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821" r:id="rId4"/>
  </p:sldMasterIdLst>
  <p:notesMasterIdLst>
    <p:notesMasterId r:id="rId14"/>
  </p:notesMasterIdLst>
  <p:sldIdLst>
    <p:sldId id="268" r:id="rId5"/>
    <p:sldId id="272" r:id="rId6"/>
    <p:sldId id="279" r:id="rId7"/>
    <p:sldId id="278" r:id="rId8"/>
    <p:sldId id="277" r:id="rId9"/>
    <p:sldId id="290" r:id="rId10"/>
    <p:sldId id="292" r:id="rId11"/>
    <p:sldId id="281" r:id="rId12"/>
    <p:sldId id="270"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snapToGrid="0">
      <p:cViewPr varScale="1">
        <p:scale>
          <a:sx n="70" d="100"/>
          <a:sy n="70" d="100"/>
        </p:scale>
        <p:origin x="714" y="72"/>
      </p:cViewPr>
      <p:guideLst/>
    </p:cSldViewPr>
  </p:slideViewPr>
  <p:notesTextViewPr>
    <p:cViewPr>
      <p:scale>
        <a:sx n="1" d="1"/>
        <a:sy n="1" d="1"/>
      </p:scale>
      <p:origin x="0" y="0"/>
    </p:cViewPr>
  </p:notesTextViewPr>
  <p:sorterViewPr>
    <p:cViewPr>
      <p:scale>
        <a:sx n="100" d="100"/>
        <a:sy n="100" d="100"/>
      </p:scale>
      <p:origin x="0" y="-23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stStyle>
          <a:p>
            <a:pPr lvl="0"/>
            <a:endParaRPr lang="fr-FR"/>
          </a:p>
        </p:txBody>
      </p:sp>
      <p:sp>
        <p:nvSpPr>
          <p:cNvPr id="3" name="Espace réservé de la date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stStyle>
          <a:p>
            <a:pPr lvl="0"/>
            <a:fld id="{F37C97B8-8AE3-494E-9230-AC25AD6D4158}" type="datetime1">
              <a:rPr lang="fr-FR"/>
              <a:pPr lvl="0"/>
              <a:t>29/04/2018</a:t>
            </a:fld>
            <a:endParaRPr lang="fr-FR"/>
          </a:p>
        </p:txBody>
      </p:sp>
      <p:sp>
        <p:nvSpPr>
          <p:cNvPr id="4" name="Espace réservé de l'image des diapositives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Espace réservé des commentaires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stStyle>
          <a:p>
            <a:pPr lvl="0"/>
            <a:endParaRPr lang="fr-FR"/>
          </a:p>
        </p:txBody>
      </p:sp>
      <p:sp>
        <p:nvSpPr>
          <p:cNvPr id="7" name="Espace réservé du numéro de diapositive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stStyle>
          <a:p>
            <a:pPr lvl="0"/>
            <a:fld id="{02058E44-36E1-4347-ACA4-9E0E331490B0}" type="slidenum">
              <a:t>‹N°›</a:t>
            </a:fld>
            <a:endParaRPr lang="fr-FR"/>
          </a:p>
        </p:txBody>
      </p:sp>
    </p:spTree>
    <p:extLst>
      <p:ext uri="{BB962C8B-B14F-4D97-AF65-F5344CB8AC3E}">
        <p14:creationId xmlns:p14="http://schemas.microsoft.com/office/powerpoint/2010/main" val="2807849572"/>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lvl="0"/>
            <a:fld id="{02058E44-36E1-4347-ACA4-9E0E331490B0}" type="slidenum">
              <a:rPr lang="fr-FR" smtClean="0"/>
              <a:t>1</a:t>
            </a:fld>
            <a:endParaRPr lang="fr-FR"/>
          </a:p>
        </p:txBody>
      </p:sp>
    </p:spTree>
    <p:extLst>
      <p:ext uri="{BB962C8B-B14F-4D97-AF65-F5344CB8AC3E}">
        <p14:creationId xmlns:p14="http://schemas.microsoft.com/office/powerpoint/2010/main" val="1864428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lvl="0"/>
            <a:fld id="{02058E44-36E1-4347-ACA4-9E0E331490B0}" type="slidenum">
              <a:rPr lang="fr-FR" smtClean="0"/>
              <a:t>2</a:t>
            </a:fld>
            <a:endParaRPr lang="fr-FR"/>
          </a:p>
        </p:txBody>
      </p:sp>
    </p:spTree>
    <p:extLst>
      <p:ext uri="{BB962C8B-B14F-4D97-AF65-F5344CB8AC3E}">
        <p14:creationId xmlns:p14="http://schemas.microsoft.com/office/powerpoint/2010/main" val="3163639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FR" dirty="0" smtClean="0"/>
              <a:t>MOI : gestion du temps</a:t>
            </a:r>
            <a:endParaRPr lang="fr-FR" dirty="0"/>
          </a:p>
        </p:txBody>
      </p:sp>
      <p:sp>
        <p:nvSpPr>
          <p:cNvPr id="4" name="Espace réservé du numéro de diapositive 3"/>
          <p:cNvSpPr>
            <a:spLocks noGrp="1"/>
          </p:cNvSpPr>
          <p:nvPr>
            <p:ph type="sldNum" sz="quarter" idx="10"/>
          </p:nvPr>
        </p:nvSpPr>
        <p:spPr/>
        <p:txBody>
          <a:bodyPr/>
          <a:lstStyle/>
          <a:p>
            <a:pPr lvl="0"/>
            <a:fld id="{02058E44-36E1-4347-ACA4-9E0E331490B0}" type="slidenum">
              <a:rPr lang="fr-FR" smtClean="0"/>
              <a:t>3</a:t>
            </a:fld>
            <a:endParaRPr lang="fr-FR"/>
          </a:p>
        </p:txBody>
      </p:sp>
    </p:spTree>
    <p:extLst>
      <p:ext uri="{BB962C8B-B14F-4D97-AF65-F5344CB8AC3E}">
        <p14:creationId xmlns:p14="http://schemas.microsoft.com/office/powerpoint/2010/main" val="131406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4529"/>
            <a:ext cx="9144000" cy="2387598"/>
          </a:xfrm>
        </p:spPr>
        <p:txBody>
          <a:bodyPr anchor="b" anchorCtr="1"/>
          <a:lstStyle>
            <a:lvl1pPr algn="ctr">
              <a:defRPr sz="6000"/>
            </a:lvl1pPr>
          </a:lstStyle>
          <a:p>
            <a:pPr lvl="0"/>
            <a:r>
              <a:rPr lang="fr-FR"/>
              <a:t>Modifiez le style du titre</a:t>
            </a:r>
            <a:endParaRPr lang="en-US"/>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solidFill>
                  <a:srgbClr val="404040"/>
                </a:solidFill>
              </a:defRPr>
            </a:lvl1pPr>
          </a:lstStyle>
          <a:p>
            <a:pPr lvl="0"/>
            <a:r>
              <a:rPr lang="fr-FR"/>
              <a:t>Modifiez le style des sous-titres du masque</a:t>
            </a:r>
            <a:endParaRPr lang="en-US"/>
          </a:p>
        </p:txBody>
      </p:sp>
      <p:sp>
        <p:nvSpPr>
          <p:cNvPr id="4" name="Date Placeholder 3"/>
          <p:cNvSpPr txBox="1">
            <a:spLocks noGrp="1"/>
          </p:cNvSpPr>
          <p:nvPr>
            <p:ph type="dt" sz="half" idx="7"/>
          </p:nvPr>
        </p:nvSpPr>
        <p:spPr/>
        <p:txBody>
          <a:bodyPr/>
          <a:lstStyle>
            <a:lvl1pPr>
              <a:defRPr/>
            </a:lvl1pPr>
          </a:lstStyle>
          <a:p>
            <a:pPr lvl="0"/>
            <a:fld id="{3B5A4186-DA08-4AF1-8143-AF2C2288D5A1}"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5AE38745-A5FC-4504-AB88-74132DD6B138}" type="slidenum">
              <a:t>‹N°›</a:t>
            </a:fld>
            <a:endParaRPr lang="fr-FR"/>
          </a:p>
        </p:txBody>
      </p:sp>
    </p:spTree>
    <p:extLst>
      <p:ext uri="{BB962C8B-B14F-4D97-AF65-F5344CB8AC3E}">
        <p14:creationId xmlns:p14="http://schemas.microsoft.com/office/powerpoint/2010/main" val="1358284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A156287B-50DF-4610-B7AF-7E9590C45176}"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B5431B39-DD3C-4077-883C-A6221AD6AA20}" type="slidenum">
              <a:t>‹N°›</a:t>
            </a:fld>
            <a:endParaRPr lang="fr-FR"/>
          </a:p>
        </p:txBody>
      </p:sp>
    </p:spTree>
    <p:extLst>
      <p:ext uri="{BB962C8B-B14F-4D97-AF65-F5344CB8AC3E}">
        <p14:creationId xmlns:p14="http://schemas.microsoft.com/office/powerpoint/2010/main" val="1259687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0365"/>
            <a:ext cx="2628899" cy="5811834"/>
          </a:xfrm>
        </p:spPr>
        <p:txBody>
          <a:bodyPr vert="eaVert"/>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a:xfrm>
            <a:off x="838203" y="360365"/>
            <a:ext cx="7734296" cy="5811834"/>
          </a:xfrm>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1CB82267-9907-4959-A7FC-EA8B863399D5}"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D070B18E-83CB-46FD-A2E8-D2E993EE901B}" type="slidenum">
              <a:t>‹N°›</a:t>
            </a:fld>
            <a:endParaRPr lang="fr-FR"/>
          </a:p>
        </p:txBody>
      </p:sp>
    </p:spTree>
    <p:extLst>
      <p:ext uri="{BB962C8B-B14F-4D97-AF65-F5344CB8AC3E}">
        <p14:creationId xmlns:p14="http://schemas.microsoft.com/office/powerpoint/2010/main" val="2830923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4529"/>
            <a:ext cx="9144000" cy="2387598"/>
          </a:xfrm>
        </p:spPr>
        <p:txBody>
          <a:bodyPr anchor="b" anchorCtr="1"/>
          <a:lstStyle>
            <a:lvl1pPr algn="ctr">
              <a:defRPr sz="6000"/>
            </a:lvl1pPr>
          </a:lstStyle>
          <a:p>
            <a:pPr lvl="0"/>
            <a:r>
              <a:rPr lang="fr-FR"/>
              <a:t>Modifiez le style du titre</a:t>
            </a:r>
            <a:endParaRPr lang="en-US"/>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solidFill>
                  <a:srgbClr val="404040"/>
                </a:solidFill>
              </a:defRPr>
            </a:lvl1pPr>
          </a:lstStyle>
          <a:p>
            <a:pPr lvl="0"/>
            <a:r>
              <a:rPr lang="fr-FR"/>
              <a:t>Modifiez le style des sous-titres du masque</a:t>
            </a:r>
            <a:endParaRPr lang="en-US"/>
          </a:p>
        </p:txBody>
      </p:sp>
      <p:sp>
        <p:nvSpPr>
          <p:cNvPr id="4" name="Date Placeholder 3"/>
          <p:cNvSpPr txBox="1">
            <a:spLocks noGrp="1"/>
          </p:cNvSpPr>
          <p:nvPr>
            <p:ph type="dt" sz="half" idx="7"/>
          </p:nvPr>
        </p:nvSpPr>
        <p:spPr/>
        <p:txBody>
          <a:bodyPr/>
          <a:lstStyle>
            <a:lvl1pPr>
              <a:defRPr/>
            </a:lvl1pPr>
          </a:lstStyle>
          <a:p>
            <a:pPr lvl="0"/>
            <a:fld id="{F314E187-9E14-4025-88A7-CD42F5951630}"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0F016CCB-F0CA-417D-9701-A48442F85661}" type="slidenum">
              <a:t>‹N°›</a:t>
            </a:fld>
            <a:endParaRPr lang="fr-FR"/>
          </a:p>
        </p:txBody>
      </p:sp>
    </p:spTree>
    <p:extLst>
      <p:ext uri="{BB962C8B-B14F-4D97-AF65-F5344CB8AC3E}">
        <p14:creationId xmlns:p14="http://schemas.microsoft.com/office/powerpoint/2010/main" val="3464162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CD204F43-085D-49BA-9E1C-DC8CF46E2348}"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FEFBC1E1-F6D2-4C7F-B368-C336A6C61B73}" type="slidenum">
              <a:t>‹N°›</a:t>
            </a:fld>
            <a:endParaRPr lang="fr-FR"/>
          </a:p>
        </p:txBody>
      </p:sp>
    </p:spTree>
    <p:extLst>
      <p:ext uri="{BB962C8B-B14F-4D97-AF65-F5344CB8AC3E}">
        <p14:creationId xmlns:p14="http://schemas.microsoft.com/office/powerpoint/2010/main" val="3723984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12424"/>
            <a:ext cx="10515600" cy="2851208"/>
          </a:xfrm>
        </p:spPr>
        <p:txBody>
          <a:bodyPr anchor="b"/>
          <a:lstStyle>
            <a:lvl1pPr>
              <a:defRPr sz="6000"/>
            </a:lvl1pPr>
          </a:lstStyle>
          <a:p>
            <a:pPr lvl="0"/>
            <a:r>
              <a:rPr lang="fr-FR"/>
              <a:t>Modifiez le style du titre</a:t>
            </a:r>
            <a:endParaRPr lang="en-US"/>
          </a:p>
        </p:txBody>
      </p:sp>
      <p:sp>
        <p:nvSpPr>
          <p:cNvPr id="3" name="Text Placeholder 2"/>
          <p:cNvSpPr txBox="1">
            <a:spLocks noGrp="1"/>
          </p:cNvSpPr>
          <p:nvPr>
            <p:ph type="body" idx="1"/>
          </p:nvPr>
        </p:nvSpPr>
        <p:spPr>
          <a:xfrm>
            <a:off x="831847" y="4552633"/>
            <a:ext cx="10515600" cy="1500182"/>
          </a:xfrm>
        </p:spPr>
        <p:txBody>
          <a:bodyPr/>
          <a:lstStyle>
            <a:lvl1pPr marL="0" indent="0">
              <a:buNone/>
              <a:defRPr sz="2400">
                <a:solidFill>
                  <a:srgbClr val="404040"/>
                </a:solidFill>
              </a:defRPr>
            </a:lvl1pPr>
          </a:lstStyle>
          <a:p>
            <a:pPr lvl="0"/>
            <a:r>
              <a:rPr lang="fr-FR"/>
              <a:t>Modifiez les styles du texte du masque</a:t>
            </a:r>
          </a:p>
        </p:txBody>
      </p:sp>
      <p:sp>
        <p:nvSpPr>
          <p:cNvPr id="4" name="Date Placeholder 3"/>
          <p:cNvSpPr txBox="1">
            <a:spLocks noGrp="1"/>
          </p:cNvSpPr>
          <p:nvPr>
            <p:ph type="dt" sz="half" idx="7"/>
          </p:nvPr>
        </p:nvSpPr>
        <p:spPr/>
        <p:txBody>
          <a:bodyPr/>
          <a:lstStyle>
            <a:lvl1pPr>
              <a:defRPr/>
            </a:lvl1pPr>
          </a:lstStyle>
          <a:p>
            <a:pPr lvl="0"/>
            <a:fld id="{9C825D2D-71AC-4805-A7E5-DEC6A87EBD08}"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CB7BE15B-2CA8-411A-B40C-746DA8A94E69}" type="slidenum">
              <a:t>‹N°›</a:t>
            </a:fld>
            <a:endParaRPr lang="fr-FR"/>
          </a:p>
        </p:txBody>
      </p:sp>
    </p:spTree>
    <p:extLst>
      <p:ext uri="{BB962C8B-B14F-4D97-AF65-F5344CB8AC3E}">
        <p14:creationId xmlns:p14="http://schemas.microsoft.com/office/powerpoint/2010/main" val="2090204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a:xfrm>
            <a:off x="845125"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txBox="1">
            <a:spLocks noGrp="1"/>
          </p:cNvSpPr>
          <p:nvPr>
            <p:ph idx="2"/>
          </p:nvPr>
        </p:nvSpPr>
        <p:spPr>
          <a:xfrm>
            <a:off x="6172200"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txBox="1">
            <a:spLocks noGrp="1"/>
          </p:cNvSpPr>
          <p:nvPr>
            <p:ph type="dt" sz="half" idx="7"/>
          </p:nvPr>
        </p:nvSpPr>
        <p:spPr/>
        <p:txBody>
          <a:bodyPr/>
          <a:lstStyle>
            <a:lvl1pPr>
              <a:defRPr/>
            </a:lvl1pPr>
          </a:lstStyle>
          <a:p>
            <a:pPr lvl="0"/>
            <a:fld id="{B709DE78-861C-4BD6-8E09-0D95CDE9598F}"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58A74A59-BD6F-48AE-A2DB-72C164C3E23D}" type="slidenum">
              <a:t>‹N°›</a:t>
            </a:fld>
            <a:endParaRPr lang="fr-FR"/>
          </a:p>
        </p:txBody>
      </p:sp>
    </p:spTree>
    <p:extLst>
      <p:ext uri="{BB962C8B-B14F-4D97-AF65-F5344CB8AC3E}">
        <p14:creationId xmlns:p14="http://schemas.microsoft.com/office/powerpoint/2010/main" val="1680018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2" name="Text Placeholder 2"/>
          <p:cNvSpPr txBox="1">
            <a:spLocks noGrp="1"/>
          </p:cNvSpPr>
          <p:nvPr>
            <p:ph type="body" idx="4294967295"/>
          </p:nvPr>
        </p:nvSpPr>
        <p:spPr>
          <a:xfrm>
            <a:off x="845125" y="1681846"/>
            <a:ext cx="5156201" cy="825703"/>
          </a:xfrm>
        </p:spPr>
        <p:txBody>
          <a:bodyPr anchor="b"/>
          <a:lstStyle>
            <a:lvl1pPr marL="0" indent="0">
              <a:spcBef>
                <a:spcPts val="0"/>
              </a:spcBef>
              <a:buNone/>
              <a:defRPr sz="2400" b="1"/>
            </a:lvl1pPr>
          </a:lstStyle>
          <a:p>
            <a:pPr lvl="0"/>
            <a:r>
              <a:rPr lang="fr-FR"/>
              <a:t>Modifiez les styles du texte du masque</a:t>
            </a:r>
          </a:p>
        </p:txBody>
      </p:sp>
      <p:sp>
        <p:nvSpPr>
          <p:cNvPr id="3" name="Content Placeholder 3"/>
          <p:cNvSpPr txBox="1">
            <a:spLocks noGrp="1"/>
          </p:cNvSpPr>
          <p:nvPr>
            <p:ph idx="4294967295"/>
          </p:nvPr>
        </p:nvSpPr>
        <p:spPr>
          <a:xfrm>
            <a:off x="845125" y="2507549"/>
            <a:ext cx="5156201"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4"/>
          <p:cNvSpPr txBox="1">
            <a:spLocks noGrp="1"/>
          </p:cNvSpPr>
          <p:nvPr>
            <p:ph type="body" idx="4294967295"/>
          </p:nvPr>
        </p:nvSpPr>
        <p:spPr>
          <a:xfrm>
            <a:off x="6172200" y="1681846"/>
            <a:ext cx="5181603" cy="825694"/>
          </a:xfrm>
        </p:spPr>
        <p:txBody>
          <a:bodyPr anchor="b"/>
          <a:lstStyle>
            <a:lvl1pPr marL="0" indent="0">
              <a:spcBef>
                <a:spcPts val="0"/>
              </a:spcBef>
              <a:buNone/>
              <a:defRPr sz="2400" b="1"/>
            </a:lvl1pPr>
          </a:lstStyle>
          <a:p>
            <a:pPr lvl="0"/>
            <a:r>
              <a:rPr lang="fr-FR"/>
              <a:t>Modifiez les styles du texte du masque</a:t>
            </a:r>
          </a:p>
        </p:txBody>
      </p:sp>
      <p:sp>
        <p:nvSpPr>
          <p:cNvPr id="5" name="Content Placeholder 5"/>
          <p:cNvSpPr txBox="1">
            <a:spLocks noGrp="1"/>
          </p:cNvSpPr>
          <p:nvPr>
            <p:ph idx="4294967295"/>
          </p:nvPr>
        </p:nvSpPr>
        <p:spPr>
          <a:xfrm>
            <a:off x="6172200" y="2507549"/>
            <a:ext cx="5181603"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Date Placeholder 6"/>
          <p:cNvSpPr txBox="1">
            <a:spLocks noGrp="1"/>
          </p:cNvSpPr>
          <p:nvPr>
            <p:ph type="dt" sz="half" idx="7"/>
          </p:nvPr>
        </p:nvSpPr>
        <p:spPr/>
        <p:txBody>
          <a:bodyPr/>
          <a:lstStyle>
            <a:lvl1pPr>
              <a:defRPr/>
            </a:lvl1pPr>
          </a:lstStyle>
          <a:p>
            <a:pPr lvl="0"/>
            <a:fld id="{FC884AD3-807B-4A3A-9D93-73A43B7494E5}" type="datetime1">
              <a:rPr lang="fr-FR"/>
              <a:pPr lvl="0"/>
              <a:t>29/04/2018</a:t>
            </a:fld>
            <a:endParaRPr lang="fr-FR"/>
          </a:p>
        </p:txBody>
      </p:sp>
      <p:sp>
        <p:nvSpPr>
          <p:cNvPr id="7" name="Footer Placeholder 7"/>
          <p:cNvSpPr txBox="1">
            <a:spLocks noGrp="1"/>
          </p:cNvSpPr>
          <p:nvPr>
            <p:ph type="ftr" sz="quarter" idx="9"/>
          </p:nvPr>
        </p:nvSpPr>
        <p:spPr/>
        <p:txBody>
          <a:bodyPr/>
          <a:lstStyle>
            <a:lvl1pPr>
              <a:defRPr/>
            </a:lvl1pPr>
          </a:lstStyle>
          <a:p>
            <a:pPr lvl="0"/>
            <a:endParaRPr lang="fr-FR"/>
          </a:p>
        </p:txBody>
      </p:sp>
      <p:sp>
        <p:nvSpPr>
          <p:cNvPr id="8" name="Slide Number Placeholder 8"/>
          <p:cNvSpPr txBox="1">
            <a:spLocks noGrp="1"/>
          </p:cNvSpPr>
          <p:nvPr>
            <p:ph type="sldNum" sz="quarter" idx="8"/>
          </p:nvPr>
        </p:nvSpPr>
        <p:spPr/>
        <p:txBody>
          <a:bodyPr/>
          <a:lstStyle>
            <a:lvl1pPr>
              <a:defRPr/>
            </a:lvl1pPr>
          </a:lstStyle>
          <a:p>
            <a:pPr lvl="0"/>
            <a:fld id="{E94227D5-427E-48C6-84A3-2DABDF459F82}" type="slidenum">
              <a:t>‹N°›</a:t>
            </a:fld>
            <a:endParaRPr lang="fr-FR"/>
          </a:p>
        </p:txBody>
      </p:sp>
      <p:sp>
        <p:nvSpPr>
          <p:cNvPr id="9" name="Title 9"/>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2505372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Date Placeholder 2"/>
          <p:cNvSpPr txBox="1">
            <a:spLocks noGrp="1"/>
          </p:cNvSpPr>
          <p:nvPr>
            <p:ph type="dt" sz="half" idx="7"/>
          </p:nvPr>
        </p:nvSpPr>
        <p:spPr/>
        <p:txBody>
          <a:bodyPr/>
          <a:lstStyle>
            <a:lvl1pPr>
              <a:defRPr/>
            </a:lvl1pPr>
          </a:lstStyle>
          <a:p>
            <a:pPr lvl="0"/>
            <a:fld id="{72A7CA8B-EBE7-4E4A-959B-530AE121C85E}" type="datetime1">
              <a:rPr lang="fr-FR"/>
              <a:pPr lvl="0"/>
              <a:t>29/04/2018</a:t>
            </a:fld>
            <a:endParaRPr lang="fr-FR"/>
          </a:p>
        </p:txBody>
      </p:sp>
      <p:sp>
        <p:nvSpPr>
          <p:cNvPr id="3" name="Footer Placeholder 3"/>
          <p:cNvSpPr txBox="1">
            <a:spLocks noGrp="1"/>
          </p:cNvSpPr>
          <p:nvPr>
            <p:ph type="ftr" sz="quarter" idx="9"/>
          </p:nvPr>
        </p:nvSpPr>
        <p:spPr/>
        <p:txBody>
          <a:bodyPr/>
          <a:lstStyle>
            <a:lvl1pPr>
              <a:defRPr/>
            </a:lvl1pPr>
          </a:lstStyle>
          <a:p>
            <a:pPr lvl="0"/>
            <a:endParaRPr lang="fr-FR"/>
          </a:p>
        </p:txBody>
      </p:sp>
      <p:sp>
        <p:nvSpPr>
          <p:cNvPr id="4" name="Slide Number Placeholder 4"/>
          <p:cNvSpPr txBox="1">
            <a:spLocks noGrp="1"/>
          </p:cNvSpPr>
          <p:nvPr>
            <p:ph type="sldNum" sz="quarter" idx="8"/>
          </p:nvPr>
        </p:nvSpPr>
        <p:spPr/>
        <p:txBody>
          <a:bodyPr/>
          <a:lstStyle>
            <a:lvl1pPr>
              <a:defRPr/>
            </a:lvl1pPr>
          </a:lstStyle>
          <a:p>
            <a:pPr lvl="0"/>
            <a:fld id="{868CEA81-BF3E-466F-A177-C7FD7F6647DF}" type="slidenum">
              <a:t>‹N°›</a:t>
            </a:fld>
            <a:endParaRPr lang="fr-FR"/>
          </a:p>
        </p:txBody>
      </p:sp>
      <p:sp>
        <p:nvSpPr>
          <p:cNvPr id="5" name="Title 5"/>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2601913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089FD8F5-2E7B-45AE-A2D9-719D4E3743B5}" type="datetime1">
              <a:rPr lang="fr-FR"/>
              <a:pPr lvl="0"/>
              <a:t>29/04/2018</a:t>
            </a:fld>
            <a:endParaRPr lang="fr-FR"/>
          </a:p>
        </p:txBody>
      </p:sp>
      <p:sp>
        <p:nvSpPr>
          <p:cNvPr id="3" name="Footer Placeholder 2"/>
          <p:cNvSpPr txBox="1">
            <a:spLocks noGrp="1"/>
          </p:cNvSpPr>
          <p:nvPr>
            <p:ph type="ftr" sz="quarter" idx="9"/>
          </p:nvPr>
        </p:nvSpPr>
        <p:spPr/>
        <p:txBody>
          <a:bodyPr/>
          <a:lstStyle>
            <a:lvl1pPr>
              <a:defRPr/>
            </a:lvl1pPr>
          </a:lstStyle>
          <a:p>
            <a:pPr lvl="0"/>
            <a:endParaRPr lang="fr-FR"/>
          </a:p>
        </p:txBody>
      </p:sp>
      <p:sp>
        <p:nvSpPr>
          <p:cNvPr id="4" name="Slide Number Placeholder 3"/>
          <p:cNvSpPr txBox="1">
            <a:spLocks noGrp="1"/>
          </p:cNvSpPr>
          <p:nvPr>
            <p:ph type="sldNum" sz="quarter" idx="8"/>
          </p:nvPr>
        </p:nvSpPr>
        <p:spPr/>
        <p:txBody>
          <a:bodyPr/>
          <a:lstStyle>
            <a:lvl1pPr>
              <a:defRPr/>
            </a:lvl1pPr>
          </a:lstStyle>
          <a:p>
            <a:pPr lvl="0"/>
            <a:fld id="{3359D76B-234D-4A9E-A8E8-4D310E45CCD2}" type="slidenum">
              <a:t>‹N°›</a:t>
            </a:fld>
            <a:endParaRPr lang="fr-FR"/>
          </a:p>
        </p:txBody>
      </p:sp>
    </p:spTree>
    <p:extLst>
      <p:ext uri="{BB962C8B-B14F-4D97-AF65-F5344CB8AC3E}">
        <p14:creationId xmlns:p14="http://schemas.microsoft.com/office/powerpoint/2010/main" val="1366570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Content Placeholder 2"/>
          <p:cNvSpPr txBox="1">
            <a:spLocks noGrp="1"/>
          </p:cNvSpPr>
          <p:nvPr>
            <p:ph idx="1"/>
          </p:nvPr>
        </p:nvSpPr>
        <p:spPr>
          <a:xfrm>
            <a:off x="5181603" y="990596"/>
            <a:ext cx="6172200" cy="4876796"/>
          </a:xfrm>
        </p:spPr>
        <p:txBody>
          <a:bodyPr/>
          <a:lstStyle>
            <a:lvl1pPr>
              <a:defRPr sz="3200"/>
            </a:lvl1pPr>
            <a:lvl2pPr>
              <a:defRPr sz="2800"/>
            </a:lvl2pPr>
            <a:lvl3pPr>
              <a:defRPr sz="2400"/>
            </a:lvl3pPr>
            <a:lvl4pPr>
              <a:defRPr sz="2000"/>
            </a:lvl4pPr>
            <a:lvl5pPr>
              <a:defRPr sz="2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C9A37FCE-3EE8-4E46-871E-66171055D5FD}"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608BCF49-2539-4568-BFAE-F0C7F8D45D1B}" type="slidenum">
              <a:t>‹N°›</a:t>
            </a:fld>
            <a:endParaRPr lang="fr-FR"/>
          </a:p>
        </p:txBody>
      </p:sp>
    </p:spTree>
    <p:extLst>
      <p:ext uri="{BB962C8B-B14F-4D97-AF65-F5344CB8AC3E}">
        <p14:creationId xmlns:p14="http://schemas.microsoft.com/office/powerpoint/2010/main" val="3812533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C48478B7-A7A1-46D4-AE58-3671C4CB7C52}"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07E9042D-D76E-47E9-9B1D-1289DADC37B5}" type="slidenum">
              <a:t>‹N°›</a:t>
            </a:fld>
            <a:endParaRPr lang="fr-FR"/>
          </a:p>
        </p:txBody>
      </p:sp>
    </p:spTree>
    <p:extLst>
      <p:ext uri="{BB962C8B-B14F-4D97-AF65-F5344CB8AC3E}">
        <p14:creationId xmlns:p14="http://schemas.microsoft.com/office/powerpoint/2010/main" val="32115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Picture Placeholder 2"/>
          <p:cNvSpPr txBox="1">
            <a:spLocks noGrp="1"/>
          </p:cNvSpPr>
          <p:nvPr>
            <p:ph type="pic" idx="1"/>
          </p:nvPr>
        </p:nvSpPr>
        <p:spPr>
          <a:xfrm>
            <a:off x="5181603" y="990596"/>
            <a:ext cx="6172200" cy="4876796"/>
          </a:xfrm>
        </p:spPr>
        <p:txBody>
          <a:bodyPr/>
          <a:lstStyle>
            <a:lvl1pPr marL="0" indent="0">
              <a:buNone/>
              <a:defRPr sz="3200"/>
            </a:lvl1pPr>
          </a:lstStyle>
          <a:p>
            <a:pPr lvl="0"/>
            <a:r>
              <a:rPr lang="fr-FR"/>
              <a:t>Cliquez sur l'icône pour ajouter une image</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B463A1C3-BA05-4250-A96F-51751B79B6CB}"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17C59ACE-C6B0-4BAD-B813-C0D96076DF90}" type="slidenum">
              <a:t>‹N°›</a:t>
            </a:fld>
            <a:endParaRPr lang="fr-FR"/>
          </a:p>
        </p:txBody>
      </p:sp>
    </p:spTree>
    <p:extLst>
      <p:ext uri="{BB962C8B-B14F-4D97-AF65-F5344CB8AC3E}">
        <p14:creationId xmlns:p14="http://schemas.microsoft.com/office/powerpoint/2010/main" val="895406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7131C0D6-3D3A-4D1F-A6B6-9A40845062B2}"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993C3C85-FA1D-4270-A85C-1D29A28524B7}" type="slidenum">
              <a:t>‹N°›</a:t>
            </a:fld>
            <a:endParaRPr lang="fr-FR"/>
          </a:p>
        </p:txBody>
      </p:sp>
    </p:spTree>
    <p:extLst>
      <p:ext uri="{BB962C8B-B14F-4D97-AF65-F5344CB8AC3E}">
        <p14:creationId xmlns:p14="http://schemas.microsoft.com/office/powerpoint/2010/main" val="2828964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0365"/>
            <a:ext cx="2628899" cy="5811834"/>
          </a:xfrm>
        </p:spPr>
        <p:txBody>
          <a:bodyPr vert="eaVert"/>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a:xfrm>
            <a:off x="838203" y="360365"/>
            <a:ext cx="7734296" cy="5811834"/>
          </a:xfrm>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D94CC710-DFE2-47DD-B2BE-5F489FCEAC85}"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CF53B7F3-56B5-4AF5-816E-95935EB77FB9}" type="slidenum">
              <a:t>‹N°›</a:t>
            </a:fld>
            <a:endParaRPr lang="fr-FR"/>
          </a:p>
        </p:txBody>
      </p:sp>
    </p:spTree>
    <p:extLst>
      <p:ext uri="{BB962C8B-B14F-4D97-AF65-F5344CB8AC3E}">
        <p14:creationId xmlns:p14="http://schemas.microsoft.com/office/powerpoint/2010/main" val="1945156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4529"/>
            <a:ext cx="9144000" cy="2387598"/>
          </a:xfrm>
        </p:spPr>
        <p:txBody>
          <a:bodyPr anchor="b" anchorCtr="1"/>
          <a:lstStyle>
            <a:lvl1pPr algn="ctr">
              <a:defRPr sz="6000"/>
            </a:lvl1pPr>
          </a:lstStyle>
          <a:p>
            <a:pPr lvl="0"/>
            <a:r>
              <a:rPr lang="fr-FR"/>
              <a:t>Modifiez le style du titre</a:t>
            </a:r>
            <a:endParaRPr lang="en-US"/>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solidFill>
                  <a:srgbClr val="404040"/>
                </a:solidFill>
              </a:defRPr>
            </a:lvl1pPr>
          </a:lstStyle>
          <a:p>
            <a:pPr lvl="0"/>
            <a:r>
              <a:rPr lang="fr-FR"/>
              <a:t>Modifiez le style des sous-titres du masque</a:t>
            </a:r>
            <a:endParaRPr lang="en-US"/>
          </a:p>
        </p:txBody>
      </p:sp>
      <p:sp>
        <p:nvSpPr>
          <p:cNvPr id="4" name="Date Placeholder 3"/>
          <p:cNvSpPr txBox="1">
            <a:spLocks noGrp="1"/>
          </p:cNvSpPr>
          <p:nvPr>
            <p:ph type="dt" sz="half" idx="7"/>
          </p:nvPr>
        </p:nvSpPr>
        <p:spPr/>
        <p:txBody>
          <a:bodyPr/>
          <a:lstStyle>
            <a:lvl1pPr>
              <a:defRPr/>
            </a:lvl1pPr>
          </a:lstStyle>
          <a:p>
            <a:pPr lvl="0"/>
            <a:fld id="{A117EB69-F7DC-49BA-BF8F-7FB42BAA488D}"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F2A9AE17-8C06-440E-97E4-9A039262A25B}" type="slidenum">
              <a:t>‹N°›</a:t>
            </a:fld>
            <a:endParaRPr lang="fr-FR"/>
          </a:p>
        </p:txBody>
      </p:sp>
    </p:spTree>
    <p:extLst>
      <p:ext uri="{BB962C8B-B14F-4D97-AF65-F5344CB8AC3E}">
        <p14:creationId xmlns:p14="http://schemas.microsoft.com/office/powerpoint/2010/main" val="3487728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B06DF334-746C-441D-B538-A7B80A701A33}"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A52ECD84-1E37-4641-9FD2-E2472AE4C40D}" type="slidenum">
              <a:t>‹N°›</a:t>
            </a:fld>
            <a:endParaRPr lang="fr-FR"/>
          </a:p>
        </p:txBody>
      </p:sp>
    </p:spTree>
    <p:extLst>
      <p:ext uri="{BB962C8B-B14F-4D97-AF65-F5344CB8AC3E}">
        <p14:creationId xmlns:p14="http://schemas.microsoft.com/office/powerpoint/2010/main" val="3404180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12424"/>
            <a:ext cx="10515600" cy="2851208"/>
          </a:xfrm>
        </p:spPr>
        <p:txBody>
          <a:bodyPr anchor="b"/>
          <a:lstStyle>
            <a:lvl1pPr>
              <a:defRPr sz="6000"/>
            </a:lvl1pPr>
          </a:lstStyle>
          <a:p>
            <a:pPr lvl="0"/>
            <a:r>
              <a:rPr lang="fr-FR"/>
              <a:t>Modifiez le style du titre</a:t>
            </a:r>
            <a:endParaRPr lang="en-US"/>
          </a:p>
        </p:txBody>
      </p:sp>
      <p:sp>
        <p:nvSpPr>
          <p:cNvPr id="3" name="Text Placeholder 2"/>
          <p:cNvSpPr txBox="1">
            <a:spLocks noGrp="1"/>
          </p:cNvSpPr>
          <p:nvPr>
            <p:ph type="body" idx="1"/>
          </p:nvPr>
        </p:nvSpPr>
        <p:spPr>
          <a:xfrm>
            <a:off x="831847" y="4552633"/>
            <a:ext cx="10515600" cy="1500182"/>
          </a:xfrm>
        </p:spPr>
        <p:txBody>
          <a:bodyPr/>
          <a:lstStyle>
            <a:lvl1pPr marL="0" indent="0">
              <a:buNone/>
              <a:defRPr sz="2400">
                <a:solidFill>
                  <a:srgbClr val="404040"/>
                </a:solidFill>
              </a:defRPr>
            </a:lvl1pPr>
          </a:lstStyle>
          <a:p>
            <a:pPr lvl="0"/>
            <a:r>
              <a:rPr lang="fr-FR"/>
              <a:t>Modifiez les styles du texte du masque</a:t>
            </a:r>
          </a:p>
        </p:txBody>
      </p:sp>
      <p:sp>
        <p:nvSpPr>
          <p:cNvPr id="4" name="Date Placeholder 3"/>
          <p:cNvSpPr txBox="1">
            <a:spLocks noGrp="1"/>
          </p:cNvSpPr>
          <p:nvPr>
            <p:ph type="dt" sz="half" idx="7"/>
          </p:nvPr>
        </p:nvSpPr>
        <p:spPr/>
        <p:txBody>
          <a:bodyPr/>
          <a:lstStyle>
            <a:lvl1pPr>
              <a:defRPr/>
            </a:lvl1pPr>
          </a:lstStyle>
          <a:p>
            <a:pPr lvl="0"/>
            <a:fld id="{E21C0561-AC62-4B81-B587-9D6DB08E970D}"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726F5B86-44C4-48EF-965C-1E0DD8E95E20}" type="slidenum">
              <a:t>‹N°›</a:t>
            </a:fld>
            <a:endParaRPr lang="fr-FR"/>
          </a:p>
        </p:txBody>
      </p:sp>
    </p:spTree>
    <p:extLst>
      <p:ext uri="{BB962C8B-B14F-4D97-AF65-F5344CB8AC3E}">
        <p14:creationId xmlns:p14="http://schemas.microsoft.com/office/powerpoint/2010/main" val="253897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a:xfrm>
            <a:off x="845125"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txBox="1">
            <a:spLocks noGrp="1"/>
          </p:cNvSpPr>
          <p:nvPr>
            <p:ph idx="2"/>
          </p:nvPr>
        </p:nvSpPr>
        <p:spPr>
          <a:xfrm>
            <a:off x="6172200"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txBox="1">
            <a:spLocks noGrp="1"/>
          </p:cNvSpPr>
          <p:nvPr>
            <p:ph type="dt" sz="half" idx="7"/>
          </p:nvPr>
        </p:nvSpPr>
        <p:spPr/>
        <p:txBody>
          <a:bodyPr/>
          <a:lstStyle>
            <a:lvl1pPr>
              <a:defRPr/>
            </a:lvl1pPr>
          </a:lstStyle>
          <a:p>
            <a:pPr lvl="0"/>
            <a:fld id="{34DD4750-87DD-4234-91B4-94B5DCD7A7DA}"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E9E52050-BF25-4738-B29E-EF7E69B895FA}" type="slidenum">
              <a:t>‹N°›</a:t>
            </a:fld>
            <a:endParaRPr lang="fr-FR"/>
          </a:p>
        </p:txBody>
      </p:sp>
    </p:spTree>
    <p:extLst>
      <p:ext uri="{BB962C8B-B14F-4D97-AF65-F5344CB8AC3E}">
        <p14:creationId xmlns:p14="http://schemas.microsoft.com/office/powerpoint/2010/main" val="3381668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2" name="Text Placeholder 2"/>
          <p:cNvSpPr txBox="1">
            <a:spLocks noGrp="1"/>
          </p:cNvSpPr>
          <p:nvPr>
            <p:ph type="body" idx="4294967295"/>
          </p:nvPr>
        </p:nvSpPr>
        <p:spPr>
          <a:xfrm>
            <a:off x="845125" y="1681846"/>
            <a:ext cx="5156201" cy="825703"/>
          </a:xfrm>
        </p:spPr>
        <p:txBody>
          <a:bodyPr anchor="b"/>
          <a:lstStyle>
            <a:lvl1pPr marL="0" indent="0">
              <a:spcBef>
                <a:spcPts val="0"/>
              </a:spcBef>
              <a:buNone/>
              <a:defRPr sz="2400" b="1"/>
            </a:lvl1pPr>
          </a:lstStyle>
          <a:p>
            <a:pPr lvl="0"/>
            <a:r>
              <a:rPr lang="fr-FR"/>
              <a:t>Modifiez les styles du texte du masque</a:t>
            </a:r>
          </a:p>
        </p:txBody>
      </p:sp>
      <p:sp>
        <p:nvSpPr>
          <p:cNvPr id="3" name="Content Placeholder 3"/>
          <p:cNvSpPr txBox="1">
            <a:spLocks noGrp="1"/>
          </p:cNvSpPr>
          <p:nvPr>
            <p:ph idx="4294967295"/>
          </p:nvPr>
        </p:nvSpPr>
        <p:spPr>
          <a:xfrm>
            <a:off x="845125" y="2507549"/>
            <a:ext cx="5156201"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4"/>
          <p:cNvSpPr txBox="1">
            <a:spLocks noGrp="1"/>
          </p:cNvSpPr>
          <p:nvPr>
            <p:ph type="body" idx="4294967295"/>
          </p:nvPr>
        </p:nvSpPr>
        <p:spPr>
          <a:xfrm>
            <a:off x="6172200" y="1681846"/>
            <a:ext cx="5181603" cy="825694"/>
          </a:xfrm>
        </p:spPr>
        <p:txBody>
          <a:bodyPr anchor="b"/>
          <a:lstStyle>
            <a:lvl1pPr marL="0" indent="0">
              <a:spcBef>
                <a:spcPts val="0"/>
              </a:spcBef>
              <a:buNone/>
              <a:defRPr sz="2400" b="1"/>
            </a:lvl1pPr>
          </a:lstStyle>
          <a:p>
            <a:pPr lvl="0"/>
            <a:r>
              <a:rPr lang="fr-FR"/>
              <a:t>Modifiez les styles du texte du masque</a:t>
            </a:r>
          </a:p>
        </p:txBody>
      </p:sp>
      <p:sp>
        <p:nvSpPr>
          <p:cNvPr id="5" name="Content Placeholder 5"/>
          <p:cNvSpPr txBox="1">
            <a:spLocks noGrp="1"/>
          </p:cNvSpPr>
          <p:nvPr>
            <p:ph idx="4294967295"/>
          </p:nvPr>
        </p:nvSpPr>
        <p:spPr>
          <a:xfrm>
            <a:off x="6172200" y="2507549"/>
            <a:ext cx="5181603"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Date Placeholder 6"/>
          <p:cNvSpPr txBox="1">
            <a:spLocks noGrp="1"/>
          </p:cNvSpPr>
          <p:nvPr>
            <p:ph type="dt" sz="half" idx="7"/>
          </p:nvPr>
        </p:nvSpPr>
        <p:spPr/>
        <p:txBody>
          <a:bodyPr/>
          <a:lstStyle>
            <a:lvl1pPr>
              <a:defRPr/>
            </a:lvl1pPr>
          </a:lstStyle>
          <a:p>
            <a:pPr lvl="0"/>
            <a:fld id="{74768686-C4E4-4728-9EA6-D5FF4348C89A}" type="datetime1">
              <a:rPr lang="fr-FR"/>
              <a:pPr lvl="0"/>
              <a:t>29/04/2018</a:t>
            </a:fld>
            <a:endParaRPr lang="fr-FR"/>
          </a:p>
        </p:txBody>
      </p:sp>
      <p:sp>
        <p:nvSpPr>
          <p:cNvPr id="7" name="Footer Placeholder 7"/>
          <p:cNvSpPr txBox="1">
            <a:spLocks noGrp="1"/>
          </p:cNvSpPr>
          <p:nvPr>
            <p:ph type="ftr" sz="quarter" idx="9"/>
          </p:nvPr>
        </p:nvSpPr>
        <p:spPr/>
        <p:txBody>
          <a:bodyPr/>
          <a:lstStyle>
            <a:lvl1pPr>
              <a:defRPr/>
            </a:lvl1pPr>
          </a:lstStyle>
          <a:p>
            <a:pPr lvl="0"/>
            <a:endParaRPr lang="fr-FR"/>
          </a:p>
        </p:txBody>
      </p:sp>
      <p:sp>
        <p:nvSpPr>
          <p:cNvPr id="8" name="Slide Number Placeholder 8"/>
          <p:cNvSpPr txBox="1">
            <a:spLocks noGrp="1"/>
          </p:cNvSpPr>
          <p:nvPr>
            <p:ph type="sldNum" sz="quarter" idx="8"/>
          </p:nvPr>
        </p:nvSpPr>
        <p:spPr/>
        <p:txBody>
          <a:bodyPr/>
          <a:lstStyle>
            <a:lvl1pPr>
              <a:defRPr/>
            </a:lvl1pPr>
          </a:lstStyle>
          <a:p>
            <a:pPr lvl="0"/>
            <a:fld id="{597F117F-12B6-4D18-BF44-484107710AED}" type="slidenum">
              <a:t>‹N°›</a:t>
            </a:fld>
            <a:endParaRPr lang="fr-FR"/>
          </a:p>
        </p:txBody>
      </p:sp>
      <p:sp>
        <p:nvSpPr>
          <p:cNvPr id="9" name="Title 9"/>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3268628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Date Placeholder 2"/>
          <p:cNvSpPr txBox="1">
            <a:spLocks noGrp="1"/>
          </p:cNvSpPr>
          <p:nvPr>
            <p:ph type="dt" sz="half" idx="7"/>
          </p:nvPr>
        </p:nvSpPr>
        <p:spPr/>
        <p:txBody>
          <a:bodyPr/>
          <a:lstStyle>
            <a:lvl1pPr>
              <a:defRPr/>
            </a:lvl1pPr>
          </a:lstStyle>
          <a:p>
            <a:pPr lvl="0"/>
            <a:fld id="{3DF1A6D3-6B96-4364-82AA-B6A59682B09A}" type="datetime1">
              <a:rPr lang="fr-FR"/>
              <a:pPr lvl="0"/>
              <a:t>29/04/2018</a:t>
            </a:fld>
            <a:endParaRPr lang="fr-FR"/>
          </a:p>
        </p:txBody>
      </p:sp>
      <p:sp>
        <p:nvSpPr>
          <p:cNvPr id="3" name="Footer Placeholder 3"/>
          <p:cNvSpPr txBox="1">
            <a:spLocks noGrp="1"/>
          </p:cNvSpPr>
          <p:nvPr>
            <p:ph type="ftr" sz="quarter" idx="9"/>
          </p:nvPr>
        </p:nvSpPr>
        <p:spPr/>
        <p:txBody>
          <a:bodyPr/>
          <a:lstStyle>
            <a:lvl1pPr>
              <a:defRPr/>
            </a:lvl1pPr>
          </a:lstStyle>
          <a:p>
            <a:pPr lvl="0"/>
            <a:endParaRPr lang="fr-FR"/>
          </a:p>
        </p:txBody>
      </p:sp>
      <p:sp>
        <p:nvSpPr>
          <p:cNvPr id="4" name="Slide Number Placeholder 4"/>
          <p:cNvSpPr txBox="1">
            <a:spLocks noGrp="1"/>
          </p:cNvSpPr>
          <p:nvPr>
            <p:ph type="sldNum" sz="quarter" idx="8"/>
          </p:nvPr>
        </p:nvSpPr>
        <p:spPr/>
        <p:txBody>
          <a:bodyPr/>
          <a:lstStyle>
            <a:lvl1pPr>
              <a:defRPr/>
            </a:lvl1pPr>
          </a:lstStyle>
          <a:p>
            <a:pPr lvl="0"/>
            <a:fld id="{ECA09B8D-72FB-4028-A84C-00057FEC3BBA}" type="slidenum">
              <a:t>‹N°›</a:t>
            </a:fld>
            <a:endParaRPr lang="fr-FR"/>
          </a:p>
        </p:txBody>
      </p:sp>
      <p:sp>
        <p:nvSpPr>
          <p:cNvPr id="5" name="Title 5"/>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928178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DE91BEAF-3A79-46D6-97E5-A63454629AD4}" type="datetime1">
              <a:rPr lang="fr-FR"/>
              <a:pPr lvl="0"/>
              <a:t>29/04/2018</a:t>
            </a:fld>
            <a:endParaRPr lang="fr-FR"/>
          </a:p>
        </p:txBody>
      </p:sp>
      <p:sp>
        <p:nvSpPr>
          <p:cNvPr id="3" name="Footer Placeholder 2"/>
          <p:cNvSpPr txBox="1">
            <a:spLocks noGrp="1"/>
          </p:cNvSpPr>
          <p:nvPr>
            <p:ph type="ftr" sz="quarter" idx="9"/>
          </p:nvPr>
        </p:nvSpPr>
        <p:spPr/>
        <p:txBody>
          <a:bodyPr/>
          <a:lstStyle>
            <a:lvl1pPr>
              <a:defRPr/>
            </a:lvl1pPr>
          </a:lstStyle>
          <a:p>
            <a:pPr lvl="0"/>
            <a:endParaRPr lang="fr-FR"/>
          </a:p>
        </p:txBody>
      </p:sp>
      <p:sp>
        <p:nvSpPr>
          <p:cNvPr id="4" name="Slide Number Placeholder 3"/>
          <p:cNvSpPr txBox="1">
            <a:spLocks noGrp="1"/>
          </p:cNvSpPr>
          <p:nvPr>
            <p:ph type="sldNum" sz="quarter" idx="8"/>
          </p:nvPr>
        </p:nvSpPr>
        <p:spPr/>
        <p:txBody>
          <a:bodyPr/>
          <a:lstStyle>
            <a:lvl1pPr>
              <a:defRPr/>
            </a:lvl1pPr>
          </a:lstStyle>
          <a:p>
            <a:pPr lvl="0"/>
            <a:fld id="{C9307F0B-3828-4F80-AA5E-1A7BECDCD251}" type="slidenum">
              <a:t>‹N°›</a:t>
            </a:fld>
            <a:endParaRPr lang="fr-FR"/>
          </a:p>
        </p:txBody>
      </p:sp>
    </p:spTree>
    <p:extLst>
      <p:ext uri="{BB962C8B-B14F-4D97-AF65-F5344CB8AC3E}">
        <p14:creationId xmlns:p14="http://schemas.microsoft.com/office/powerpoint/2010/main" val="2503757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12424"/>
            <a:ext cx="10515600" cy="2851208"/>
          </a:xfrm>
        </p:spPr>
        <p:txBody>
          <a:bodyPr anchor="b"/>
          <a:lstStyle>
            <a:lvl1pPr>
              <a:defRPr sz="6000"/>
            </a:lvl1pPr>
          </a:lstStyle>
          <a:p>
            <a:pPr lvl="0"/>
            <a:r>
              <a:rPr lang="fr-FR"/>
              <a:t>Modifiez le style du titre</a:t>
            </a:r>
            <a:endParaRPr lang="en-US"/>
          </a:p>
        </p:txBody>
      </p:sp>
      <p:sp>
        <p:nvSpPr>
          <p:cNvPr id="3" name="Text Placeholder 2"/>
          <p:cNvSpPr txBox="1">
            <a:spLocks noGrp="1"/>
          </p:cNvSpPr>
          <p:nvPr>
            <p:ph type="body" idx="1"/>
          </p:nvPr>
        </p:nvSpPr>
        <p:spPr>
          <a:xfrm>
            <a:off x="831847" y="4552633"/>
            <a:ext cx="10515600" cy="1500182"/>
          </a:xfrm>
        </p:spPr>
        <p:txBody>
          <a:bodyPr/>
          <a:lstStyle>
            <a:lvl1pPr marL="0" indent="0">
              <a:buNone/>
              <a:defRPr sz="2400">
                <a:solidFill>
                  <a:srgbClr val="404040"/>
                </a:solidFill>
              </a:defRPr>
            </a:lvl1pPr>
          </a:lstStyle>
          <a:p>
            <a:pPr lvl="0"/>
            <a:r>
              <a:rPr lang="fr-FR"/>
              <a:t>Modifiez les styles du texte du masque</a:t>
            </a:r>
          </a:p>
        </p:txBody>
      </p:sp>
      <p:sp>
        <p:nvSpPr>
          <p:cNvPr id="4" name="Date Placeholder 3"/>
          <p:cNvSpPr txBox="1">
            <a:spLocks noGrp="1"/>
          </p:cNvSpPr>
          <p:nvPr>
            <p:ph type="dt" sz="half" idx="7"/>
          </p:nvPr>
        </p:nvSpPr>
        <p:spPr/>
        <p:txBody>
          <a:bodyPr/>
          <a:lstStyle>
            <a:lvl1pPr>
              <a:defRPr/>
            </a:lvl1pPr>
          </a:lstStyle>
          <a:p>
            <a:pPr lvl="0"/>
            <a:fld id="{A3B133C5-8338-45FE-99BD-130CAE7AF0A7}"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6CC26B35-0F53-4859-899E-A8B262856FE0}" type="slidenum">
              <a:t>‹N°›</a:t>
            </a:fld>
            <a:endParaRPr lang="fr-FR"/>
          </a:p>
        </p:txBody>
      </p:sp>
    </p:spTree>
    <p:extLst>
      <p:ext uri="{BB962C8B-B14F-4D97-AF65-F5344CB8AC3E}">
        <p14:creationId xmlns:p14="http://schemas.microsoft.com/office/powerpoint/2010/main" val="540393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Content Placeholder 2"/>
          <p:cNvSpPr txBox="1">
            <a:spLocks noGrp="1"/>
          </p:cNvSpPr>
          <p:nvPr>
            <p:ph idx="1"/>
          </p:nvPr>
        </p:nvSpPr>
        <p:spPr>
          <a:xfrm>
            <a:off x="5181603" y="990596"/>
            <a:ext cx="6172200" cy="4876796"/>
          </a:xfrm>
        </p:spPr>
        <p:txBody>
          <a:bodyPr/>
          <a:lstStyle>
            <a:lvl1pPr>
              <a:defRPr sz="3200"/>
            </a:lvl1pPr>
            <a:lvl2pPr>
              <a:defRPr sz="2800"/>
            </a:lvl2pPr>
            <a:lvl3pPr>
              <a:defRPr sz="2400"/>
            </a:lvl3pPr>
            <a:lvl4pPr>
              <a:defRPr sz="2000"/>
            </a:lvl4pPr>
            <a:lvl5pPr>
              <a:defRPr sz="2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50B91B24-281D-4EC1-8E9F-EA9D2366FD77}"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AE14C1F2-A774-4D8C-9ABC-7DE21BA88AA7}" type="slidenum">
              <a:t>‹N°›</a:t>
            </a:fld>
            <a:endParaRPr lang="fr-FR"/>
          </a:p>
        </p:txBody>
      </p:sp>
    </p:spTree>
    <p:extLst>
      <p:ext uri="{BB962C8B-B14F-4D97-AF65-F5344CB8AC3E}">
        <p14:creationId xmlns:p14="http://schemas.microsoft.com/office/powerpoint/2010/main" val="4293943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Picture Placeholder 2"/>
          <p:cNvSpPr txBox="1">
            <a:spLocks noGrp="1"/>
          </p:cNvSpPr>
          <p:nvPr>
            <p:ph type="pic" idx="1"/>
          </p:nvPr>
        </p:nvSpPr>
        <p:spPr>
          <a:xfrm>
            <a:off x="5181603" y="990596"/>
            <a:ext cx="6172200" cy="4876796"/>
          </a:xfrm>
        </p:spPr>
        <p:txBody>
          <a:bodyPr/>
          <a:lstStyle>
            <a:lvl1pPr marL="0" indent="0">
              <a:buNone/>
              <a:defRPr sz="3200"/>
            </a:lvl1pPr>
          </a:lstStyle>
          <a:p>
            <a:pPr lvl="0"/>
            <a:r>
              <a:rPr lang="fr-FR"/>
              <a:t>Cliquez sur l'icône pour ajouter une image</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2DFEB4BD-7CE5-4F65-8616-DF8FC116BD24}"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F244C919-D8EF-4C10-9B17-9C3D3CD88A3A}" type="slidenum">
              <a:t>‹N°›</a:t>
            </a:fld>
            <a:endParaRPr lang="fr-FR"/>
          </a:p>
        </p:txBody>
      </p:sp>
    </p:spTree>
    <p:extLst>
      <p:ext uri="{BB962C8B-B14F-4D97-AF65-F5344CB8AC3E}">
        <p14:creationId xmlns:p14="http://schemas.microsoft.com/office/powerpoint/2010/main" val="2442120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DEFBAB61-2F84-4048-BC16-BB2EC85DB036}"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104B582F-1BED-4EA8-9761-821E811F7FCB}" type="slidenum">
              <a:t>‹N°›</a:t>
            </a:fld>
            <a:endParaRPr lang="fr-FR"/>
          </a:p>
        </p:txBody>
      </p:sp>
    </p:spTree>
    <p:extLst>
      <p:ext uri="{BB962C8B-B14F-4D97-AF65-F5344CB8AC3E}">
        <p14:creationId xmlns:p14="http://schemas.microsoft.com/office/powerpoint/2010/main" val="570830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0365"/>
            <a:ext cx="2628899" cy="5811834"/>
          </a:xfrm>
        </p:spPr>
        <p:txBody>
          <a:bodyPr vert="eaVert"/>
          <a:lstStyle>
            <a:lvl1pPr>
              <a:defRPr/>
            </a:lvl1pPr>
          </a:lstStyle>
          <a:p>
            <a:pPr lvl="0"/>
            <a:r>
              <a:rPr lang="fr-FR"/>
              <a:t>Modifiez le style du titre</a:t>
            </a:r>
            <a:endParaRPr lang="en-US"/>
          </a:p>
        </p:txBody>
      </p:sp>
      <p:sp>
        <p:nvSpPr>
          <p:cNvPr id="3" name="Vertical Text Placeholder 2"/>
          <p:cNvSpPr txBox="1">
            <a:spLocks noGrp="1"/>
          </p:cNvSpPr>
          <p:nvPr>
            <p:ph type="body" orient="vert" idx="1"/>
          </p:nvPr>
        </p:nvSpPr>
        <p:spPr>
          <a:xfrm>
            <a:off x="838203" y="360365"/>
            <a:ext cx="7734296" cy="5811834"/>
          </a:xfrm>
        </p:spPr>
        <p:txBody>
          <a:bodyPr vert="eaVert"/>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7"/>
          </p:nvPr>
        </p:nvSpPr>
        <p:spPr/>
        <p:txBody>
          <a:bodyPr/>
          <a:lstStyle>
            <a:lvl1pPr>
              <a:defRPr/>
            </a:lvl1pPr>
          </a:lstStyle>
          <a:p>
            <a:pPr lvl="0"/>
            <a:fld id="{FB72BBFB-4AF5-4895-BA7D-F0435B47AB53}" type="datetime1">
              <a:rPr lang="fr-FR"/>
              <a:pPr lvl="0"/>
              <a:t>29/04/2018</a:t>
            </a:fld>
            <a:endParaRPr lang="fr-FR"/>
          </a:p>
        </p:txBody>
      </p:sp>
      <p:sp>
        <p:nvSpPr>
          <p:cNvPr id="5" name="Footer Placeholder 4"/>
          <p:cNvSpPr txBox="1">
            <a:spLocks noGrp="1"/>
          </p:cNvSpPr>
          <p:nvPr>
            <p:ph type="ftr" sz="quarter" idx="9"/>
          </p:nvPr>
        </p:nvSpPr>
        <p:spPr/>
        <p:txBody>
          <a:bodyPr/>
          <a:lstStyle>
            <a:lvl1pPr>
              <a:defRPr/>
            </a:lvl1pPr>
          </a:lstStyle>
          <a:p>
            <a:pPr lvl="0"/>
            <a:endParaRPr lang="fr-FR"/>
          </a:p>
        </p:txBody>
      </p:sp>
      <p:sp>
        <p:nvSpPr>
          <p:cNvPr id="6" name="Slide Number Placeholder 5"/>
          <p:cNvSpPr txBox="1">
            <a:spLocks noGrp="1"/>
          </p:cNvSpPr>
          <p:nvPr>
            <p:ph type="sldNum" sz="quarter" idx="8"/>
          </p:nvPr>
        </p:nvSpPr>
        <p:spPr/>
        <p:txBody>
          <a:bodyPr/>
          <a:lstStyle>
            <a:lvl1pPr>
              <a:defRPr/>
            </a:lvl1pPr>
          </a:lstStyle>
          <a:p>
            <a:pPr lvl="0"/>
            <a:fld id="{50DEF745-1D98-4605-B8D6-0559361D49E5}" type="slidenum">
              <a:t>‹N°›</a:t>
            </a:fld>
            <a:endParaRPr lang="fr-FR"/>
          </a:p>
        </p:txBody>
      </p:sp>
    </p:spTree>
    <p:extLst>
      <p:ext uri="{BB962C8B-B14F-4D97-AF65-F5344CB8AC3E}">
        <p14:creationId xmlns:p14="http://schemas.microsoft.com/office/powerpoint/2010/main" val="1586634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pPr lvl="0"/>
            <a:fld id="{AF42F265-6F21-4A86-8517-7FF3D01E8774}" type="datetime1">
              <a:rPr lang="fr-FR" smtClean="0"/>
              <a:pPr lvl="0"/>
              <a:t>29/04/2018</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pPr lvl="0"/>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pPr lvl="0"/>
            <a:fld id="{86A2767D-2F42-4855-93EC-AA2B771C9D29}" type="slidenum">
              <a:rPr lang="fr-FR" smtClean="0"/>
              <a:t>‹N°›</a:t>
            </a:fld>
            <a:endParaRPr lang="fr-FR"/>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64489608"/>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lvl="0"/>
            <a:fld id="{4ABBB3A2-B019-4FA8-B5E2-0351AE388371}" type="datetime1">
              <a:rPr lang="fr-FR" smtClean="0"/>
              <a:pPr lvl="0"/>
              <a:t>29/04/2018</a:t>
            </a:fld>
            <a:endParaRPr lang="fr-FR"/>
          </a:p>
        </p:txBody>
      </p:sp>
      <p:sp>
        <p:nvSpPr>
          <p:cNvPr id="5" name="Footer Placeholder 4"/>
          <p:cNvSpPr>
            <a:spLocks noGrp="1"/>
          </p:cNvSpPr>
          <p:nvPr>
            <p:ph type="ftr" sz="quarter" idx="11"/>
          </p:nvPr>
        </p:nvSpPr>
        <p:spPr/>
        <p:txBody>
          <a:bodyPr/>
          <a:lstStyle/>
          <a:p>
            <a:pPr lvl="0"/>
            <a:endParaRPr lang="fr-FR"/>
          </a:p>
        </p:txBody>
      </p:sp>
      <p:sp>
        <p:nvSpPr>
          <p:cNvPr id="6" name="Slide Number Placeholder 5"/>
          <p:cNvSpPr>
            <a:spLocks noGrp="1"/>
          </p:cNvSpPr>
          <p:nvPr>
            <p:ph type="sldNum" sz="quarter" idx="12"/>
          </p:nvPr>
        </p:nvSpPr>
        <p:spPr/>
        <p:txBody>
          <a:bodyPr/>
          <a:lstStyle/>
          <a:p>
            <a:pPr lvl="0"/>
            <a:fld id="{167F29CA-165D-42C3-B077-D8FAC74E3188}" type="slidenum">
              <a:rPr lang="fr-FR" smtClean="0"/>
              <a:t>‹N°›</a:t>
            </a:fld>
            <a:endParaRPr lang="fr-FR"/>
          </a:p>
        </p:txBody>
      </p:sp>
    </p:spTree>
    <p:extLst>
      <p:ext uri="{BB962C8B-B14F-4D97-AF65-F5344CB8AC3E}">
        <p14:creationId xmlns:p14="http://schemas.microsoft.com/office/powerpoint/2010/main" val="2764597527"/>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pPr lvl="0"/>
            <a:fld id="{57DEFE08-1BEA-4EBB-81B0-E242AD54B9AC}" type="datetime1">
              <a:rPr lang="fr-FR" smtClean="0"/>
              <a:pPr lvl="0"/>
              <a:t>29/04/2018</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pPr lvl="0"/>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pPr lvl="0"/>
            <a:fld id="{E9A72BA6-495E-4CFF-A93B-1A4C62F41E15}"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891613693"/>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lvl="0"/>
            <a:fld id="{4F553384-3A4A-4FC1-93BC-58AF78EB4580}" type="datetime1">
              <a:rPr lang="fr-FR" smtClean="0"/>
              <a:pPr lvl="0"/>
              <a:t>29/04/2018</a:t>
            </a:fld>
            <a:endParaRPr lang="fr-FR"/>
          </a:p>
        </p:txBody>
      </p:sp>
      <p:sp>
        <p:nvSpPr>
          <p:cNvPr id="6" name="Footer Placeholder 5"/>
          <p:cNvSpPr>
            <a:spLocks noGrp="1"/>
          </p:cNvSpPr>
          <p:nvPr>
            <p:ph type="ftr" sz="quarter" idx="11"/>
          </p:nvPr>
        </p:nvSpPr>
        <p:spPr/>
        <p:txBody>
          <a:bodyPr/>
          <a:lstStyle/>
          <a:p>
            <a:pPr lvl="0"/>
            <a:endParaRPr lang="fr-FR"/>
          </a:p>
        </p:txBody>
      </p:sp>
      <p:sp>
        <p:nvSpPr>
          <p:cNvPr id="7" name="Slide Number Placeholder 6"/>
          <p:cNvSpPr>
            <a:spLocks noGrp="1"/>
          </p:cNvSpPr>
          <p:nvPr>
            <p:ph type="sldNum" sz="quarter" idx="12"/>
          </p:nvPr>
        </p:nvSpPr>
        <p:spPr/>
        <p:txBody>
          <a:bodyPr/>
          <a:lstStyle/>
          <a:p>
            <a:pPr lvl="0"/>
            <a:fld id="{62D70551-8AE7-4A2D-9047-A20F1F7780DC}" type="slidenum">
              <a:rPr lang="fr-FR" smtClean="0"/>
              <a:t>‹N°›</a:t>
            </a:fld>
            <a:endParaRPr lang="fr-FR"/>
          </a:p>
        </p:txBody>
      </p:sp>
    </p:spTree>
    <p:extLst>
      <p:ext uri="{BB962C8B-B14F-4D97-AF65-F5344CB8AC3E}">
        <p14:creationId xmlns:p14="http://schemas.microsoft.com/office/powerpoint/2010/main" val="11880927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lvl="0"/>
            <a:fld id="{B4A15419-B1B6-4DF2-81E7-A5E844BF8AE7}" type="datetime1">
              <a:rPr lang="fr-FR" smtClean="0"/>
              <a:pPr lvl="0"/>
              <a:t>29/04/2018</a:t>
            </a:fld>
            <a:endParaRPr lang="fr-FR"/>
          </a:p>
        </p:txBody>
      </p:sp>
      <p:sp>
        <p:nvSpPr>
          <p:cNvPr id="8" name="Footer Placeholder 7"/>
          <p:cNvSpPr>
            <a:spLocks noGrp="1"/>
          </p:cNvSpPr>
          <p:nvPr>
            <p:ph type="ftr" sz="quarter" idx="11"/>
          </p:nvPr>
        </p:nvSpPr>
        <p:spPr/>
        <p:txBody>
          <a:bodyPr/>
          <a:lstStyle/>
          <a:p>
            <a:pPr lvl="0"/>
            <a:endParaRPr lang="fr-FR"/>
          </a:p>
        </p:txBody>
      </p:sp>
      <p:sp>
        <p:nvSpPr>
          <p:cNvPr id="9" name="Slide Number Placeholder 8"/>
          <p:cNvSpPr>
            <a:spLocks noGrp="1"/>
          </p:cNvSpPr>
          <p:nvPr>
            <p:ph type="sldNum" sz="quarter" idx="12"/>
          </p:nvPr>
        </p:nvSpPr>
        <p:spPr/>
        <p:txBody>
          <a:bodyPr/>
          <a:lstStyle/>
          <a:p>
            <a:pPr lvl="0"/>
            <a:fld id="{98126B83-C19E-42D6-B1BB-7AADFBC9B88F}" type="slidenum">
              <a:rPr lang="fr-FR" smtClean="0"/>
              <a:t>‹N°›</a:t>
            </a:fld>
            <a:endParaRPr lang="fr-FR"/>
          </a:p>
        </p:txBody>
      </p:sp>
    </p:spTree>
    <p:extLst>
      <p:ext uri="{BB962C8B-B14F-4D97-AF65-F5344CB8AC3E}">
        <p14:creationId xmlns:p14="http://schemas.microsoft.com/office/powerpoint/2010/main" val="35266051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lvl="0"/>
            <a:fld id="{B23427A3-EE5D-44A1-BDFF-CC52B80C64F4}" type="datetime1">
              <a:rPr lang="fr-FR" smtClean="0"/>
              <a:pPr lvl="0"/>
              <a:t>29/04/2018</a:t>
            </a:fld>
            <a:endParaRPr lang="fr-FR"/>
          </a:p>
        </p:txBody>
      </p:sp>
      <p:sp>
        <p:nvSpPr>
          <p:cNvPr id="4" name="Footer Placeholder 3"/>
          <p:cNvSpPr>
            <a:spLocks noGrp="1"/>
          </p:cNvSpPr>
          <p:nvPr>
            <p:ph type="ftr" sz="quarter" idx="11"/>
          </p:nvPr>
        </p:nvSpPr>
        <p:spPr/>
        <p:txBody>
          <a:bodyPr/>
          <a:lstStyle/>
          <a:p>
            <a:pPr lvl="0"/>
            <a:endParaRPr lang="fr-FR"/>
          </a:p>
        </p:txBody>
      </p:sp>
      <p:sp>
        <p:nvSpPr>
          <p:cNvPr id="5" name="Slide Number Placeholder 4"/>
          <p:cNvSpPr>
            <a:spLocks noGrp="1"/>
          </p:cNvSpPr>
          <p:nvPr>
            <p:ph type="sldNum" sz="quarter" idx="12"/>
          </p:nvPr>
        </p:nvSpPr>
        <p:spPr/>
        <p:txBody>
          <a:bodyPr/>
          <a:lstStyle/>
          <a:p>
            <a:pPr lvl="0"/>
            <a:fld id="{40E08DD0-7A26-4BB5-B8AC-4E873850AA47}" type="slidenum">
              <a:rPr lang="fr-FR" smtClean="0"/>
              <a:t>‹N°›</a:t>
            </a:fld>
            <a:endParaRPr lang="fr-FR"/>
          </a:p>
        </p:txBody>
      </p:sp>
    </p:spTree>
    <p:extLst>
      <p:ext uri="{BB962C8B-B14F-4D97-AF65-F5344CB8AC3E}">
        <p14:creationId xmlns:p14="http://schemas.microsoft.com/office/powerpoint/2010/main" val="313811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fr-FR"/>
              <a:t>Modifiez le style du titre</a:t>
            </a:r>
            <a:endParaRPr lang="en-US"/>
          </a:p>
        </p:txBody>
      </p:sp>
      <p:sp>
        <p:nvSpPr>
          <p:cNvPr id="3" name="Content Placeholder 2"/>
          <p:cNvSpPr txBox="1">
            <a:spLocks noGrp="1"/>
          </p:cNvSpPr>
          <p:nvPr>
            <p:ph idx="1"/>
          </p:nvPr>
        </p:nvSpPr>
        <p:spPr>
          <a:xfrm>
            <a:off x="845125"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txBox="1">
            <a:spLocks noGrp="1"/>
          </p:cNvSpPr>
          <p:nvPr>
            <p:ph idx="2"/>
          </p:nvPr>
        </p:nvSpPr>
        <p:spPr>
          <a:xfrm>
            <a:off x="6172200" y="1828800"/>
            <a:ext cx="5181603" cy="4351336"/>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txBox="1">
            <a:spLocks noGrp="1"/>
          </p:cNvSpPr>
          <p:nvPr>
            <p:ph type="dt" sz="half" idx="7"/>
          </p:nvPr>
        </p:nvSpPr>
        <p:spPr/>
        <p:txBody>
          <a:bodyPr/>
          <a:lstStyle>
            <a:lvl1pPr>
              <a:defRPr/>
            </a:lvl1pPr>
          </a:lstStyle>
          <a:p>
            <a:pPr lvl="0"/>
            <a:fld id="{42463F01-7CB3-4059-B4A2-591D44363659}"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1FBDB69E-39A7-4596-8CC7-157AE1FFE8EF}" type="slidenum">
              <a:t>‹N°›</a:t>
            </a:fld>
            <a:endParaRPr lang="fr-FR"/>
          </a:p>
        </p:txBody>
      </p:sp>
    </p:spTree>
    <p:extLst>
      <p:ext uri="{BB962C8B-B14F-4D97-AF65-F5344CB8AC3E}">
        <p14:creationId xmlns:p14="http://schemas.microsoft.com/office/powerpoint/2010/main" val="1542578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AD6F560F-796F-47C0-9D94-7EE29CC6F797}" type="datetime1">
              <a:rPr lang="fr-FR" smtClean="0"/>
              <a:pPr lvl="0"/>
              <a:t>29/04/2018</a:t>
            </a:fld>
            <a:endParaRPr lang="fr-FR"/>
          </a:p>
        </p:txBody>
      </p:sp>
      <p:sp>
        <p:nvSpPr>
          <p:cNvPr id="3" name="Footer Placeholder 2"/>
          <p:cNvSpPr>
            <a:spLocks noGrp="1"/>
          </p:cNvSpPr>
          <p:nvPr>
            <p:ph type="ftr" sz="quarter" idx="11"/>
          </p:nvPr>
        </p:nvSpPr>
        <p:spPr/>
        <p:txBody>
          <a:bodyPr/>
          <a:lstStyle/>
          <a:p>
            <a:pPr lvl="0"/>
            <a:endParaRPr lang="fr-FR"/>
          </a:p>
        </p:txBody>
      </p:sp>
      <p:sp>
        <p:nvSpPr>
          <p:cNvPr id="4" name="Slide Number Placeholder 3"/>
          <p:cNvSpPr>
            <a:spLocks noGrp="1"/>
          </p:cNvSpPr>
          <p:nvPr>
            <p:ph type="sldNum" sz="quarter" idx="12"/>
          </p:nvPr>
        </p:nvSpPr>
        <p:spPr/>
        <p:txBody>
          <a:bodyPr/>
          <a:lstStyle/>
          <a:p>
            <a:pPr lvl="0"/>
            <a:fld id="{D38AFC2F-BFEA-40C4-BC52-F556BEE88A60}" type="slidenum">
              <a:rPr lang="fr-FR" smtClean="0"/>
              <a:t>‹N°›</a:t>
            </a:fld>
            <a:endParaRPr lang="fr-FR"/>
          </a:p>
        </p:txBody>
      </p:sp>
    </p:spTree>
    <p:extLst>
      <p:ext uri="{BB962C8B-B14F-4D97-AF65-F5344CB8AC3E}">
        <p14:creationId xmlns:p14="http://schemas.microsoft.com/office/powerpoint/2010/main" val="9598090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pPr lvl="0"/>
            <a:fld id="{05E0CECB-60CF-49D6-9E74-638ADCFD6A4F}" type="datetime1">
              <a:rPr lang="fr-FR" smtClean="0"/>
              <a:pPr lvl="0"/>
              <a:t>29/04/2018</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pPr lvl="0"/>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pPr lvl="0"/>
            <a:fld id="{C5A12BE5-A56D-4CB4-A600-07883C7CA208}"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3517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pPr lvl="0"/>
            <a:fld id="{EB20156D-AC97-4DC6-955F-C8A6C6FAD316}" type="datetime1">
              <a:rPr lang="fr-FR" smtClean="0"/>
              <a:pPr lvl="0"/>
              <a:t>29/04/2018</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pPr lvl="0"/>
            <a:fld id="{D52DFEA6-2F71-4656-B337-59D7DA169569}"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4555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lvl="0"/>
            <a:fld id="{BF53C9CC-DEF4-4110-80A4-AD09F7E4197B}" type="datetime1">
              <a:rPr lang="fr-FR" smtClean="0"/>
              <a:pPr lvl="0"/>
              <a:t>29/04/2018</a:t>
            </a:fld>
            <a:endParaRPr lang="fr-FR"/>
          </a:p>
        </p:txBody>
      </p:sp>
      <p:sp>
        <p:nvSpPr>
          <p:cNvPr id="5" name="Footer Placeholder 4"/>
          <p:cNvSpPr>
            <a:spLocks noGrp="1"/>
          </p:cNvSpPr>
          <p:nvPr>
            <p:ph type="ftr" sz="quarter" idx="11"/>
          </p:nvPr>
        </p:nvSpPr>
        <p:spPr/>
        <p:txBody>
          <a:bodyPr/>
          <a:lstStyle/>
          <a:p>
            <a:pPr lvl="0"/>
            <a:endParaRPr lang="fr-FR"/>
          </a:p>
        </p:txBody>
      </p:sp>
      <p:sp>
        <p:nvSpPr>
          <p:cNvPr id="6" name="Slide Number Placeholder 5"/>
          <p:cNvSpPr>
            <a:spLocks noGrp="1"/>
          </p:cNvSpPr>
          <p:nvPr>
            <p:ph type="sldNum" sz="quarter" idx="12"/>
          </p:nvPr>
        </p:nvSpPr>
        <p:spPr/>
        <p:txBody>
          <a:bodyPr/>
          <a:lstStyle/>
          <a:p>
            <a:pPr lvl="0"/>
            <a:fld id="{163A5692-50CB-4BC7-98EB-97E6E66D17FF}" type="slidenum">
              <a:rPr lang="fr-FR" smtClean="0"/>
              <a:t>‹N°›</a:t>
            </a:fld>
            <a:endParaRPr lang="fr-FR"/>
          </a:p>
        </p:txBody>
      </p:sp>
    </p:spTree>
    <p:extLst>
      <p:ext uri="{BB962C8B-B14F-4D97-AF65-F5344CB8AC3E}">
        <p14:creationId xmlns:p14="http://schemas.microsoft.com/office/powerpoint/2010/main" val="10446756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lvl="0"/>
            <a:fld id="{BEFA5892-3C29-4D70-8036-D8E79E98321D}" type="datetime1">
              <a:rPr lang="fr-FR" smtClean="0"/>
              <a:pPr lvl="0"/>
              <a:t>29/04/2018</a:t>
            </a:fld>
            <a:endParaRPr lang="fr-FR"/>
          </a:p>
        </p:txBody>
      </p:sp>
      <p:sp>
        <p:nvSpPr>
          <p:cNvPr id="5" name="Footer Placeholder 4"/>
          <p:cNvSpPr>
            <a:spLocks noGrp="1"/>
          </p:cNvSpPr>
          <p:nvPr>
            <p:ph type="ftr" sz="quarter" idx="11"/>
          </p:nvPr>
        </p:nvSpPr>
        <p:spPr/>
        <p:txBody>
          <a:bodyPr/>
          <a:lstStyle/>
          <a:p>
            <a:pPr lvl="0"/>
            <a:endParaRPr lang="fr-FR"/>
          </a:p>
        </p:txBody>
      </p:sp>
      <p:sp>
        <p:nvSpPr>
          <p:cNvPr id="6" name="Slide Number Placeholder 5"/>
          <p:cNvSpPr>
            <a:spLocks noGrp="1"/>
          </p:cNvSpPr>
          <p:nvPr>
            <p:ph type="sldNum" sz="quarter" idx="12"/>
          </p:nvPr>
        </p:nvSpPr>
        <p:spPr/>
        <p:txBody>
          <a:bodyPr/>
          <a:lstStyle/>
          <a:p>
            <a:pPr lvl="0"/>
            <a:fld id="{29EF3017-7A59-4B4B-8032-BD28AE4550D2}" type="slidenum">
              <a:rPr lang="fr-FR" smtClean="0"/>
              <a:t>‹N°›</a:t>
            </a:fld>
            <a:endParaRPr lang="fr-FR"/>
          </a:p>
        </p:txBody>
      </p:sp>
    </p:spTree>
    <p:extLst>
      <p:ext uri="{BB962C8B-B14F-4D97-AF65-F5344CB8AC3E}">
        <p14:creationId xmlns:p14="http://schemas.microsoft.com/office/powerpoint/2010/main" val="132139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2" name="Text Placeholder 2"/>
          <p:cNvSpPr txBox="1">
            <a:spLocks noGrp="1"/>
          </p:cNvSpPr>
          <p:nvPr>
            <p:ph type="body" idx="4294967295"/>
          </p:nvPr>
        </p:nvSpPr>
        <p:spPr>
          <a:xfrm>
            <a:off x="845125" y="1681846"/>
            <a:ext cx="5156201" cy="825703"/>
          </a:xfrm>
        </p:spPr>
        <p:txBody>
          <a:bodyPr anchor="b"/>
          <a:lstStyle>
            <a:lvl1pPr marL="0" indent="0">
              <a:spcBef>
                <a:spcPts val="0"/>
              </a:spcBef>
              <a:buNone/>
              <a:defRPr sz="2400" b="1"/>
            </a:lvl1pPr>
          </a:lstStyle>
          <a:p>
            <a:pPr lvl="0"/>
            <a:r>
              <a:rPr lang="fr-FR"/>
              <a:t>Modifiez les styles du texte du masque</a:t>
            </a:r>
          </a:p>
        </p:txBody>
      </p:sp>
      <p:sp>
        <p:nvSpPr>
          <p:cNvPr id="3" name="Content Placeholder 3"/>
          <p:cNvSpPr txBox="1">
            <a:spLocks noGrp="1"/>
          </p:cNvSpPr>
          <p:nvPr>
            <p:ph idx="4294967295"/>
          </p:nvPr>
        </p:nvSpPr>
        <p:spPr>
          <a:xfrm>
            <a:off x="845125" y="2507549"/>
            <a:ext cx="5156201"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4"/>
          <p:cNvSpPr txBox="1">
            <a:spLocks noGrp="1"/>
          </p:cNvSpPr>
          <p:nvPr>
            <p:ph type="body" idx="4294967295"/>
          </p:nvPr>
        </p:nvSpPr>
        <p:spPr>
          <a:xfrm>
            <a:off x="6172200" y="1681846"/>
            <a:ext cx="5181603" cy="825694"/>
          </a:xfrm>
        </p:spPr>
        <p:txBody>
          <a:bodyPr anchor="b"/>
          <a:lstStyle>
            <a:lvl1pPr marL="0" indent="0">
              <a:spcBef>
                <a:spcPts val="0"/>
              </a:spcBef>
              <a:buNone/>
              <a:defRPr sz="2400" b="1"/>
            </a:lvl1pPr>
          </a:lstStyle>
          <a:p>
            <a:pPr lvl="0"/>
            <a:r>
              <a:rPr lang="fr-FR"/>
              <a:t>Modifiez les styles du texte du masque</a:t>
            </a:r>
          </a:p>
        </p:txBody>
      </p:sp>
      <p:sp>
        <p:nvSpPr>
          <p:cNvPr id="5" name="Content Placeholder 5"/>
          <p:cNvSpPr txBox="1">
            <a:spLocks noGrp="1"/>
          </p:cNvSpPr>
          <p:nvPr>
            <p:ph idx="4294967295"/>
          </p:nvPr>
        </p:nvSpPr>
        <p:spPr>
          <a:xfrm>
            <a:off x="6172200" y="2507549"/>
            <a:ext cx="5181603" cy="3680524"/>
          </a:xfrm>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Date Placeholder 6"/>
          <p:cNvSpPr txBox="1">
            <a:spLocks noGrp="1"/>
          </p:cNvSpPr>
          <p:nvPr>
            <p:ph type="dt" sz="half" idx="7"/>
          </p:nvPr>
        </p:nvSpPr>
        <p:spPr/>
        <p:txBody>
          <a:bodyPr/>
          <a:lstStyle>
            <a:lvl1pPr>
              <a:defRPr/>
            </a:lvl1pPr>
          </a:lstStyle>
          <a:p>
            <a:pPr lvl="0"/>
            <a:fld id="{7B943C12-00F0-41B8-9DA6-B99E69DFE137}" type="datetime1">
              <a:rPr lang="fr-FR"/>
              <a:pPr lvl="0"/>
              <a:t>29/04/2018</a:t>
            </a:fld>
            <a:endParaRPr lang="fr-FR"/>
          </a:p>
        </p:txBody>
      </p:sp>
      <p:sp>
        <p:nvSpPr>
          <p:cNvPr id="7" name="Footer Placeholder 7"/>
          <p:cNvSpPr txBox="1">
            <a:spLocks noGrp="1"/>
          </p:cNvSpPr>
          <p:nvPr>
            <p:ph type="ftr" sz="quarter" idx="9"/>
          </p:nvPr>
        </p:nvSpPr>
        <p:spPr/>
        <p:txBody>
          <a:bodyPr/>
          <a:lstStyle>
            <a:lvl1pPr>
              <a:defRPr/>
            </a:lvl1pPr>
          </a:lstStyle>
          <a:p>
            <a:pPr lvl="0"/>
            <a:endParaRPr lang="fr-FR"/>
          </a:p>
        </p:txBody>
      </p:sp>
      <p:sp>
        <p:nvSpPr>
          <p:cNvPr id="8" name="Slide Number Placeholder 8"/>
          <p:cNvSpPr txBox="1">
            <a:spLocks noGrp="1"/>
          </p:cNvSpPr>
          <p:nvPr>
            <p:ph type="sldNum" sz="quarter" idx="8"/>
          </p:nvPr>
        </p:nvSpPr>
        <p:spPr/>
        <p:txBody>
          <a:bodyPr/>
          <a:lstStyle>
            <a:lvl1pPr>
              <a:defRPr/>
            </a:lvl1pPr>
          </a:lstStyle>
          <a:p>
            <a:pPr lvl="0"/>
            <a:fld id="{DCE7BCEF-4C4E-4884-8BA5-4B7B6F430991}" type="slidenum">
              <a:t>‹N°›</a:t>
            </a:fld>
            <a:endParaRPr lang="fr-FR"/>
          </a:p>
        </p:txBody>
      </p:sp>
      <p:sp>
        <p:nvSpPr>
          <p:cNvPr id="9" name="Title 9"/>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1077776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Date Placeholder 2"/>
          <p:cNvSpPr txBox="1">
            <a:spLocks noGrp="1"/>
          </p:cNvSpPr>
          <p:nvPr>
            <p:ph type="dt" sz="half" idx="7"/>
          </p:nvPr>
        </p:nvSpPr>
        <p:spPr/>
        <p:txBody>
          <a:bodyPr/>
          <a:lstStyle>
            <a:lvl1pPr>
              <a:defRPr/>
            </a:lvl1pPr>
          </a:lstStyle>
          <a:p>
            <a:pPr lvl="0"/>
            <a:fld id="{0CA994F8-268C-431E-8920-98981797BA16}" type="datetime1">
              <a:rPr lang="fr-FR"/>
              <a:pPr lvl="0"/>
              <a:t>29/04/2018</a:t>
            </a:fld>
            <a:endParaRPr lang="fr-FR"/>
          </a:p>
        </p:txBody>
      </p:sp>
      <p:sp>
        <p:nvSpPr>
          <p:cNvPr id="3" name="Footer Placeholder 3"/>
          <p:cNvSpPr txBox="1">
            <a:spLocks noGrp="1"/>
          </p:cNvSpPr>
          <p:nvPr>
            <p:ph type="ftr" sz="quarter" idx="9"/>
          </p:nvPr>
        </p:nvSpPr>
        <p:spPr/>
        <p:txBody>
          <a:bodyPr/>
          <a:lstStyle>
            <a:lvl1pPr>
              <a:defRPr/>
            </a:lvl1pPr>
          </a:lstStyle>
          <a:p>
            <a:pPr lvl="0"/>
            <a:endParaRPr lang="fr-FR"/>
          </a:p>
        </p:txBody>
      </p:sp>
      <p:sp>
        <p:nvSpPr>
          <p:cNvPr id="4" name="Slide Number Placeholder 4"/>
          <p:cNvSpPr txBox="1">
            <a:spLocks noGrp="1"/>
          </p:cNvSpPr>
          <p:nvPr>
            <p:ph type="sldNum" sz="quarter" idx="8"/>
          </p:nvPr>
        </p:nvSpPr>
        <p:spPr/>
        <p:txBody>
          <a:bodyPr/>
          <a:lstStyle>
            <a:lvl1pPr>
              <a:defRPr/>
            </a:lvl1pPr>
          </a:lstStyle>
          <a:p>
            <a:pPr lvl="0"/>
            <a:fld id="{F8B67500-B8A3-4B7E-B938-33E2FE69787E}" type="slidenum">
              <a:t>‹N°›</a:t>
            </a:fld>
            <a:endParaRPr lang="fr-FR"/>
          </a:p>
        </p:txBody>
      </p:sp>
      <p:sp>
        <p:nvSpPr>
          <p:cNvPr id="5" name="Title 5"/>
          <p:cNvSpPr txBox="1">
            <a:spLocks noGrp="1"/>
          </p:cNvSpPr>
          <p:nvPr>
            <p:ph type="title"/>
          </p:nvPr>
        </p:nvSpPr>
        <p:spPr/>
        <p:txBody>
          <a:bodyPr/>
          <a:lstStyle>
            <a:lvl1pPr>
              <a:defRPr/>
            </a:lvl1pPr>
          </a:lstStyle>
          <a:p>
            <a:pPr lvl="0"/>
            <a:r>
              <a:rPr lang="fr-FR"/>
              <a:t>Modifiez le style du titre</a:t>
            </a:r>
            <a:endParaRPr lang="en-US"/>
          </a:p>
        </p:txBody>
      </p:sp>
    </p:spTree>
    <p:extLst>
      <p:ext uri="{BB962C8B-B14F-4D97-AF65-F5344CB8AC3E}">
        <p14:creationId xmlns:p14="http://schemas.microsoft.com/office/powerpoint/2010/main" val="2223030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9C38219A-1F11-4447-AADC-37D082D65566}" type="datetime1">
              <a:rPr lang="fr-FR"/>
              <a:pPr lvl="0"/>
              <a:t>29/04/2018</a:t>
            </a:fld>
            <a:endParaRPr lang="fr-FR"/>
          </a:p>
        </p:txBody>
      </p:sp>
      <p:sp>
        <p:nvSpPr>
          <p:cNvPr id="3" name="Footer Placeholder 2"/>
          <p:cNvSpPr txBox="1">
            <a:spLocks noGrp="1"/>
          </p:cNvSpPr>
          <p:nvPr>
            <p:ph type="ftr" sz="quarter" idx="9"/>
          </p:nvPr>
        </p:nvSpPr>
        <p:spPr/>
        <p:txBody>
          <a:bodyPr/>
          <a:lstStyle>
            <a:lvl1pPr>
              <a:defRPr/>
            </a:lvl1pPr>
          </a:lstStyle>
          <a:p>
            <a:pPr lvl="0"/>
            <a:endParaRPr lang="fr-FR"/>
          </a:p>
        </p:txBody>
      </p:sp>
      <p:sp>
        <p:nvSpPr>
          <p:cNvPr id="4" name="Slide Number Placeholder 3"/>
          <p:cNvSpPr txBox="1">
            <a:spLocks noGrp="1"/>
          </p:cNvSpPr>
          <p:nvPr>
            <p:ph type="sldNum" sz="quarter" idx="8"/>
          </p:nvPr>
        </p:nvSpPr>
        <p:spPr/>
        <p:txBody>
          <a:bodyPr/>
          <a:lstStyle>
            <a:lvl1pPr>
              <a:defRPr/>
            </a:lvl1pPr>
          </a:lstStyle>
          <a:p>
            <a:pPr lvl="0"/>
            <a:fld id="{7644A4CA-E9AC-4C88-84A0-5D703CC43305}" type="slidenum">
              <a:t>‹N°›</a:t>
            </a:fld>
            <a:endParaRPr lang="fr-FR"/>
          </a:p>
        </p:txBody>
      </p:sp>
    </p:spTree>
    <p:extLst>
      <p:ext uri="{BB962C8B-B14F-4D97-AF65-F5344CB8AC3E}">
        <p14:creationId xmlns:p14="http://schemas.microsoft.com/office/powerpoint/2010/main" val="2099281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Content Placeholder 2"/>
          <p:cNvSpPr txBox="1">
            <a:spLocks noGrp="1"/>
          </p:cNvSpPr>
          <p:nvPr>
            <p:ph idx="1"/>
          </p:nvPr>
        </p:nvSpPr>
        <p:spPr>
          <a:xfrm>
            <a:off x="5181603" y="990596"/>
            <a:ext cx="6172200" cy="4876796"/>
          </a:xfrm>
        </p:spPr>
        <p:txBody>
          <a:bodyPr/>
          <a:lstStyle>
            <a:lvl1pPr>
              <a:defRPr sz="3200"/>
            </a:lvl1pPr>
            <a:lvl2pPr>
              <a:defRPr sz="2800"/>
            </a:lvl2pPr>
            <a:lvl3pPr>
              <a:defRPr sz="2400"/>
            </a:lvl3pPr>
            <a:lvl4pPr>
              <a:defRPr sz="2000"/>
            </a:lvl4pPr>
            <a:lvl5pPr>
              <a:defRPr sz="2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E8DB9CBA-CCC2-4350-AB12-921FFE1AC504}"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A5AC3C82-B6BC-4A85-90D4-DD6AE70DA43B}" type="slidenum">
              <a:t>‹N°›</a:t>
            </a:fld>
            <a:endParaRPr lang="fr-FR"/>
          </a:p>
        </p:txBody>
      </p:sp>
    </p:spTree>
    <p:extLst>
      <p:ext uri="{BB962C8B-B14F-4D97-AF65-F5344CB8AC3E}">
        <p14:creationId xmlns:p14="http://schemas.microsoft.com/office/powerpoint/2010/main" val="1832257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txBox="1">
            <a:spLocks noGrp="1"/>
          </p:cNvSpPr>
          <p:nvPr>
            <p:ph type="title"/>
          </p:nvPr>
        </p:nvSpPr>
        <p:spPr>
          <a:xfrm>
            <a:off x="841248" y="457200"/>
            <a:ext cx="3931920" cy="1600200"/>
          </a:xfrm>
        </p:spPr>
        <p:txBody>
          <a:bodyPr anchor="b"/>
          <a:lstStyle>
            <a:lvl1pPr>
              <a:defRPr sz="3200"/>
            </a:lvl1pPr>
          </a:lstStyle>
          <a:p>
            <a:pPr lvl="0"/>
            <a:r>
              <a:rPr lang="fr-FR"/>
              <a:t>Modifiez le style du titre</a:t>
            </a:r>
            <a:endParaRPr lang="en-US"/>
          </a:p>
        </p:txBody>
      </p:sp>
      <p:sp>
        <p:nvSpPr>
          <p:cNvPr id="3" name="Picture Placeholder 2"/>
          <p:cNvSpPr txBox="1">
            <a:spLocks noGrp="1"/>
          </p:cNvSpPr>
          <p:nvPr>
            <p:ph type="pic" idx="1"/>
          </p:nvPr>
        </p:nvSpPr>
        <p:spPr>
          <a:xfrm>
            <a:off x="5181603" y="990596"/>
            <a:ext cx="6172200" cy="4876796"/>
          </a:xfrm>
        </p:spPr>
        <p:txBody>
          <a:bodyPr/>
          <a:lstStyle>
            <a:lvl1pPr marL="0" indent="0">
              <a:buNone/>
              <a:defRPr sz="3200"/>
            </a:lvl1pPr>
          </a:lstStyle>
          <a:p>
            <a:pPr lvl="0"/>
            <a:r>
              <a:rPr lang="fr-FR"/>
              <a:t>Cliquez sur l'icône pour ajouter une image</a:t>
            </a:r>
            <a:endParaRPr lang="en-US"/>
          </a:p>
        </p:txBody>
      </p:sp>
      <p:sp>
        <p:nvSpPr>
          <p:cNvPr id="4" name="Text Placeholder 3"/>
          <p:cNvSpPr txBox="1">
            <a:spLocks noGrp="1"/>
          </p:cNvSpPr>
          <p:nvPr>
            <p:ph type="body" idx="2"/>
          </p:nvPr>
        </p:nvSpPr>
        <p:spPr>
          <a:xfrm>
            <a:off x="841248" y="2057400"/>
            <a:ext cx="3931920" cy="3810003"/>
          </a:xfrm>
        </p:spPr>
        <p:txBody>
          <a:bodyPr/>
          <a:lstStyle>
            <a:lvl1pPr marL="0" indent="0">
              <a:buNone/>
              <a:defRPr sz="1600"/>
            </a:lvl1pPr>
          </a:lstStyle>
          <a:p>
            <a:pPr lvl="0"/>
            <a:r>
              <a:rPr lang="fr-FR"/>
              <a:t>Modifiez les styles du texte du masque</a:t>
            </a:r>
          </a:p>
        </p:txBody>
      </p:sp>
      <p:sp>
        <p:nvSpPr>
          <p:cNvPr id="5" name="Date Placeholder 4"/>
          <p:cNvSpPr txBox="1">
            <a:spLocks noGrp="1"/>
          </p:cNvSpPr>
          <p:nvPr>
            <p:ph type="dt" sz="half" idx="7"/>
          </p:nvPr>
        </p:nvSpPr>
        <p:spPr/>
        <p:txBody>
          <a:bodyPr/>
          <a:lstStyle>
            <a:lvl1pPr>
              <a:defRPr/>
            </a:lvl1pPr>
          </a:lstStyle>
          <a:p>
            <a:pPr lvl="0"/>
            <a:fld id="{6FE377FD-BDDA-4F08-AE87-A15E44CE82FE}" type="datetime1">
              <a:rPr lang="fr-FR"/>
              <a:pPr lvl="0"/>
              <a:t>29/04/2018</a:t>
            </a:fld>
            <a:endParaRPr lang="fr-FR"/>
          </a:p>
        </p:txBody>
      </p:sp>
      <p:sp>
        <p:nvSpPr>
          <p:cNvPr id="6" name="Footer Placeholder 5"/>
          <p:cNvSpPr txBox="1">
            <a:spLocks noGrp="1"/>
          </p:cNvSpPr>
          <p:nvPr>
            <p:ph type="ftr" sz="quarter" idx="9"/>
          </p:nvPr>
        </p:nvSpPr>
        <p:spPr/>
        <p:txBody>
          <a:bodyPr/>
          <a:lstStyle>
            <a:lvl1pPr>
              <a:defRPr/>
            </a:lvl1pPr>
          </a:lstStyle>
          <a:p>
            <a:pPr lvl="0"/>
            <a:endParaRPr lang="fr-FR"/>
          </a:p>
        </p:txBody>
      </p:sp>
      <p:sp>
        <p:nvSpPr>
          <p:cNvPr id="7" name="Slide Number Placeholder 6"/>
          <p:cNvSpPr txBox="1">
            <a:spLocks noGrp="1"/>
          </p:cNvSpPr>
          <p:nvPr>
            <p:ph type="sldNum" sz="quarter" idx="8"/>
          </p:nvPr>
        </p:nvSpPr>
        <p:spPr/>
        <p:txBody>
          <a:bodyPr/>
          <a:lstStyle>
            <a:lvl1pPr>
              <a:defRPr/>
            </a:lvl1pPr>
          </a:lstStyle>
          <a:p>
            <a:pPr lvl="0"/>
            <a:fld id="{3E8BE041-9D3F-4571-A770-1752964403A6}" type="slidenum">
              <a:t>‹N°›</a:t>
            </a:fld>
            <a:endParaRPr lang="fr-FR"/>
          </a:p>
        </p:txBody>
      </p:sp>
    </p:spTree>
    <p:extLst>
      <p:ext uri="{BB962C8B-B14F-4D97-AF65-F5344CB8AC3E}">
        <p14:creationId xmlns:p14="http://schemas.microsoft.com/office/powerpoint/2010/main" val="1484258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5125" y="365760"/>
            <a:ext cx="10515600" cy="1325559"/>
          </a:xfrm>
          <a:prstGeom prst="rect">
            <a:avLst/>
          </a:prstGeom>
          <a:noFill/>
          <a:ln>
            <a:noFill/>
          </a:ln>
        </p:spPr>
        <p:txBody>
          <a:bodyPr vert="horz" wrap="square" lIns="91440" tIns="45720" rIns="91440" bIns="45720" anchor="ctr" anchorCtr="0" compatLnSpc="1">
            <a:normAutofit/>
          </a:bodyPr>
          <a:lstStyle/>
          <a:p>
            <a:pPr lvl="0"/>
            <a:r>
              <a:rPr lang="fr-FR"/>
              <a:t>Modifiez le style du titre</a:t>
            </a:r>
            <a:endParaRPr lang="en-US"/>
          </a:p>
        </p:txBody>
      </p:sp>
      <p:sp>
        <p:nvSpPr>
          <p:cNvPr id="3" name="Text Placeholder 2"/>
          <p:cNvSpPr txBox="1">
            <a:spLocks noGrp="1"/>
          </p:cNvSpPr>
          <p:nvPr>
            <p:ph type="body" idx="1"/>
          </p:nvPr>
        </p:nvSpPr>
        <p:spPr>
          <a:xfrm>
            <a:off x="845125" y="1828800"/>
            <a:ext cx="10515600" cy="4351336"/>
          </a:xfrm>
          <a:prstGeom prst="rect">
            <a:avLst/>
          </a:prstGeom>
          <a:noFill/>
          <a:ln>
            <a:noFill/>
          </a:ln>
        </p:spPr>
        <p:txBody>
          <a:bodyPr vert="horz" wrap="square" lIns="91440" tIns="45720" rIns="91440" bIns="45720" anchor="t" anchorCtr="0" compatLnSpc="1">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fld id="{F03689AD-4DD1-4757-9968-A07293329FA9}" type="datetime1">
              <a:rPr lang="fr-FR"/>
              <a:pPr lvl="0"/>
              <a:t>29/04/2018</a:t>
            </a:fld>
            <a:endParaRPr lang="fr-FR"/>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endParaRPr lang="fr-FR"/>
          </a:p>
        </p:txBody>
      </p:sp>
      <p:sp>
        <p:nvSpPr>
          <p:cNvPr id="6" name="Slide Number Placeholder 5"/>
          <p:cNvSpPr txBox="1">
            <a:spLocks noGrp="1"/>
          </p:cNvSpPr>
          <p:nvPr>
            <p:ph type="sldNum" sz="quarter" idx="4"/>
          </p:nvPr>
        </p:nvSpPr>
        <p:spPr>
          <a:xfrm>
            <a:off x="8617525"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fr-FR" sz="1100" b="0" i="0" u="none" strike="noStrike" kern="1200" cap="none" spc="0" baseline="0">
                <a:solidFill>
                  <a:srgbClr val="898989"/>
                </a:solidFill>
                <a:uFillTx/>
                <a:latin typeface="Calibri"/>
              </a:defRPr>
            </a:lvl1pPr>
          </a:lstStyle>
          <a:p>
            <a:pPr lvl="0"/>
            <a:fld id="{FD3F228B-1ACD-4334-9D77-60FE721B345E}"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1">
        <a:lnSpc>
          <a:spcPct val="90000"/>
        </a:lnSpc>
        <a:spcBef>
          <a:spcPts val="0"/>
        </a:spcBef>
        <a:spcAft>
          <a:spcPts val="0"/>
        </a:spcAft>
        <a:buNone/>
        <a:tabLst/>
        <a:defRPr lang="fr-F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Wingdings 2" pitchFamily="18"/>
        <a:buChar char=""/>
        <a:tabLst/>
        <a:defRPr lang="fr-F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Wingdings 2" pitchFamily="18"/>
        <a:buChar char=""/>
        <a:tabLst/>
        <a:defRPr lang="fr-F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Wingdings 2" pitchFamily="18"/>
        <a:buChar char=""/>
        <a:tabLst/>
        <a:defRPr lang="fr-F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5125" y="365760"/>
            <a:ext cx="10515600" cy="1325559"/>
          </a:xfrm>
          <a:prstGeom prst="rect">
            <a:avLst/>
          </a:prstGeom>
          <a:noFill/>
          <a:ln>
            <a:noFill/>
          </a:ln>
        </p:spPr>
        <p:txBody>
          <a:bodyPr vert="horz" wrap="square" lIns="91440" tIns="45720" rIns="91440" bIns="45720" anchor="ctr" anchorCtr="0" compatLnSpc="1">
            <a:normAutofit/>
          </a:bodyPr>
          <a:lstStyle/>
          <a:p>
            <a:pPr lvl="0"/>
            <a:r>
              <a:rPr lang="fr-FR"/>
              <a:t>Modifiez le style du titre</a:t>
            </a:r>
            <a:endParaRPr lang="en-US"/>
          </a:p>
        </p:txBody>
      </p:sp>
      <p:sp>
        <p:nvSpPr>
          <p:cNvPr id="3" name="Text Placeholder 2"/>
          <p:cNvSpPr txBox="1">
            <a:spLocks noGrp="1"/>
          </p:cNvSpPr>
          <p:nvPr>
            <p:ph type="body" idx="1"/>
          </p:nvPr>
        </p:nvSpPr>
        <p:spPr>
          <a:xfrm>
            <a:off x="845125" y="1828800"/>
            <a:ext cx="10515600" cy="4351336"/>
          </a:xfrm>
          <a:prstGeom prst="rect">
            <a:avLst/>
          </a:prstGeom>
          <a:noFill/>
          <a:ln>
            <a:noFill/>
          </a:ln>
        </p:spPr>
        <p:txBody>
          <a:bodyPr vert="horz" wrap="square" lIns="91440" tIns="45720" rIns="91440" bIns="45720" anchor="t" anchorCtr="0" compatLnSpc="1">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fld id="{CC5193E1-F9FC-4CF3-A155-28E43C2C8E73}" type="datetime1">
              <a:rPr lang="fr-FR"/>
              <a:pPr lvl="0"/>
              <a:t>29/04/2018</a:t>
            </a:fld>
            <a:endParaRPr lang="fr-FR"/>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endParaRPr lang="fr-FR"/>
          </a:p>
        </p:txBody>
      </p:sp>
      <p:sp>
        <p:nvSpPr>
          <p:cNvPr id="6" name="Slide Number Placeholder 5"/>
          <p:cNvSpPr txBox="1">
            <a:spLocks noGrp="1"/>
          </p:cNvSpPr>
          <p:nvPr>
            <p:ph type="sldNum" sz="quarter" idx="4"/>
          </p:nvPr>
        </p:nvSpPr>
        <p:spPr>
          <a:xfrm>
            <a:off x="8617525"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fr-FR" sz="1100" b="0" i="0" u="none" strike="noStrike" kern="1200" cap="none" spc="0" baseline="0">
                <a:solidFill>
                  <a:srgbClr val="898989"/>
                </a:solidFill>
                <a:uFillTx/>
                <a:latin typeface="Calibri"/>
              </a:defRPr>
            </a:lvl1pPr>
          </a:lstStyle>
          <a:p>
            <a:pPr lvl="0"/>
            <a:fld id="{9989CAEE-CF74-45EB-BB49-7267760E840D}" type="slidenum">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1">
        <a:lnSpc>
          <a:spcPct val="90000"/>
        </a:lnSpc>
        <a:spcBef>
          <a:spcPts val="0"/>
        </a:spcBef>
        <a:spcAft>
          <a:spcPts val="0"/>
        </a:spcAft>
        <a:buNone/>
        <a:tabLst/>
        <a:defRPr lang="fr-F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Wingdings 2" pitchFamily="18"/>
        <a:buChar char=""/>
        <a:tabLst/>
        <a:defRPr lang="fr-F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Wingdings 2" pitchFamily="18"/>
        <a:buChar char=""/>
        <a:tabLst/>
        <a:defRPr lang="fr-F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Wingdings 2" pitchFamily="18"/>
        <a:buChar char=""/>
        <a:tabLst/>
        <a:defRPr lang="fr-F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5125" y="365760"/>
            <a:ext cx="10515600" cy="1325559"/>
          </a:xfrm>
          <a:prstGeom prst="rect">
            <a:avLst/>
          </a:prstGeom>
          <a:noFill/>
          <a:ln>
            <a:noFill/>
          </a:ln>
        </p:spPr>
        <p:txBody>
          <a:bodyPr vert="horz" wrap="square" lIns="91440" tIns="45720" rIns="91440" bIns="45720" anchor="ctr" anchorCtr="0" compatLnSpc="1">
            <a:normAutofit/>
          </a:bodyPr>
          <a:lstStyle/>
          <a:p>
            <a:pPr lvl="0"/>
            <a:r>
              <a:rPr lang="fr-FR"/>
              <a:t>Modifiez le style du titre</a:t>
            </a:r>
            <a:endParaRPr lang="en-US"/>
          </a:p>
        </p:txBody>
      </p:sp>
      <p:sp>
        <p:nvSpPr>
          <p:cNvPr id="3" name="Text Placeholder 2"/>
          <p:cNvSpPr txBox="1">
            <a:spLocks noGrp="1"/>
          </p:cNvSpPr>
          <p:nvPr>
            <p:ph type="body" idx="1"/>
          </p:nvPr>
        </p:nvSpPr>
        <p:spPr>
          <a:xfrm>
            <a:off x="845125" y="1828800"/>
            <a:ext cx="10515600" cy="4351336"/>
          </a:xfrm>
          <a:prstGeom prst="rect">
            <a:avLst/>
          </a:prstGeom>
          <a:noFill/>
          <a:ln>
            <a:noFill/>
          </a:ln>
        </p:spPr>
        <p:txBody>
          <a:bodyPr vert="horz" wrap="square" lIns="91440" tIns="45720" rIns="91440" bIns="45720" anchor="t" anchorCtr="0" compatLnSpc="1">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fld id="{7D0C7493-E23C-4963-9408-C3C1C55EAD86}" type="datetime1">
              <a:rPr lang="fr-FR"/>
              <a:pPr lvl="0"/>
              <a:t>29/04/2018</a:t>
            </a:fld>
            <a:endParaRPr lang="fr-FR"/>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fr-FR" sz="1100" b="0" i="0" u="none" strike="noStrike" kern="1200" cap="none" spc="0" baseline="0">
                <a:solidFill>
                  <a:srgbClr val="595959"/>
                </a:solidFill>
                <a:uFillTx/>
                <a:latin typeface="Calibri"/>
              </a:defRPr>
            </a:lvl1pPr>
          </a:lstStyle>
          <a:p>
            <a:pPr lvl="0"/>
            <a:endParaRPr lang="fr-FR"/>
          </a:p>
        </p:txBody>
      </p:sp>
      <p:sp>
        <p:nvSpPr>
          <p:cNvPr id="6" name="Slide Number Placeholder 5"/>
          <p:cNvSpPr txBox="1">
            <a:spLocks noGrp="1"/>
          </p:cNvSpPr>
          <p:nvPr>
            <p:ph type="sldNum" sz="quarter" idx="4"/>
          </p:nvPr>
        </p:nvSpPr>
        <p:spPr>
          <a:xfrm>
            <a:off x="8617525"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fr-FR" sz="1100" b="0" i="0" u="none" strike="noStrike" kern="1200" cap="none" spc="0" baseline="0">
                <a:solidFill>
                  <a:srgbClr val="898989"/>
                </a:solidFill>
                <a:uFillTx/>
                <a:latin typeface="Calibri"/>
              </a:defRPr>
            </a:lvl1pPr>
          </a:lstStyle>
          <a:p>
            <a:pPr lvl="0"/>
            <a:fld id="{8ED5165C-D3AE-4EA6-87E6-E9FFE56C7F8A}" type="slidenum">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1">
        <a:lnSpc>
          <a:spcPct val="90000"/>
        </a:lnSpc>
        <a:spcBef>
          <a:spcPts val="0"/>
        </a:spcBef>
        <a:spcAft>
          <a:spcPts val="0"/>
        </a:spcAft>
        <a:buNone/>
        <a:tabLst/>
        <a:defRPr lang="fr-F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Wingdings 2" pitchFamily="18"/>
        <a:buChar char=""/>
        <a:tabLst/>
        <a:defRPr lang="fr-F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Wingdings 2" pitchFamily="18"/>
        <a:buChar char=""/>
        <a:tabLst/>
        <a:defRPr lang="fr-F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Wingdings 2" pitchFamily="18"/>
        <a:buChar char=""/>
        <a:tabLst/>
        <a:defRPr lang="fr-F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Wingdings 2" pitchFamily="18"/>
        <a:buChar char=""/>
        <a:tabLst/>
        <a:defRPr lang="fr-F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lvl="0"/>
            <a:fld id="{F03689AD-4DD1-4757-9968-A07293329FA9}" type="datetime1">
              <a:rPr lang="fr-FR" smtClean="0"/>
              <a:pPr lvl="0"/>
              <a:t>29/04/2018</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lvl="0"/>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lvl="0"/>
            <a:fld id="{FD3F228B-1ACD-4334-9D77-60FE721B345E}"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82052566"/>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hyperlink" Target="http://www.education.gouv.fr/cid83948/le-parcours-avenir.html" TargetMode="Externa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re 1"/>
          <p:cNvSpPr txBox="1">
            <a:spLocks noGrp="1"/>
          </p:cNvSpPr>
          <p:nvPr>
            <p:ph type="ctrTitle"/>
          </p:nvPr>
        </p:nvSpPr>
        <p:spPr>
          <a:xfrm>
            <a:off x="636478" y="890516"/>
            <a:ext cx="10521973" cy="3135574"/>
          </a:xfrm>
        </p:spPr>
        <p:txBody>
          <a:bodyPr anchorCtr="1">
            <a:normAutofit/>
          </a:bodyPr>
          <a:lstStyle/>
          <a:p>
            <a:pPr lvl="0" algn="ctr"/>
            <a:r>
              <a:rPr lang="fr-FR" sz="4900" dirty="0"/>
              <a:t> </a:t>
            </a:r>
            <a:br>
              <a:rPr lang="fr-FR" sz="4900" dirty="0"/>
            </a:br>
            <a:r>
              <a:rPr lang="fr-FR" sz="4900" dirty="0"/>
              <a:t>Continuité </a:t>
            </a:r>
            <a:r>
              <a:rPr lang="fr-FR" sz="4900" dirty="0" smtClean="0"/>
              <a:t>lycée-université</a:t>
            </a:r>
            <a:br>
              <a:rPr lang="fr-FR" sz="4900" dirty="0" smtClean="0"/>
            </a:br>
            <a:r>
              <a:rPr lang="fr-FR" sz="4900" dirty="0" smtClean="0"/>
              <a:t>SVT</a:t>
            </a:r>
            <a:br>
              <a:rPr lang="fr-FR" sz="4900" dirty="0" smtClean="0"/>
            </a:br>
            <a:endParaRPr lang="fr-FR" sz="4900" dirty="0"/>
          </a:p>
        </p:txBody>
      </p:sp>
      <p:sp>
        <p:nvSpPr>
          <p:cNvPr id="3" name="Sous-titre 2"/>
          <p:cNvSpPr txBox="1">
            <a:spLocks noGrp="1"/>
          </p:cNvSpPr>
          <p:nvPr>
            <p:ph type="subTitle" idx="1"/>
          </p:nvPr>
        </p:nvSpPr>
        <p:spPr/>
        <p:txBody>
          <a:bodyPr>
            <a:normAutofit/>
          </a:bodyPr>
          <a:lstStyle/>
          <a:p>
            <a:pPr lvl="0"/>
            <a:r>
              <a:rPr lang="fr-FR" dirty="0" smtClean="0"/>
              <a:t>MARDI 24 AVRIL 2018</a:t>
            </a:r>
            <a:endParaRPr lang="fr-F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re 1"/>
          <p:cNvSpPr txBox="1">
            <a:spLocks noGrp="1"/>
          </p:cNvSpPr>
          <p:nvPr>
            <p:ph type="ctrTitle"/>
          </p:nvPr>
        </p:nvSpPr>
        <p:spPr>
          <a:xfrm>
            <a:off x="1255593" y="-46268"/>
            <a:ext cx="10058400" cy="865132"/>
          </a:xfrm>
        </p:spPr>
        <p:txBody>
          <a:bodyPr>
            <a:normAutofit/>
          </a:bodyPr>
          <a:lstStyle/>
          <a:p>
            <a:pPr lvl="0"/>
            <a:r>
              <a:rPr lang="fr-FR" sz="4400" b="1" dirty="0"/>
              <a:t>Programme de la journée</a:t>
            </a:r>
          </a:p>
        </p:txBody>
      </p:sp>
      <p:sp>
        <p:nvSpPr>
          <p:cNvPr id="3" name="Sous-titre 2"/>
          <p:cNvSpPr txBox="1">
            <a:spLocks noGrp="1"/>
          </p:cNvSpPr>
          <p:nvPr>
            <p:ph type="subTitle" idx="1"/>
          </p:nvPr>
        </p:nvSpPr>
        <p:spPr>
          <a:xfrm>
            <a:off x="1255593" y="1337481"/>
            <a:ext cx="10167582" cy="4708477"/>
          </a:xfrm>
        </p:spPr>
        <p:txBody>
          <a:bodyPr>
            <a:noAutofit/>
          </a:bodyPr>
          <a:lstStyle/>
          <a:p>
            <a:pPr lvl="0" algn="l"/>
            <a:r>
              <a:rPr lang="fr-FR" sz="2000" b="1" dirty="0" smtClean="0"/>
              <a:t>9H15-9H30</a:t>
            </a:r>
            <a:r>
              <a:rPr lang="fr-FR" sz="2000" dirty="0" smtClean="0"/>
              <a:t> : ACCUEIL</a:t>
            </a:r>
            <a:endParaRPr lang="fr-FR" sz="2000" dirty="0"/>
          </a:p>
          <a:p>
            <a:pPr lvl="0" algn="l"/>
            <a:r>
              <a:rPr lang="fr-FR" sz="2000" b="1" dirty="0" smtClean="0"/>
              <a:t>9h30-10H :</a:t>
            </a:r>
            <a:r>
              <a:rPr lang="fr-FR" sz="2000" dirty="0"/>
              <a:t> </a:t>
            </a:r>
            <a:r>
              <a:rPr lang="fr-FR" sz="2000" cap="none" dirty="0" smtClean="0"/>
              <a:t>INTRODUCTION</a:t>
            </a:r>
          </a:p>
          <a:p>
            <a:pPr lvl="0" algn="l"/>
            <a:r>
              <a:rPr lang="fr-FR" sz="2000" b="1" cap="none" dirty="0" smtClean="0"/>
              <a:t>10H-10H30</a:t>
            </a:r>
            <a:r>
              <a:rPr lang="fr-FR" sz="2000" cap="none" dirty="0" smtClean="0"/>
              <a:t> : </a:t>
            </a:r>
            <a:r>
              <a:rPr lang="fr-FR" sz="2000" dirty="0" smtClean="0"/>
              <a:t>Les actions du dispositif : état des lieux </a:t>
            </a:r>
            <a:endParaRPr lang="fr-FR" sz="2000" cap="none" dirty="0" smtClean="0"/>
          </a:p>
          <a:p>
            <a:pPr lvl="0" algn="l"/>
            <a:r>
              <a:rPr lang="fr-FR" sz="2000" b="1" cap="none" dirty="0" smtClean="0"/>
              <a:t>10H30-11H</a:t>
            </a:r>
            <a:r>
              <a:rPr lang="fr-FR" sz="2000" cap="none" dirty="0" smtClean="0"/>
              <a:t> : Parcours d’orientation des élèves et </a:t>
            </a:r>
            <a:r>
              <a:rPr lang="fr-FR" sz="2000" cap="none" dirty="0" err="1" smtClean="0"/>
              <a:t>ParcourSup</a:t>
            </a:r>
            <a:r>
              <a:rPr lang="fr-FR" sz="2000" cap="none" dirty="0" smtClean="0"/>
              <a:t> : les attendus</a:t>
            </a:r>
          </a:p>
          <a:p>
            <a:pPr algn="l"/>
            <a:r>
              <a:rPr lang="fr-FR" sz="2000" b="1" cap="none" dirty="0" smtClean="0"/>
              <a:t>11H15-12H30</a:t>
            </a:r>
            <a:r>
              <a:rPr lang="fr-FR" sz="2000" cap="none" dirty="0" smtClean="0"/>
              <a:t> : </a:t>
            </a:r>
            <a:r>
              <a:rPr lang="fr-FR" sz="2000" b="1" cap="none" dirty="0" smtClean="0"/>
              <a:t>ATELIER 1 </a:t>
            </a:r>
            <a:r>
              <a:rPr lang="fr-FR" sz="2000" cap="none" dirty="0" smtClean="0"/>
              <a:t>: </a:t>
            </a:r>
            <a:r>
              <a:rPr lang="fr-FR" sz="2000" dirty="0" smtClean="0"/>
              <a:t>A</a:t>
            </a:r>
            <a:r>
              <a:rPr lang="fr-FR" sz="2000" b="1" dirty="0" smtClean="0"/>
              <a:t>ccompagner </a:t>
            </a:r>
            <a:r>
              <a:rPr lang="fr-FR" sz="2000" b="1" dirty="0"/>
              <a:t>les élèves dans </a:t>
            </a:r>
            <a:r>
              <a:rPr lang="fr-FR" sz="2000" b="1" dirty="0" err="1" smtClean="0"/>
              <a:t>ParcoursSup</a:t>
            </a:r>
            <a:r>
              <a:rPr lang="fr-FR" sz="2000" b="1" dirty="0" smtClean="0"/>
              <a:t>/la lettre </a:t>
            </a:r>
            <a:r>
              <a:rPr lang="fr-FR" sz="2000" b="1" dirty="0"/>
              <a:t>de motivation  </a:t>
            </a:r>
            <a:endParaRPr lang="fr-FR" sz="2000" dirty="0"/>
          </a:p>
          <a:p>
            <a:pPr lvl="0" algn="l"/>
            <a:r>
              <a:rPr lang="fr-FR" sz="2000" b="1" dirty="0" smtClean="0">
                <a:solidFill>
                  <a:srgbClr val="FF0000"/>
                </a:solidFill>
              </a:rPr>
              <a:t>12H30-14H: </a:t>
            </a:r>
            <a:r>
              <a:rPr lang="fr-FR" sz="2000" cap="none" dirty="0" smtClean="0">
                <a:solidFill>
                  <a:srgbClr val="FF0000"/>
                </a:solidFill>
              </a:rPr>
              <a:t>Pause repas </a:t>
            </a:r>
            <a:endParaRPr lang="fr-FR" sz="2000" dirty="0"/>
          </a:p>
          <a:p>
            <a:pPr lvl="0" algn="l"/>
            <a:r>
              <a:rPr lang="fr-FR" sz="2000" b="1" dirty="0" smtClean="0"/>
              <a:t>14h-14H30 </a:t>
            </a:r>
            <a:r>
              <a:rPr lang="fr-FR" sz="2000" dirty="0"/>
              <a:t>: </a:t>
            </a:r>
            <a:r>
              <a:rPr lang="fr-FR" sz="2000" dirty="0" smtClean="0"/>
              <a:t>Les difficultés des étudiants face aux connaissances scientifiques </a:t>
            </a:r>
          </a:p>
          <a:p>
            <a:pPr lvl="0" algn="l"/>
            <a:r>
              <a:rPr lang="fr-FR" sz="2000" b="1" dirty="0" smtClean="0"/>
              <a:t>14H30-15H15 : ATELIER </a:t>
            </a:r>
            <a:r>
              <a:rPr lang="fr-FR" sz="2000" b="1" dirty="0"/>
              <a:t>2 : </a:t>
            </a:r>
            <a:r>
              <a:rPr lang="fr-FR" sz="2000" dirty="0"/>
              <a:t>réflexion sur la formation des </a:t>
            </a:r>
            <a:r>
              <a:rPr lang="fr-FR" sz="2000" dirty="0" smtClean="0"/>
              <a:t>lycéens au </a:t>
            </a:r>
          </a:p>
          <a:p>
            <a:pPr lvl="0" algn="l"/>
            <a:r>
              <a:rPr lang="fr-FR" sz="2000" dirty="0" smtClean="0"/>
              <a:t>regard </a:t>
            </a:r>
            <a:r>
              <a:rPr lang="fr-FR" sz="2000" dirty="0"/>
              <a:t>des exigences scientifiques du </a:t>
            </a:r>
            <a:r>
              <a:rPr lang="fr-FR" sz="2000" dirty="0" smtClean="0"/>
              <a:t>supérieur   </a:t>
            </a:r>
          </a:p>
          <a:p>
            <a:pPr lvl="0" algn="l"/>
            <a:r>
              <a:rPr lang="fr-FR" sz="2000" b="1" cap="none" dirty="0" smtClean="0"/>
              <a:t>15H30-16H30</a:t>
            </a:r>
            <a:r>
              <a:rPr lang="fr-FR" sz="2000" cap="none" dirty="0" smtClean="0"/>
              <a:t> : </a:t>
            </a:r>
            <a:r>
              <a:rPr lang="fr-FR" sz="2000" b="1" cap="none" dirty="0" smtClean="0"/>
              <a:t>ATELIER 3</a:t>
            </a:r>
            <a:r>
              <a:rPr lang="fr-FR" sz="2000" cap="none" dirty="0" smtClean="0"/>
              <a:t> : motivation des élèves/formation à l’autonomie </a:t>
            </a:r>
            <a:endParaRPr lang="fr-FR" sz="2000" i="1" cap="none" dirty="0" smtClean="0"/>
          </a:p>
          <a:p>
            <a:pPr lvl="0" algn="l"/>
            <a:r>
              <a:rPr lang="fr-FR" sz="2000" b="1" dirty="0" smtClean="0"/>
              <a:t>16h30</a:t>
            </a:r>
            <a:r>
              <a:rPr lang="fr-FR" sz="2000" dirty="0" smtClean="0"/>
              <a:t> </a:t>
            </a:r>
            <a:r>
              <a:rPr lang="fr-FR" sz="2000" dirty="0"/>
              <a:t>: </a:t>
            </a:r>
            <a:r>
              <a:rPr lang="fr-FR" sz="2000" dirty="0" smtClean="0"/>
              <a:t>Clôture</a:t>
            </a:r>
            <a:endParaRPr lang="fr-FR"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re 1"/>
          <p:cNvSpPr txBox="1">
            <a:spLocks noGrp="1"/>
          </p:cNvSpPr>
          <p:nvPr>
            <p:ph type="title"/>
          </p:nvPr>
        </p:nvSpPr>
        <p:spPr>
          <a:xfrm>
            <a:off x="933507" y="16299"/>
            <a:ext cx="10058400" cy="600502"/>
          </a:xfrm>
        </p:spPr>
        <p:txBody>
          <a:bodyPr>
            <a:normAutofit/>
          </a:bodyPr>
          <a:lstStyle/>
          <a:p>
            <a:pPr lvl="0"/>
            <a:r>
              <a:rPr lang="fr-FR" sz="3600" dirty="0"/>
              <a:t>Les intervenants du stage</a:t>
            </a:r>
          </a:p>
        </p:txBody>
      </p:sp>
      <p:sp>
        <p:nvSpPr>
          <p:cNvPr id="3" name="Espace réservé du contenu 2"/>
          <p:cNvSpPr txBox="1">
            <a:spLocks noGrp="1"/>
          </p:cNvSpPr>
          <p:nvPr>
            <p:ph idx="1"/>
          </p:nvPr>
        </p:nvSpPr>
        <p:spPr>
          <a:xfrm>
            <a:off x="750848" y="1838783"/>
            <a:ext cx="10740341" cy="4503752"/>
          </a:xfrm>
        </p:spPr>
        <p:txBody>
          <a:bodyPr>
            <a:normAutofit/>
          </a:bodyPr>
          <a:lstStyle/>
          <a:p>
            <a:pPr lvl="0">
              <a:lnSpc>
                <a:spcPct val="60000"/>
              </a:lnSpc>
              <a:buNone/>
            </a:pPr>
            <a:endParaRPr lang="fr-FR" sz="1500" dirty="0"/>
          </a:p>
          <a:p>
            <a:pPr lvl="0">
              <a:lnSpc>
                <a:spcPct val="60000"/>
              </a:lnSpc>
              <a:buNone/>
            </a:pPr>
            <a:endParaRPr lang="fr-FR" sz="1500" dirty="0"/>
          </a:p>
          <a:p>
            <a:pPr lvl="0">
              <a:lnSpc>
                <a:spcPct val="60000"/>
              </a:lnSpc>
              <a:buNone/>
            </a:pPr>
            <a:endParaRPr lang="fr-FR" sz="1500" dirty="0"/>
          </a:p>
          <a:p>
            <a:pPr lvl="0">
              <a:lnSpc>
                <a:spcPct val="60000"/>
              </a:lnSpc>
              <a:buNone/>
            </a:pPr>
            <a:endParaRPr lang="fr-FR" sz="1500" dirty="0"/>
          </a:p>
          <a:p>
            <a:pPr lvl="0">
              <a:lnSpc>
                <a:spcPct val="60000"/>
              </a:lnSpc>
              <a:buNone/>
            </a:pPr>
            <a:endParaRPr lang="fr-FR" sz="1500" dirty="0"/>
          </a:p>
          <a:p>
            <a:pPr lvl="0">
              <a:lnSpc>
                <a:spcPct val="80000"/>
              </a:lnSpc>
            </a:pPr>
            <a:endParaRPr lang="fr-FR" sz="1500" dirty="0"/>
          </a:p>
        </p:txBody>
      </p:sp>
      <p:graphicFrame>
        <p:nvGraphicFramePr>
          <p:cNvPr id="4" name="Tableau 3"/>
          <p:cNvGraphicFramePr>
            <a:graphicFrameLocks noGrp="1"/>
          </p:cNvGraphicFramePr>
          <p:nvPr>
            <p:extLst>
              <p:ext uri="{D42A27DB-BD31-4B8C-83A1-F6EECF244321}">
                <p14:modId xmlns:p14="http://schemas.microsoft.com/office/powerpoint/2010/main" val="2657720917"/>
              </p:ext>
            </p:extLst>
          </p:nvPr>
        </p:nvGraphicFramePr>
        <p:xfrm>
          <a:off x="804991" y="616801"/>
          <a:ext cx="10932084" cy="5833872"/>
        </p:xfrm>
        <a:graphic>
          <a:graphicData uri="http://schemas.openxmlformats.org/drawingml/2006/table">
            <a:tbl>
              <a:tblPr firstRow="1" bandRow="1">
                <a:tableStyleId>{5C22544A-7EE6-4342-B048-85BDC9FD1C3A}</a:tableStyleId>
              </a:tblPr>
              <a:tblGrid>
                <a:gridCol w="7274484"/>
                <a:gridCol w="3657600"/>
              </a:tblGrid>
              <a:tr h="358980">
                <a:tc>
                  <a:txBody>
                    <a:bodyPr/>
                    <a:lstStyle/>
                    <a:p>
                      <a:r>
                        <a:rPr lang="fr-FR" dirty="0" smtClean="0"/>
                        <a:t>Pour</a:t>
                      </a:r>
                      <a:r>
                        <a:rPr lang="fr-FR" baseline="0" dirty="0" smtClean="0"/>
                        <a:t> l’université</a:t>
                      </a:r>
                      <a:endParaRPr lang="fr-FR" dirty="0"/>
                    </a:p>
                  </a:txBody>
                  <a:tcPr/>
                </a:tc>
                <a:tc>
                  <a:txBody>
                    <a:bodyPr/>
                    <a:lstStyle/>
                    <a:p>
                      <a:r>
                        <a:rPr lang="fr-FR" dirty="0" smtClean="0"/>
                        <a:t>Pour</a:t>
                      </a:r>
                      <a:r>
                        <a:rPr lang="fr-FR" baseline="0" dirty="0" smtClean="0"/>
                        <a:t> l’enseignement secondaire</a:t>
                      </a:r>
                      <a:endParaRPr lang="fr-FR" dirty="0"/>
                    </a:p>
                  </a:txBody>
                  <a:tcPr/>
                </a:tc>
              </a:tr>
              <a:tr h="5366754">
                <a:tc>
                  <a:txBody>
                    <a:bodyPr/>
                    <a:lstStyle/>
                    <a:p>
                      <a:pPr lvl="0">
                        <a:lnSpc>
                          <a:spcPct val="80000"/>
                        </a:lnSpc>
                      </a:pPr>
                      <a:r>
                        <a:rPr lang="fr-FR" sz="1800" b="1" u="sng" dirty="0" smtClean="0"/>
                        <a:t>En</a:t>
                      </a:r>
                      <a:r>
                        <a:rPr lang="fr-FR" sz="1800" b="1" u="sng" baseline="0" dirty="0" smtClean="0"/>
                        <a:t> Sciences de la vie </a:t>
                      </a:r>
                      <a:r>
                        <a:rPr lang="fr-FR" sz="1800" baseline="0" dirty="0" smtClean="0"/>
                        <a:t>:</a:t>
                      </a:r>
                      <a:endParaRPr lang="fr-FR" sz="180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dirty="0" err="1" smtClean="0">
                          <a:solidFill>
                            <a:schemeClr val="tx1"/>
                          </a:solidFill>
                        </a:rPr>
                        <a:t>IJsbrand</a:t>
                      </a:r>
                      <a:r>
                        <a:rPr lang="fr-FR" sz="1800" b="1" dirty="0" smtClean="0">
                          <a:solidFill>
                            <a:schemeClr val="tx1"/>
                          </a:solidFill>
                        </a:rPr>
                        <a:t> KRAMER</a:t>
                      </a:r>
                      <a:r>
                        <a:rPr lang="fr-FR" sz="1800" b="1" baseline="0" dirty="0" smtClean="0">
                          <a:solidFill>
                            <a:schemeClr val="tx1"/>
                          </a:solidFill>
                        </a:rPr>
                        <a:t> : </a:t>
                      </a:r>
                      <a:r>
                        <a:rPr lang="fr-FR" sz="1800" dirty="0" smtClean="0">
                          <a:solidFill>
                            <a:schemeClr val="tx1"/>
                          </a:solidFill>
                        </a:rPr>
                        <a:t>Professeur</a:t>
                      </a:r>
                      <a:r>
                        <a:rPr lang="fr-FR" sz="1800" baseline="0" dirty="0" smtClean="0">
                          <a:solidFill>
                            <a:schemeClr val="tx1"/>
                          </a:solidFill>
                        </a:rPr>
                        <a:t> à l’Université de Bordeaux, </a:t>
                      </a:r>
                      <a:r>
                        <a:rPr lang="fr-FR" sz="1800" dirty="0" smtClean="0">
                          <a:solidFill>
                            <a:schemeClr val="tx1"/>
                          </a:solidFill>
                        </a:rPr>
                        <a:t> IECB,</a:t>
                      </a:r>
                      <a:r>
                        <a:rPr lang="fr-FR" sz="1800" baseline="0" dirty="0" smtClean="0">
                          <a:solidFill>
                            <a:schemeClr val="tx1"/>
                          </a:solidFill>
                        </a:rPr>
                        <a:t> INSERM 104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1" baseline="0" dirty="0" smtClean="0"/>
                        <a:t>Lilly MANETA-PEYRET : </a:t>
                      </a:r>
                      <a:r>
                        <a:rPr lang="fr-FR" b="0" baseline="0" dirty="0" smtClean="0"/>
                        <a:t>Professeure, </a:t>
                      </a:r>
                      <a:r>
                        <a:rPr lang="fr-FR" b="1" baseline="0" dirty="0" smtClean="0"/>
                        <a:t> </a:t>
                      </a:r>
                      <a:r>
                        <a:rPr lang="fr-FR" sz="1800" kern="1200" dirty="0" smtClean="0">
                          <a:solidFill>
                            <a:schemeClr val="dk1"/>
                          </a:solidFill>
                          <a:effectLst/>
                          <a:latin typeface="+mn-lt"/>
                          <a:ea typeface="+mn-ea"/>
                          <a:cs typeface="+mn-cs"/>
                        </a:rPr>
                        <a:t>Laboratoire de Biogenèse Membranaire, CNRS UMR5200</a:t>
                      </a:r>
                      <a:endParaRPr lang="fr-FR" sz="1800" b="1"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dirty="0" smtClean="0"/>
                        <a:t>Isabelle RONDOT</a:t>
                      </a:r>
                      <a:r>
                        <a:rPr lang="fr-FR" sz="1800" b="1" baseline="0" dirty="0" smtClean="0"/>
                        <a:t> : </a:t>
                      </a:r>
                      <a:r>
                        <a:rPr lang="fr-FR" sz="1800" b="0" baseline="0" dirty="0" smtClean="0"/>
                        <a:t>Maître</a:t>
                      </a:r>
                      <a:r>
                        <a:rPr lang="fr-FR" dirty="0" smtClean="0"/>
                        <a:t> de conférences en Biologie, chargée de mission Orientation Réussite et Relation Secondaire/Supérieur pour</a:t>
                      </a:r>
                      <a:r>
                        <a:rPr lang="fr-FR" baseline="0" dirty="0" smtClean="0"/>
                        <a:t> l’UB</a:t>
                      </a:r>
                    </a:p>
                    <a:p>
                      <a:pPr lvl="0">
                        <a:lnSpc>
                          <a:spcPct val="60000"/>
                        </a:lnSpc>
                        <a:buNone/>
                      </a:pPr>
                      <a:endParaRPr lang="fr-FR" sz="1800" dirty="0" smtClean="0"/>
                    </a:p>
                    <a:p>
                      <a:pPr lvl="0">
                        <a:lnSpc>
                          <a:spcPct val="60000"/>
                        </a:lnSpc>
                        <a:buNone/>
                      </a:pPr>
                      <a:endParaRPr lang="fr-FR" sz="1800" b="1" u="sng" dirty="0" smtClean="0"/>
                    </a:p>
                    <a:p>
                      <a:pPr marL="0" marR="0" lvl="0" indent="0" algn="l" defTabSz="914400" rtl="0" eaLnBrk="1" fontAlgn="auto" latinLnBrk="0" hangingPunct="1">
                        <a:lnSpc>
                          <a:spcPct val="60000"/>
                        </a:lnSpc>
                        <a:spcBef>
                          <a:spcPts val="0"/>
                        </a:spcBef>
                        <a:spcAft>
                          <a:spcPts val="0"/>
                        </a:spcAft>
                        <a:buClrTx/>
                        <a:buSzTx/>
                        <a:buFontTx/>
                        <a:buNone/>
                        <a:tabLst/>
                        <a:defRPr/>
                      </a:pPr>
                      <a:r>
                        <a:rPr lang="fr-FR" sz="1800" b="1" u="sng" dirty="0" smtClean="0"/>
                        <a:t>En Sciences de la Terre</a:t>
                      </a:r>
                      <a:r>
                        <a:rPr lang="fr-FR" sz="1800" dirty="0" smtClean="0"/>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dirty="0" smtClean="0"/>
                        <a:t>Bruno</a:t>
                      </a:r>
                      <a:r>
                        <a:rPr lang="fr-FR" sz="1800" b="1" baseline="0" dirty="0" smtClean="0"/>
                        <a:t> MALAIZÉ</a:t>
                      </a:r>
                      <a:r>
                        <a:rPr lang="fr-FR" sz="1800" b="1" dirty="0" smtClean="0"/>
                        <a:t> :</a:t>
                      </a:r>
                      <a:r>
                        <a:rPr lang="fr-FR" sz="1800" b="0" dirty="0" smtClean="0"/>
                        <a:t> </a:t>
                      </a:r>
                      <a:r>
                        <a:rPr lang="fr-FR" dirty="0" smtClean="0"/>
                        <a:t>Maître de Conférences en Sciences de la Terre,</a:t>
                      </a:r>
                      <a:r>
                        <a:rPr lang="fr-FR" baseline="0" dirty="0" smtClean="0"/>
                        <a:t> </a:t>
                      </a:r>
                      <a:r>
                        <a:rPr lang="fr-FR" dirty="0" smtClean="0"/>
                        <a:t>laboratoire EPOC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800" b="1" dirty="0" smtClean="0"/>
                        <a:t>Laurent MASSĖ </a:t>
                      </a:r>
                      <a:r>
                        <a:rPr lang="fr-FR" sz="1800" b="0" dirty="0" smtClean="0"/>
                        <a:t>: </a:t>
                      </a:r>
                      <a:r>
                        <a:rPr lang="fr-FR" dirty="0" smtClean="0"/>
                        <a:t>Maître de Conférences en Sciences de la Terre, rattaché au laboratoire EPOC, directeur d'études SVST au Département Licence du Collège Sciences &amp; Technologies.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800" b="1" dirty="0" smtClean="0"/>
                    </a:p>
                    <a:p>
                      <a:pPr lvl="0">
                        <a:lnSpc>
                          <a:spcPct val="100000"/>
                        </a:lnSpc>
                        <a:buNone/>
                      </a:pPr>
                      <a:r>
                        <a:rPr lang="fr-FR" sz="1800" b="1" dirty="0" smtClean="0"/>
                        <a:t>Laurence MAILLĖ</a:t>
                      </a:r>
                      <a:r>
                        <a:rPr lang="fr-FR" sz="1800" dirty="0" smtClean="0"/>
                        <a:t>:</a:t>
                      </a:r>
                    </a:p>
                    <a:p>
                      <a:pPr lvl="0">
                        <a:lnSpc>
                          <a:spcPct val="100000"/>
                        </a:lnSpc>
                        <a:buNone/>
                      </a:pPr>
                      <a:r>
                        <a:rPr lang="fr-FR" dirty="0" smtClean="0"/>
                        <a:t>Chargée de mission orientation, passerelles, Bac -3 Bac +3 pour le Collège Sciences et Technologies </a:t>
                      </a:r>
                      <a:endParaRPr lang="fr-FR" sz="1800" dirty="0" smtClean="0"/>
                    </a:p>
                    <a:p>
                      <a:endParaRPr lang="fr-FR" dirty="0"/>
                    </a:p>
                  </a:txBody>
                  <a:tcPr/>
                </a:tc>
                <a:tc>
                  <a:txBody>
                    <a:bodyPr/>
                    <a:lstStyle/>
                    <a:p>
                      <a:r>
                        <a:rPr lang="fr-FR" b="1" dirty="0" smtClean="0"/>
                        <a:t>Thomas</a:t>
                      </a:r>
                      <a:r>
                        <a:rPr lang="fr-FR" b="1" baseline="0" dirty="0" smtClean="0"/>
                        <a:t> Fau</a:t>
                      </a:r>
                      <a:r>
                        <a:rPr lang="fr-FR" b="1" dirty="0" smtClean="0"/>
                        <a:t>  </a:t>
                      </a:r>
                      <a:r>
                        <a:rPr lang="fr-FR" dirty="0" smtClean="0"/>
                        <a:t>(lycée</a:t>
                      </a:r>
                      <a:r>
                        <a:rPr lang="fr-FR" baseline="0" dirty="0" smtClean="0"/>
                        <a:t> Victor Louis, Talence)</a:t>
                      </a:r>
                    </a:p>
                    <a:p>
                      <a:endParaRPr lang="fr-FR" baseline="0" dirty="0" smtClean="0"/>
                    </a:p>
                    <a:p>
                      <a:r>
                        <a:rPr lang="fr-FR" b="1" baseline="0" dirty="0" smtClean="0"/>
                        <a:t>François </a:t>
                      </a:r>
                      <a:r>
                        <a:rPr lang="fr-FR" b="1" baseline="0" dirty="0" err="1" smtClean="0"/>
                        <a:t>Maricourt</a:t>
                      </a:r>
                      <a:r>
                        <a:rPr lang="fr-FR" b="1" baseline="0" dirty="0" smtClean="0"/>
                        <a:t> </a:t>
                      </a:r>
                      <a:r>
                        <a:rPr lang="fr-FR" baseline="0" dirty="0" smtClean="0"/>
                        <a:t>(lycée Pape Clément, Pessac)</a:t>
                      </a:r>
                    </a:p>
                    <a:p>
                      <a:endParaRPr lang="fr-FR" baseline="0" dirty="0" smtClean="0"/>
                    </a:p>
                    <a:p>
                      <a:r>
                        <a:rPr lang="fr-FR" b="1" baseline="0" dirty="0" smtClean="0"/>
                        <a:t>Muriel Cohen </a:t>
                      </a:r>
                      <a:r>
                        <a:rPr lang="fr-FR" baseline="0" dirty="0" smtClean="0"/>
                        <a:t>(lycée Fran9ois Mauriac, Bordeaux)</a:t>
                      </a:r>
                    </a:p>
                    <a:p>
                      <a:endParaRPr lang="fr-FR" baseline="0" dirty="0" smtClean="0"/>
                    </a:p>
                    <a:p>
                      <a:endParaRPr lang="fr-FR" baseline="0" dirty="0" smtClean="0"/>
                    </a:p>
                    <a:p>
                      <a:endParaRPr lang="fr-FR" b="1" i="0" baseline="0" dirty="0" smtClean="0"/>
                    </a:p>
                    <a:p>
                      <a:endParaRPr lang="fr-FR" b="1" i="0" baseline="0" dirty="0" smtClean="0"/>
                    </a:p>
                    <a:p>
                      <a:endParaRPr lang="fr-FR" b="0" i="0"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re 1"/>
          <p:cNvSpPr txBox="1">
            <a:spLocks noGrp="1"/>
          </p:cNvSpPr>
          <p:nvPr>
            <p:ph type="title"/>
          </p:nvPr>
        </p:nvSpPr>
        <p:spPr>
          <a:xfrm>
            <a:off x="1097280" y="245661"/>
            <a:ext cx="10058400" cy="1173706"/>
          </a:xfrm>
        </p:spPr>
        <p:txBody>
          <a:bodyPr>
            <a:normAutofit/>
          </a:bodyPr>
          <a:lstStyle/>
          <a:p>
            <a:pPr lvl="0" algn="ctr"/>
            <a:r>
              <a:rPr lang="fr-FR" dirty="0" smtClean="0"/>
              <a:t>La continuité lycée-université </a:t>
            </a:r>
            <a:endParaRPr lang="fr-FR" dirty="0"/>
          </a:p>
        </p:txBody>
      </p:sp>
      <p:sp>
        <p:nvSpPr>
          <p:cNvPr id="3" name="Espace réservé du contenu 2"/>
          <p:cNvSpPr txBox="1">
            <a:spLocks noGrp="1"/>
          </p:cNvSpPr>
          <p:nvPr>
            <p:ph idx="1"/>
          </p:nvPr>
        </p:nvSpPr>
        <p:spPr>
          <a:xfrm>
            <a:off x="996287" y="1419367"/>
            <a:ext cx="10945504" cy="4885899"/>
          </a:xfrm>
        </p:spPr>
        <p:txBody>
          <a:bodyPr>
            <a:normAutofit fontScale="92500"/>
          </a:bodyPr>
          <a:lstStyle/>
          <a:p>
            <a:r>
              <a:rPr lang="fr-FR" sz="2400" b="1" dirty="0" smtClean="0"/>
              <a:t>La réforme du lycée : </a:t>
            </a:r>
            <a:r>
              <a:rPr lang="fr-FR" sz="2400" dirty="0" smtClean="0"/>
              <a:t>54 heures annuelles </a:t>
            </a:r>
            <a:r>
              <a:rPr lang="fr-FR" sz="2400" dirty="0" smtClean="0"/>
              <a:t>« </a:t>
            </a:r>
            <a:r>
              <a:rPr lang="fr-FR" sz="2400" dirty="0" smtClean="0"/>
              <a:t>Accompagnement au choix de </a:t>
            </a:r>
            <a:r>
              <a:rPr lang="fr-FR" sz="2400" dirty="0" smtClean="0"/>
              <a:t>l’orientation</a:t>
            </a:r>
            <a:r>
              <a:rPr lang="fr-FR" sz="2400" dirty="0" smtClean="0"/>
              <a:t> » </a:t>
            </a:r>
          </a:p>
          <a:p>
            <a:r>
              <a:rPr lang="fr-FR" sz="2400" b="1" dirty="0"/>
              <a:t>Le Parcours Avenir </a:t>
            </a:r>
            <a:r>
              <a:rPr lang="fr-FR" sz="2400" dirty="0"/>
              <a:t>: </a:t>
            </a:r>
            <a:r>
              <a:rPr lang="fr-FR" sz="1900" dirty="0"/>
              <a:t>BO </a:t>
            </a:r>
            <a:r>
              <a:rPr lang="fr-FR" sz="1900" i="1" dirty="0">
                <a:hlinkClick r:id="rId2"/>
              </a:rPr>
              <a:t>http://www.education.gouv.fr/cid83948/le-parcours-avenir.html</a:t>
            </a:r>
            <a:endParaRPr lang="fr-FR" sz="1900" i="1" dirty="0"/>
          </a:p>
          <a:p>
            <a:pPr marL="0" indent="0">
              <a:buNone/>
            </a:pPr>
            <a:r>
              <a:rPr lang="fr-FR" sz="2400" dirty="0">
                <a:solidFill>
                  <a:schemeClr val="tx1"/>
                </a:solidFill>
              </a:rPr>
              <a:t>L’objectif du parcours Avenir est d’aider les élèves à construire un parcours de formation et d’orientation cohérent intégrant la préparation de l’après-bac, permettant ainsi aux élèves d’affiner et de conforter les choix d’études et les projets professionnels.</a:t>
            </a:r>
          </a:p>
          <a:p>
            <a:pPr marL="0" indent="0">
              <a:buNone/>
            </a:pPr>
            <a:r>
              <a:rPr lang="fr-FR" sz="2400" dirty="0">
                <a:solidFill>
                  <a:schemeClr val="tx1"/>
                </a:solidFill>
              </a:rPr>
              <a:t>Dans la continuité du travail effectué en collège, il s’agit de combiner pour chaque niveau, les trois objectifs du parcours : la découverte du monde économique et professionnel, le développement de l’esprit d’initiative et de création, la formulation du choix d’orientation notamment dans le cadre de l’orientation active. </a:t>
            </a:r>
            <a:endParaRPr lang="fr-FR" sz="2400" dirty="0" smtClean="0">
              <a:solidFill>
                <a:schemeClr val="tx1"/>
              </a:solidFill>
            </a:endParaRPr>
          </a:p>
          <a:p>
            <a:r>
              <a:rPr lang="fr-FR" sz="2400" b="1" dirty="0" smtClean="0"/>
              <a:t>Publication </a:t>
            </a:r>
            <a:r>
              <a:rPr lang="fr-FR" sz="2400" b="1" dirty="0"/>
              <a:t>« Eléments de cadrage national des attendus pour les mentions de Licence </a:t>
            </a:r>
            <a:r>
              <a:rPr lang="fr-FR" sz="2400" b="1" dirty="0" smtClean="0"/>
              <a:t>»</a:t>
            </a:r>
            <a:endParaRPr lang="fr-FR" sz="2400" dirty="0">
              <a:solidFill>
                <a:schemeClr val="tx1"/>
              </a:solidFill>
            </a:endParaRPr>
          </a:p>
          <a:p>
            <a:r>
              <a:rPr lang="fr-FR" sz="2400" b="1" dirty="0" smtClean="0"/>
              <a:t>La </a:t>
            </a:r>
            <a:r>
              <a:rPr lang="fr-FR" sz="2400" b="1" dirty="0"/>
              <a:t>loi ORE : </a:t>
            </a:r>
            <a:r>
              <a:rPr lang="fr-FR" sz="2400" i="1" dirty="0"/>
              <a:t>Loi</a:t>
            </a:r>
            <a:r>
              <a:rPr lang="fr-FR" sz="2400" dirty="0"/>
              <a:t> n°2018-166 du 8 mars 2018 </a:t>
            </a:r>
            <a:endParaRPr lang="fr-FR" sz="2400" dirty="0">
              <a:solidFill>
                <a:schemeClr val="tx1"/>
              </a:solidFill>
            </a:endParaRPr>
          </a:p>
          <a:p>
            <a:pPr lvl="1"/>
            <a:r>
              <a:rPr lang="fr-FR" sz="2400" b="1" dirty="0" err="1" smtClean="0"/>
              <a:t>ParcoursSup</a:t>
            </a:r>
            <a:endParaRPr lang="fr-FR" sz="24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normAutofit/>
          </a:bodyPr>
          <a:lstStyle/>
          <a:p>
            <a:pPr lvl="0"/>
            <a:r>
              <a:rPr lang="fr-FR" sz="4400" dirty="0" smtClean="0"/>
              <a:t>Des constats faisant consensus </a:t>
            </a:r>
            <a:endParaRPr lang="fr-FR" sz="4400" dirty="0"/>
          </a:p>
        </p:txBody>
      </p:sp>
      <p:sp>
        <p:nvSpPr>
          <p:cNvPr id="3" name="Espace réservé du contenu 2"/>
          <p:cNvSpPr txBox="1">
            <a:spLocks noGrp="1"/>
          </p:cNvSpPr>
          <p:nvPr>
            <p:ph idx="1"/>
          </p:nvPr>
        </p:nvSpPr>
        <p:spPr>
          <a:xfrm>
            <a:off x="1371600" y="1555845"/>
            <a:ext cx="9601200" cy="4311555"/>
          </a:xfrm>
        </p:spPr>
        <p:txBody>
          <a:bodyPr>
            <a:normAutofit lnSpcReduction="10000"/>
          </a:bodyPr>
          <a:lstStyle/>
          <a:p>
            <a:pPr marL="0" lvl="0" indent="0">
              <a:buNone/>
            </a:pPr>
            <a:endParaRPr lang="fr-FR" dirty="0"/>
          </a:p>
          <a:p>
            <a:pPr lvl="0"/>
            <a:r>
              <a:rPr lang="fr-FR" sz="3200" dirty="0" smtClean="0"/>
              <a:t>L’orientation </a:t>
            </a:r>
            <a:r>
              <a:rPr lang="fr-FR" sz="3200" dirty="0"/>
              <a:t>à l’université : souvent une orientation par défaut </a:t>
            </a:r>
            <a:r>
              <a:rPr lang="fr-FR" sz="3200" dirty="0" smtClean="0"/>
              <a:t>sans projet précis</a:t>
            </a:r>
          </a:p>
          <a:p>
            <a:pPr lvl="0"/>
            <a:r>
              <a:rPr lang="fr-FR" sz="3200" dirty="0" smtClean="0"/>
              <a:t>Un « socle de connaissances » insuffisant des étudiants</a:t>
            </a:r>
          </a:p>
          <a:p>
            <a:pPr lvl="0"/>
            <a:r>
              <a:rPr lang="fr-FR" sz="3200" dirty="0" smtClean="0"/>
              <a:t>Des pratiques pédagogiques différentes pouvant déstabiliser les étudiants</a:t>
            </a:r>
            <a:endParaRPr lang="fr-FR" sz="3200" dirty="0"/>
          </a:p>
          <a:p>
            <a:pPr lvl="0"/>
            <a:r>
              <a:rPr lang="fr-FR" sz="3200" dirty="0" smtClean="0"/>
              <a:t>L’autonomie </a:t>
            </a:r>
            <a:r>
              <a:rPr lang="fr-FR" sz="3200" dirty="0"/>
              <a:t>des </a:t>
            </a:r>
            <a:r>
              <a:rPr lang="fr-FR" sz="3200" dirty="0" smtClean="0"/>
              <a:t>élèves, le travail en équipe : une formation nécessaire </a:t>
            </a:r>
            <a:endParaRPr lang="fr-FR" sz="3200" dirty="0"/>
          </a:p>
          <a:p>
            <a:pPr marL="0" lvl="0" indent="0">
              <a:buNone/>
            </a:pPr>
            <a:endParaRPr lang="fr-FR" sz="3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7280" y="95535"/>
            <a:ext cx="10058400" cy="1750200"/>
          </a:xfrm>
        </p:spPr>
        <p:txBody>
          <a:bodyPr>
            <a:normAutofit/>
          </a:bodyPr>
          <a:lstStyle/>
          <a:p>
            <a:pPr algn="ctr"/>
            <a:r>
              <a:rPr lang="fr-FR" dirty="0"/>
              <a:t>La continuité lycée-université </a:t>
            </a:r>
            <a:r>
              <a:rPr lang="fr-FR" dirty="0" smtClean="0"/>
              <a:t>dans l’académie </a:t>
            </a:r>
            <a:r>
              <a:rPr lang="fr-FR" dirty="0" smtClean="0"/>
              <a:t>de Bordeaux</a:t>
            </a:r>
            <a:endParaRPr lang="fr-FR" dirty="0"/>
          </a:p>
        </p:txBody>
      </p:sp>
      <p:sp>
        <p:nvSpPr>
          <p:cNvPr id="3" name="Espace réservé du contenu 2"/>
          <p:cNvSpPr>
            <a:spLocks noGrp="1"/>
          </p:cNvSpPr>
          <p:nvPr>
            <p:ph idx="1"/>
          </p:nvPr>
        </p:nvSpPr>
        <p:spPr>
          <a:xfrm>
            <a:off x="928048" y="1845734"/>
            <a:ext cx="10227632" cy="4009156"/>
          </a:xfrm>
        </p:spPr>
        <p:txBody>
          <a:bodyPr>
            <a:normAutofit lnSpcReduction="10000"/>
          </a:bodyPr>
          <a:lstStyle/>
          <a:p>
            <a:pPr algn="just">
              <a:buFont typeface="Wingdings" panose="05000000000000000000" pitchFamily="2" charset="2"/>
              <a:buChar char="§"/>
            </a:pPr>
            <a:r>
              <a:rPr lang="fr-FR" sz="2800" dirty="0"/>
              <a:t>Lisser la fracture existante entre le lycée et l’enseignement supérieur. </a:t>
            </a:r>
            <a:endParaRPr lang="fr-FR" sz="2800" dirty="0" smtClean="0"/>
          </a:p>
          <a:p>
            <a:pPr algn="just">
              <a:buFont typeface="Wingdings" panose="05000000000000000000" pitchFamily="2" charset="2"/>
              <a:buChar char="§"/>
            </a:pPr>
            <a:r>
              <a:rPr lang="fr-FR" sz="2800" dirty="0" smtClean="0"/>
              <a:t>Meilleure </a:t>
            </a:r>
            <a:r>
              <a:rPr lang="fr-FR" sz="2800" dirty="0"/>
              <a:t>connaissance réciproque des pratiques pédagogiques, des </a:t>
            </a:r>
            <a:r>
              <a:rPr lang="fr-FR" sz="2800" dirty="0" smtClean="0"/>
              <a:t>enseignements </a:t>
            </a:r>
          </a:p>
          <a:p>
            <a:pPr marL="0" indent="0" algn="just">
              <a:buNone/>
            </a:pPr>
            <a:endParaRPr lang="fr-FR" sz="2800" b="1" dirty="0"/>
          </a:p>
          <a:p>
            <a:pPr marL="0" indent="0" algn="just">
              <a:buNone/>
            </a:pPr>
            <a:r>
              <a:rPr lang="fr-FR" sz="2800" b="1" dirty="0" smtClean="0"/>
              <a:t>Dans </a:t>
            </a:r>
            <a:r>
              <a:rPr lang="fr-FR" sz="2800" b="1" dirty="0"/>
              <a:t>ce cadre, le recteur de l’académie de Bordeaux et le président de l’Université de Bordeaux ont souhaité favoriser cette perméabilité entre enseignement secondaire et supérieur en permettant un échange de service depuis la rentrée 2013.</a:t>
            </a:r>
          </a:p>
          <a:p>
            <a:pPr algn="just"/>
            <a:endParaRPr lang="fr-FR" dirty="0"/>
          </a:p>
        </p:txBody>
      </p:sp>
    </p:spTree>
    <p:extLst>
      <p:ext uri="{BB962C8B-B14F-4D97-AF65-F5344CB8AC3E}">
        <p14:creationId xmlns:p14="http://schemas.microsoft.com/office/powerpoint/2010/main" val="3343704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Extraits de la convention de partenariat « Echanges de services » entre le Rectorat et </a:t>
            </a:r>
            <a:r>
              <a:rPr lang="fr-FR" sz="3600" dirty="0"/>
              <a:t>l</a:t>
            </a:r>
            <a:r>
              <a:rPr lang="fr-FR" sz="3600" dirty="0" smtClean="0"/>
              <a:t>’Université de Bordeaux</a:t>
            </a:r>
            <a:endParaRPr lang="fr-FR" sz="3600" dirty="0"/>
          </a:p>
        </p:txBody>
      </p:sp>
      <p:pic>
        <p:nvPicPr>
          <p:cNvPr id="4" name="Espace réservé du contenu 3"/>
          <p:cNvPicPr>
            <a:picLocks noGrp="1" noChangeAspect="1"/>
          </p:cNvPicPr>
          <p:nvPr>
            <p:ph idx="1"/>
          </p:nvPr>
        </p:nvPicPr>
        <p:blipFill>
          <a:blip r:embed="rId2"/>
          <a:stretch>
            <a:fillRect/>
          </a:stretch>
        </p:blipFill>
        <p:spPr>
          <a:xfrm>
            <a:off x="1204287" y="2122138"/>
            <a:ext cx="9052182" cy="1308938"/>
          </a:xfrm>
          <a:prstGeom prst="rect">
            <a:avLst/>
          </a:prstGeom>
        </p:spPr>
      </p:pic>
      <p:pic>
        <p:nvPicPr>
          <p:cNvPr id="5" name="Image 4"/>
          <p:cNvPicPr>
            <a:picLocks noChangeAspect="1"/>
          </p:cNvPicPr>
          <p:nvPr/>
        </p:nvPicPr>
        <p:blipFill>
          <a:blip r:embed="rId3"/>
          <a:stretch>
            <a:fillRect/>
          </a:stretch>
        </p:blipFill>
        <p:spPr>
          <a:xfrm>
            <a:off x="1204287" y="3815855"/>
            <a:ext cx="9022981" cy="1901250"/>
          </a:xfrm>
          <a:prstGeom prst="rect">
            <a:avLst/>
          </a:prstGeom>
        </p:spPr>
      </p:pic>
    </p:spTree>
    <p:extLst>
      <p:ext uri="{BB962C8B-B14F-4D97-AF65-F5344CB8AC3E}">
        <p14:creationId xmlns:p14="http://schemas.microsoft.com/office/powerpoint/2010/main" val="921973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échanges de services depuis la rentrée 2013…</a:t>
            </a:r>
            <a:endParaRPr lang="fr-FR" dirty="0"/>
          </a:p>
        </p:txBody>
      </p:sp>
      <p:sp>
        <p:nvSpPr>
          <p:cNvPr id="3" name="Espace réservé du contenu 2"/>
          <p:cNvSpPr>
            <a:spLocks noGrp="1"/>
          </p:cNvSpPr>
          <p:nvPr>
            <p:ph idx="1"/>
          </p:nvPr>
        </p:nvSpPr>
        <p:spPr/>
        <p:txBody>
          <a:bodyPr>
            <a:normAutofit fontScale="92500" lnSpcReduction="20000"/>
          </a:bodyPr>
          <a:lstStyle/>
          <a:p>
            <a:endParaRPr lang="fr-FR" dirty="0" smtClean="0"/>
          </a:p>
          <a:p>
            <a:r>
              <a:rPr lang="fr-FR" sz="2400" dirty="0" smtClean="0"/>
              <a:t>En 2016-2017 : </a:t>
            </a:r>
          </a:p>
          <a:p>
            <a:pPr>
              <a:buFont typeface="Wingdings" panose="05000000000000000000" pitchFamily="2" charset="2"/>
              <a:buChar char="§"/>
            </a:pPr>
            <a:r>
              <a:rPr lang="fr-FR" sz="2400" dirty="0" smtClean="0"/>
              <a:t>  12 enseignants </a:t>
            </a:r>
            <a:r>
              <a:rPr lang="fr-FR" sz="2400" dirty="0"/>
              <a:t>du secondaire issus de </a:t>
            </a:r>
            <a:r>
              <a:rPr lang="fr-FR" sz="2400" dirty="0" smtClean="0"/>
              <a:t>10 lycées différents :  </a:t>
            </a:r>
            <a:r>
              <a:rPr lang="fr-FR" sz="2400" dirty="0"/>
              <a:t>dans des enseignements de </a:t>
            </a:r>
            <a:r>
              <a:rPr lang="fr-FR" sz="2400" dirty="0" smtClean="0"/>
              <a:t>1</a:t>
            </a:r>
            <a:r>
              <a:rPr lang="fr-FR" sz="2400" baseline="30000" dirty="0" smtClean="0"/>
              <a:t>ère</a:t>
            </a:r>
            <a:r>
              <a:rPr lang="fr-FR" sz="2400" dirty="0" smtClean="0"/>
              <a:t> année </a:t>
            </a:r>
            <a:r>
              <a:rPr lang="fr-FR" sz="2400" dirty="0"/>
              <a:t>de Licence </a:t>
            </a:r>
            <a:r>
              <a:rPr lang="fr-FR" sz="2400" dirty="0" smtClean="0"/>
              <a:t> (volume </a:t>
            </a:r>
            <a:r>
              <a:rPr lang="fr-FR" sz="2400" dirty="0"/>
              <a:t>horaire moyen de </a:t>
            </a:r>
            <a:r>
              <a:rPr lang="fr-FR" sz="2400" dirty="0" smtClean="0"/>
              <a:t>30 heures chacun), </a:t>
            </a:r>
          </a:p>
          <a:p>
            <a:pPr>
              <a:buFont typeface="Wingdings" panose="05000000000000000000" pitchFamily="2" charset="2"/>
              <a:buChar char="§"/>
            </a:pPr>
            <a:r>
              <a:rPr lang="fr-FR" sz="2400" dirty="0" smtClean="0"/>
              <a:t>Environ 25 enseignants-chercheurs : dans </a:t>
            </a:r>
            <a:r>
              <a:rPr lang="fr-FR" sz="2400" dirty="0"/>
              <a:t>des classes de </a:t>
            </a:r>
            <a:r>
              <a:rPr lang="fr-FR" sz="2400" dirty="0" smtClean="0"/>
              <a:t>1</a:t>
            </a:r>
            <a:r>
              <a:rPr lang="fr-FR" sz="2400" baseline="30000" dirty="0" smtClean="0"/>
              <a:t>ère</a:t>
            </a:r>
            <a:r>
              <a:rPr lang="fr-FR" sz="2400" dirty="0" smtClean="0"/>
              <a:t> S et </a:t>
            </a:r>
            <a:r>
              <a:rPr lang="fr-FR" sz="2400" dirty="0" err="1" smtClean="0"/>
              <a:t>Tle</a:t>
            </a:r>
            <a:r>
              <a:rPr lang="fr-FR" sz="2400" dirty="0" smtClean="0"/>
              <a:t> S</a:t>
            </a:r>
            <a:r>
              <a:rPr lang="fr-FR" sz="2400" dirty="0"/>
              <a:t> (</a:t>
            </a:r>
            <a:r>
              <a:rPr lang="fr-FR" sz="2400" dirty="0" smtClean="0"/>
              <a:t>14 heures en moyennes chacun dans les lycées), </a:t>
            </a:r>
          </a:p>
          <a:p>
            <a:pPr>
              <a:buFont typeface="Wingdings" panose="05000000000000000000" pitchFamily="2" charset="2"/>
              <a:buChar char="§"/>
            </a:pPr>
            <a:r>
              <a:rPr lang="fr-FR" sz="2400" dirty="0" smtClean="0"/>
              <a:t>Les </a:t>
            </a:r>
            <a:r>
              <a:rPr lang="fr-FR" sz="2400" dirty="0"/>
              <a:t>disciplines </a:t>
            </a:r>
            <a:r>
              <a:rPr lang="fr-FR" sz="2400" dirty="0" smtClean="0"/>
              <a:t>représentées :  </a:t>
            </a:r>
            <a:r>
              <a:rPr lang="fr-FR" sz="2400" dirty="0"/>
              <a:t>les </a:t>
            </a:r>
            <a:r>
              <a:rPr lang="fr-FR" sz="2400" dirty="0" smtClean="0"/>
              <a:t>mathématiques, l’informatique</a:t>
            </a:r>
            <a:r>
              <a:rPr lang="fr-FR" sz="2400" dirty="0"/>
              <a:t>, la physique, la chimie, les sciences de la vie et de la </a:t>
            </a:r>
            <a:r>
              <a:rPr lang="fr-FR" sz="2400" dirty="0" smtClean="0"/>
              <a:t>Terre</a:t>
            </a:r>
            <a:r>
              <a:rPr lang="fr-FR" sz="2400" dirty="0"/>
              <a:t>.</a:t>
            </a:r>
            <a:endParaRPr lang="fr-FR" sz="2400" dirty="0" smtClean="0"/>
          </a:p>
          <a:p>
            <a:pPr marL="0" indent="0">
              <a:buNone/>
            </a:pPr>
            <a:r>
              <a:rPr lang="fr-FR" dirty="0" smtClean="0"/>
              <a:t> </a:t>
            </a:r>
            <a:endParaRPr lang="fr-FR" dirty="0"/>
          </a:p>
          <a:p>
            <a:pPr>
              <a:buFont typeface="Wingdings" panose="05000000000000000000" pitchFamily="2" charset="2"/>
              <a:buChar char="§"/>
            </a:pPr>
            <a:endParaRPr lang="fr-FR" dirty="0"/>
          </a:p>
        </p:txBody>
      </p:sp>
    </p:spTree>
    <p:extLst>
      <p:ext uri="{BB962C8B-B14F-4D97-AF65-F5344CB8AC3E}">
        <p14:creationId xmlns:p14="http://schemas.microsoft.com/office/powerpoint/2010/main" val="2160265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re 1"/>
          <p:cNvSpPr txBox="1">
            <a:spLocks noGrp="1"/>
          </p:cNvSpPr>
          <p:nvPr>
            <p:ph type="title"/>
          </p:nvPr>
        </p:nvSpPr>
        <p:spPr/>
        <p:txBody>
          <a:bodyPr/>
          <a:lstStyle/>
          <a:p>
            <a:pPr lvl="0"/>
            <a:r>
              <a:rPr lang="fr-FR" dirty="0" smtClean="0"/>
              <a:t>Echanges lycée-université en SVT</a:t>
            </a:r>
            <a:endParaRPr lang="fr-FR" dirty="0"/>
          </a:p>
        </p:txBody>
      </p:sp>
      <p:sp>
        <p:nvSpPr>
          <p:cNvPr id="3" name="Espace réservé du contenu 2"/>
          <p:cNvSpPr txBox="1">
            <a:spLocks noGrp="1"/>
          </p:cNvSpPr>
          <p:nvPr>
            <p:ph idx="1"/>
          </p:nvPr>
        </p:nvSpPr>
        <p:spPr/>
        <p:txBody>
          <a:bodyPr>
            <a:normAutofit fontScale="85000" lnSpcReduction="20000"/>
          </a:bodyPr>
          <a:lstStyle/>
          <a:p>
            <a:pPr lvl="0"/>
            <a:r>
              <a:rPr lang="fr-FR" sz="2400" b="1" dirty="0"/>
              <a:t>Au lycée </a:t>
            </a:r>
            <a:r>
              <a:rPr lang="fr-FR" sz="2400" dirty="0"/>
              <a:t>: </a:t>
            </a:r>
          </a:p>
          <a:p>
            <a:pPr lvl="1"/>
            <a:r>
              <a:rPr lang="fr-FR" sz="2400" dirty="0" smtClean="0"/>
              <a:t>TPE,</a:t>
            </a:r>
            <a:endParaRPr lang="fr-FR" sz="2400" dirty="0"/>
          </a:p>
          <a:p>
            <a:pPr lvl="1"/>
            <a:r>
              <a:rPr lang="fr-FR" sz="2400" smtClean="0"/>
              <a:t>TP </a:t>
            </a:r>
            <a:r>
              <a:rPr lang="fr-FR" sz="2400" dirty="0" smtClean="0"/>
              <a:t>en </a:t>
            </a:r>
            <a:r>
              <a:rPr lang="fr-FR" sz="2400" dirty="0" err="1"/>
              <a:t>Tle</a:t>
            </a:r>
            <a:r>
              <a:rPr lang="fr-FR" sz="2400" dirty="0"/>
              <a:t> S + séances </a:t>
            </a:r>
            <a:r>
              <a:rPr lang="fr-FR" sz="2400" dirty="0" smtClean="0"/>
              <a:t>d’AP,</a:t>
            </a:r>
            <a:endParaRPr lang="fr-FR" sz="2400" dirty="0"/>
          </a:p>
          <a:p>
            <a:pPr lvl="1"/>
            <a:r>
              <a:rPr lang="fr-FR" sz="2400" dirty="0"/>
              <a:t>TP de géologie « type université » en </a:t>
            </a:r>
            <a:r>
              <a:rPr lang="fr-FR" sz="2400" dirty="0" err="1"/>
              <a:t>Tle</a:t>
            </a:r>
            <a:r>
              <a:rPr lang="fr-FR" sz="2400" dirty="0"/>
              <a:t> </a:t>
            </a:r>
            <a:r>
              <a:rPr lang="fr-FR" sz="2400" dirty="0" smtClean="0"/>
              <a:t>S,</a:t>
            </a:r>
            <a:endParaRPr lang="fr-FR" sz="2400" dirty="0"/>
          </a:p>
          <a:p>
            <a:pPr lvl="1"/>
            <a:r>
              <a:rPr lang="fr-FR" sz="2400" dirty="0"/>
              <a:t>Séances AP o</a:t>
            </a:r>
            <a:r>
              <a:rPr lang="fr-FR" sz="2400" dirty="0" smtClean="0"/>
              <a:t>rientation en </a:t>
            </a:r>
            <a:r>
              <a:rPr lang="fr-FR" sz="2400" dirty="0" err="1" smtClean="0"/>
              <a:t>Tle</a:t>
            </a:r>
            <a:r>
              <a:rPr lang="fr-FR" sz="2400" dirty="0" smtClean="0"/>
              <a:t> S.</a:t>
            </a:r>
          </a:p>
          <a:p>
            <a:pPr lvl="1"/>
            <a:r>
              <a:rPr lang="fr-FR" sz="2400" dirty="0" smtClean="0"/>
              <a:t>Conférences pour plusieurs classes</a:t>
            </a:r>
          </a:p>
          <a:p>
            <a:pPr marL="201168" lvl="1" indent="0">
              <a:buNone/>
            </a:pPr>
            <a:endParaRPr lang="fr-FR" sz="2400" b="1" dirty="0"/>
          </a:p>
          <a:p>
            <a:pPr marL="201168" lvl="1" indent="0">
              <a:buNone/>
            </a:pPr>
            <a:r>
              <a:rPr lang="fr-FR" sz="2400" b="1" dirty="0" smtClean="0"/>
              <a:t>A l’université :</a:t>
            </a:r>
          </a:p>
          <a:p>
            <a:pPr lvl="1">
              <a:buFont typeface="Arial" panose="020B0604020202020204" pitchFamily="34" charset="0"/>
              <a:buChar char="•"/>
            </a:pPr>
            <a:r>
              <a:rPr lang="fr-FR" sz="2400" dirty="0" smtClean="0"/>
              <a:t>TP en </a:t>
            </a:r>
            <a:r>
              <a:rPr lang="fr-FR" sz="2400" dirty="0" err="1" smtClean="0"/>
              <a:t>CPBx</a:t>
            </a:r>
            <a:r>
              <a:rPr lang="fr-FR" sz="2400" dirty="0" smtClean="0"/>
              <a:t>,</a:t>
            </a:r>
          </a:p>
          <a:p>
            <a:pPr lvl="1">
              <a:buFont typeface="Arial" panose="020B0604020202020204" pitchFamily="34" charset="0"/>
              <a:buChar char="•"/>
            </a:pPr>
            <a:r>
              <a:rPr lang="fr-FR" sz="2400" dirty="0" smtClean="0"/>
              <a:t>TP de licence 1 en géologie,</a:t>
            </a:r>
          </a:p>
          <a:p>
            <a:pPr lvl="1">
              <a:buFont typeface="Arial" panose="020B0604020202020204" pitchFamily="34" charset="0"/>
              <a:buChar char="•"/>
            </a:pPr>
            <a:r>
              <a:rPr lang="fr-FR" sz="2400" dirty="0" smtClean="0"/>
              <a:t>Suivi blog scientifique, biologie moléculaire, travail en équipe en CPBX,</a:t>
            </a:r>
            <a:endParaRPr lang="fr-FR" sz="2400" dirty="0"/>
          </a:p>
          <a:p>
            <a:pPr lvl="1"/>
            <a:endParaRPr lang="fr-FR" dirty="0"/>
          </a:p>
          <a:p>
            <a:pPr lvl="1"/>
            <a:endParaRPr lang="fr-FR" dirty="0"/>
          </a:p>
          <a:p>
            <a:pPr lvl="1"/>
            <a:endParaRPr lang="fr-FR" dirty="0"/>
          </a:p>
          <a:p>
            <a:pPr marL="347472" lvl="1" indent="0">
              <a:buNone/>
            </a:pPr>
            <a:endParaRPr lang="fr-F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TM02900720%5b%5bfn=Intégrale%5d%5d</Template>
  <TotalTime>4708</TotalTime>
  <Words>360</Words>
  <Application>Microsoft Office PowerPoint</Application>
  <PresentationFormat>Grand écran</PresentationFormat>
  <Paragraphs>86</Paragraphs>
  <Slides>9</Slides>
  <Notes>3</Notes>
  <HiddenSlides>0</HiddenSlides>
  <MMClips>0</MMClips>
  <ScaleCrop>false</ScaleCrop>
  <HeadingPairs>
    <vt:vector size="6" baseType="variant">
      <vt:variant>
        <vt:lpstr>Polices utilisées</vt:lpstr>
      </vt:variant>
      <vt:variant>
        <vt:i4>6</vt:i4>
      </vt:variant>
      <vt:variant>
        <vt:lpstr>Thème</vt:lpstr>
      </vt:variant>
      <vt:variant>
        <vt:i4>4</vt:i4>
      </vt:variant>
      <vt:variant>
        <vt:lpstr>Titres des diapositives</vt:lpstr>
      </vt:variant>
      <vt:variant>
        <vt:i4>9</vt:i4>
      </vt:variant>
    </vt:vector>
  </HeadingPairs>
  <TitlesOfParts>
    <vt:vector size="19" baseType="lpstr">
      <vt:lpstr>Arial</vt:lpstr>
      <vt:lpstr>Calibri</vt:lpstr>
      <vt:lpstr>Calibri Light</vt:lpstr>
      <vt:lpstr>Franklin Gothic Book</vt:lpstr>
      <vt:lpstr>Wingdings</vt:lpstr>
      <vt:lpstr>Wingdings 2</vt:lpstr>
      <vt:lpstr>HDOfficeLightV0</vt:lpstr>
      <vt:lpstr>1_HDOfficeLightV0</vt:lpstr>
      <vt:lpstr>2_HDOfficeLightV0</vt:lpstr>
      <vt:lpstr>Crop</vt:lpstr>
      <vt:lpstr>  Continuité lycée-université SVT </vt:lpstr>
      <vt:lpstr>Programme de la journée</vt:lpstr>
      <vt:lpstr>Les intervenants du stage</vt:lpstr>
      <vt:lpstr>La continuité lycée-université </vt:lpstr>
      <vt:lpstr>Des constats faisant consensus </vt:lpstr>
      <vt:lpstr>La continuité lycée-université dans l’académie de Bordeaux</vt:lpstr>
      <vt:lpstr>Extraits de la convention de partenariat « Echanges de services » entre le Rectorat et l’Université de Bordeaux</vt:lpstr>
      <vt:lpstr>Des échanges de services depuis la rentrée 2013…</vt:lpstr>
      <vt:lpstr>Echanges lycée-université en SVT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PROJET BAC +3/BAC-3</dc:title>
  <dc:creator>Nathalie Franc</dc:creator>
  <cp:lastModifiedBy>Bruno Forestier</cp:lastModifiedBy>
  <cp:revision>110</cp:revision>
  <dcterms:created xsi:type="dcterms:W3CDTF">2016-01-03T09:44:26Z</dcterms:created>
  <dcterms:modified xsi:type="dcterms:W3CDTF">2018-04-29T16:59:41Z</dcterms:modified>
</cp:coreProperties>
</file>