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fe18f3c9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9fe18f3c9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9fe18f3c9f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9fd3076aee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9fd3076aee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39fd3076aee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fd3076ae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39fd3076ae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9fd3076ae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fd3076aee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9fd3076aee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9fd3076aee_1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fd3076aee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9fd3076aee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fd3076aee_1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fe18729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9fe18729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9fe18729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fd3076aee_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9fd3076aee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9fd3076aee_1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fe18729a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9fe18729a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fe18729a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7259" y="-1253331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2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⚫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9.jpg"/><Relationship Id="rId6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13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6174275" y="2658150"/>
            <a:ext cx="5200500" cy="1133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n°X</a:t>
            </a:r>
            <a:endParaRPr sz="32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2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Collège XXX</a:t>
            </a:r>
            <a:endParaRPr sz="32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SII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6575" y="337050"/>
            <a:ext cx="7448499" cy="143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4976100" y="5018100"/>
            <a:ext cx="5200500" cy="6660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fr-F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Exemple de présentation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00" y="1938475"/>
            <a:ext cx="3162650" cy="475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Image de la pièce remontée</a:t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2" title="IMG_20251127_162426941.jpg"/>
          <p:cNvPicPr preferRelativeResize="0"/>
          <p:nvPr/>
        </p:nvPicPr>
        <p:blipFill rotWithShape="1">
          <a:blip r:embed="rId5">
            <a:alphaModFix/>
          </a:blip>
          <a:srcRect b="22475" l="24196" r="27774" t="-7192"/>
          <a:stretch/>
        </p:blipFill>
        <p:spPr>
          <a:xfrm rot="-5400000">
            <a:off x="1754226" y="-91877"/>
            <a:ext cx="2477226" cy="541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 title="8713425528663381578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0700" y="809221"/>
            <a:ext cx="4340100" cy="57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Croquis légendé de la pièce à créer</a:t>
            </a:r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title="PXL_20251127_093628716.jpg"/>
          <p:cNvPicPr preferRelativeResize="0"/>
          <p:nvPr/>
        </p:nvPicPr>
        <p:blipFill rotWithShape="1">
          <a:blip r:embed="rId5">
            <a:alphaModFix/>
          </a:blip>
          <a:srcRect b="11753" l="0" r="0" t="14738"/>
          <a:stretch/>
        </p:blipFill>
        <p:spPr>
          <a:xfrm>
            <a:off x="3550300" y="793650"/>
            <a:ext cx="5559454" cy="54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Détail du croquis</a:t>
            </a: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légendé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5" title="PXL_20251127_093628716.jpg"/>
          <p:cNvPicPr preferRelativeResize="0"/>
          <p:nvPr/>
        </p:nvPicPr>
        <p:blipFill rotWithShape="1">
          <a:blip r:embed="rId5">
            <a:alphaModFix/>
          </a:blip>
          <a:srcRect b="47362" l="0" r="0" t="14738"/>
          <a:stretch/>
        </p:blipFill>
        <p:spPr>
          <a:xfrm>
            <a:off x="1271075" y="1029625"/>
            <a:ext cx="9092118" cy="457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Modélisation avec le logiciel: Solidworks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1"/>
            <a:ext cx="11470400" cy="5143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Arbre de création des fonctions et esquisses utilisées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6"/>
            <a:ext cx="2753425" cy="513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8225" y="809224"/>
            <a:ext cx="2753425" cy="268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4050" y="809225"/>
            <a:ext cx="538350" cy="3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4800" y="809224"/>
            <a:ext cx="1038450" cy="10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5650" y="809223"/>
            <a:ext cx="538350" cy="210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90875" y="809227"/>
            <a:ext cx="1038450" cy="103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18000" y="908675"/>
            <a:ext cx="1193825" cy="11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40275" y="3775950"/>
            <a:ext cx="1574026" cy="13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48750" y="3775947"/>
            <a:ext cx="1574025" cy="159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 slicer: Pièce complète avec durée, matière, support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1"/>
            <a:ext cx="11652259" cy="514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 slicer: Visualisation interne de la pièce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09221"/>
            <a:ext cx="10996317" cy="5143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Image de la pièce avec son support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 title="PXL_20251127_122403878.jpg"/>
          <p:cNvPicPr preferRelativeResize="0"/>
          <p:nvPr/>
        </p:nvPicPr>
        <p:blipFill rotWithShape="1">
          <a:blip r:embed="rId5">
            <a:alphaModFix/>
          </a:blip>
          <a:srcRect b="19202" l="0" r="22021" t="26690"/>
          <a:stretch/>
        </p:blipFill>
        <p:spPr>
          <a:xfrm>
            <a:off x="710400" y="1279150"/>
            <a:ext cx="9285775" cy="485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/>
        </p:nvSpPr>
        <p:spPr>
          <a:xfrm rot="-5400000">
            <a:off x="6173268" y="-5361779"/>
            <a:ext cx="656700" cy="11380500"/>
          </a:xfrm>
          <a:prstGeom prst="rect">
            <a:avLst/>
          </a:prstGeom>
          <a:gradFill>
            <a:gsLst>
              <a:gs pos="0">
                <a:srgbClr val="C4D6ED"/>
              </a:gs>
              <a:gs pos="50000">
                <a:srgbClr val="A9C5E6"/>
              </a:gs>
              <a:gs pos="100000">
                <a:srgbClr val="98BBE4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811345" y="5"/>
            <a:ext cx="11380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lang="fr-FR" sz="36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Image de la pièce nettoyée</a:t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2014"/>
            <a:ext cx="710388" cy="53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63200" y="6105525"/>
            <a:ext cx="1828800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0" y="6391825"/>
            <a:ext cx="5718300" cy="46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600"/>
              <a:buFont typeface="Calibri"/>
              <a:buNone/>
            </a:pPr>
            <a:r>
              <a:rPr b="0" i="0" lang="fr-FR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1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Résultats de l’équipe n°…  Collège …..</a:t>
            </a:r>
            <a:endParaRPr sz="21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1" title="PXL_20251127_122650176.jpg"/>
          <p:cNvPicPr preferRelativeResize="0"/>
          <p:nvPr/>
        </p:nvPicPr>
        <p:blipFill rotWithShape="1">
          <a:blip r:embed="rId5">
            <a:alphaModFix/>
          </a:blip>
          <a:srcRect b="25216" l="0" r="30867" t="26197"/>
          <a:stretch/>
        </p:blipFill>
        <p:spPr>
          <a:xfrm rot="10800000">
            <a:off x="1550974" y="1219201"/>
            <a:ext cx="9405476" cy="497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