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91425" lIns="91425" spcFirstLastPara="1" rIns="91425" wrap="square" tIns="9142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91425" lIns="91425" spcFirstLastPara="1" rIns="91425" wrap="square" tIns="9142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a:t>Action à faire : complète le n° d’équipe qui vous a été attribué. Compléter le nom de votre collège.</a:t>
            </a:r>
            <a:endParaRPr b="0" i="0" sz="1200" u="none" cap="none" strike="noStrike">
              <a:solidFill>
                <a:schemeClr val="dk1"/>
              </a:solidFill>
              <a:latin typeface="Calibri"/>
              <a:ea typeface="Calibri"/>
              <a:cs typeface="Calibri"/>
              <a:sym typeface="Calibri"/>
            </a:endParaRPr>
          </a:p>
        </p:txBody>
      </p:sp>
      <p:sp>
        <p:nvSpPr>
          <p:cNvPr id="87" name="Google Shape;8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fr-FR"/>
              <a:t>Dans cette page, il est attendu d’y coller  la ou les photos du ou des croquis que vous avez réalisé. Cet espace croquis est libre est peut comporter des dessins, des légendes, des dimensions … Vous pouvez dupliquer cette page si besoins. Egalement, indiquer les outils de mesure que vous avez utilisé.</a:t>
            </a:r>
            <a:endParaRPr b="0" i="0" sz="1200" u="none" cap="none" strike="noStrike">
              <a:solidFill>
                <a:schemeClr val="dk1"/>
              </a:solidFill>
              <a:latin typeface="Calibri"/>
              <a:ea typeface="Calibri"/>
              <a:cs typeface="Calibri"/>
              <a:sym typeface="Calibri"/>
            </a:endParaRPr>
          </a:p>
        </p:txBody>
      </p:sp>
      <p:sp>
        <p:nvSpPr>
          <p:cNvPr id="97" name="Google Shape;9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9fd3076aee_1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g39fd3076aee_1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fr-FR"/>
              <a:t>Dans cette page, il est attendu d’y présenter le logiciel de modélisation utilisé avec la modélisation de la pièce finale en perspective.</a:t>
            </a:r>
            <a:endParaRPr b="0" i="0" sz="1200" u="none" cap="none" strike="noStrike">
              <a:solidFill>
                <a:schemeClr val="dk1"/>
              </a:solidFill>
              <a:latin typeface="Calibri"/>
              <a:ea typeface="Calibri"/>
              <a:cs typeface="Calibri"/>
              <a:sym typeface="Calibri"/>
            </a:endParaRPr>
          </a:p>
        </p:txBody>
      </p:sp>
      <p:sp>
        <p:nvSpPr>
          <p:cNvPr id="107" name="Google Shape;107;g39fd3076aee_1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9fd3076aee_1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g39fd3076aee_1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fr-FR"/>
              <a:t>Dans cette page, il est attendu d’avoir plusieurs captures d’écran montrant la succession d’étapes significatives dans la modélisation de la pièce. de l’arbre de création (par exemple : arbre de création et différentes esquisses utilisée avec les cotations précisées). Vous pouvez dupliquer cette page si besoins.</a:t>
            </a:r>
            <a:endParaRPr b="0" i="0" sz="1200" u="none" cap="none" strike="noStrike">
              <a:solidFill>
                <a:schemeClr val="dk1"/>
              </a:solidFill>
              <a:latin typeface="Calibri"/>
              <a:ea typeface="Calibri"/>
              <a:cs typeface="Calibri"/>
              <a:sym typeface="Calibri"/>
            </a:endParaRPr>
          </a:p>
        </p:txBody>
      </p:sp>
      <p:sp>
        <p:nvSpPr>
          <p:cNvPr id="117" name="Google Shape;117;g39fd3076aee_1_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9fd3076aee_1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g39fd3076aee_1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fr-FR"/>
              <a:t>Dans cette page, il est attendu d’avoir une ou plusieurs captures d’écran montrant la phase de paramétrage : le visuel en 3D de l’impression de la pièce, le matériau utilisé, le pourcentage de matière, la masse totale de l’objet, la durée d’impression, … . Vous pouvez dupliquer cette page si besoins.</a:t>
            </a:r>
            <a:endParaRPr b="0" i="0" sz="1200" u="none" cap="none" strike="noStrike">
              <a:solidFill>
                <a:schemeClr val="dk1"/>
              </a:solidFill>
              <a:latin typeface="Calibri"/>
              <a:ea typeface="Calibri"/>
              <a:cs typeface="Calibri"/>
              <a:sym typeface="Calibri"/>
            </a:endParaRPr>
          </a:p>
        </p:txBody>
      </p:sp>
      <p:sp>
        <p:nvSpPr>
          <p:cNvPr id="127" name="Google Shape;127;g39fd3076aee_1_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9fe18729a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g39fe18729a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fr-FR"/>
              <a:t>Dans cette page, il est attendu d’avoir une ou plusieurs captures d’écran montrant une ou des coupe(s) transversale(s) de la pièce imprimée, et faisant apparaître la répartition de matière interne. (Prendre appui sur les représentations du slicer, montrer une couche médiane par exemple).</a:t>
            </a:r>
            <a:endParaRPr b="0" i="0" sz="1200" u="none" cap="none" strike="noStrike">
              <a:solidFill>
                <a:schemeClr val="dk1"/>
              </a:solidFill>
              <a:latin typeface="Calibri"/>
              <a:ea typeface="Calibri"/>
              <a:cs typeface="Calibri"/>
              <a:sym typeface="Calibri"/>
            </a:endParaRPr>
          </a:p>
        </p:txBody>
      </p:sp>
      <p:sp>
        <p:nvSpPr>
          <p:cNvPr id="137" name="Google Shape;137;g39fe18729a8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9fd3076aee_1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g39fd3076aee_1_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fr-FR"/>
              <a:t>Dans cette page, il est attendu de coller la photo de la pièce imprimée terminée, toujours sur son plateau d’imprimante 3D </a:t>
            </a:r>
            <a:endParaRPr b="0" i="0" sz="1200" u="none" cap="none" strike="noStrike">
              <a:solidFill>
                <a:schemeClr val="dk1"/>
              </a:solidFill>
              <a:latin typeface="Calibri"/>
              <a:ea typeface="Calibri"/>
              <a:cs typeface="Calibri"/>
              <a:sym typeface="Calibri"/>
            </a:endParaRPr>
          </a:p>
        </p:txBody>
      </p:sp>
      <p:sp>
        <p:nvSpPr>
          <p:cNvPr id="147" name="Google Shape;147;g39fd3076aee_1_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9fe18729a8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g39fe18729a8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fr-FR"/>
              <a:t>Dans cette page, il est attendu de coller la photo de la pièce imprimée terminée, nettoyée et débarrassée de ses supports annexes d’impression.</a:t>
            </a:r>
            <a:endParaRPr b="0" i="0" sz="1200" u="none" cap="none" strike="noStrike">
              <a:solidFill>
                <a:schemeClr val="dk1"/>
              </a:solidFill>
              <a:latin typeface="Calibri"/>
              <a:ea typeface="Calibri"/>
              <a:cs typeface="Calibri"/>
              <a:sym typeface="Calibri"/>
            </a:endParaRPr>
          </a:p>
        </p:txBody>
      </p:sp>
      <p:sp>
        <p:nvSpPr>
          <p:cNvPr id="157" name="Google Shape;157;g39fe18729a8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a189368e13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g3a189368e13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FR"/>
              <a:t>Dans cette page, il est attendu de coller la photo de l’objet réparé avec la pièce remplacée visible.</a:t>
            </a:r>
            <a:endParaRPr b="0" i="0" sz="1200" u="none" cap="none" strike="noStrike">
              <a:solidFill>
                <a:schemeClr val="dk1"/>
              </a:solidFill>
              <a:latin typeface="Calibri"/>
              <a:ea typeface="Calibri"/>
              <a:cs typeface="Calibri"/>
              <a:sym typeface="Calibri"/>
            </a:endParaRPr>
          </a:p>
        </p:txBody>
      </p:sp>
      <p:sp>
        <p:nvSpPr>
          <p:cNvPr id="167" name="Google Shape;167;g3a189368e13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4530"/>
            <a:ext cx="9144000" cy="2387600"/>
          </a:xfrm>
          <a:prstGeom prst="rect">
            <a:avLst/>
          </a:prstGeom>
          <a:noFill/>
          <a:ln>
            <a:noFill/>
          </a:ln>
        </p:spPr>
        <p:txBody>
          <a:bodyPr anchorCtr="0" anchor="b" bIns="91425" lIns="91425" spcFirstLastPara="1" rIns="91425" wrap="square" tIns="91425">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91425" lIns="91425" spcFirstLastPara="1" rIns="91425" wrap="square" tIns="91425">
            <a:noAutofit/>
          </a:bodyPr>
          <a:lstStyle>
            <a:lvl1pPr lvl="0" marR="0" rtl="0" algn="ctr">
              <a:lnSpc>
                <a:spcPct val="90000"/>
              </a:lnSpc>
              <a:spcBef>
                <a:spcPts val="1000"/>
              </a:spcBef>
              <a:spcAft>
                <a:spcPts val="0"/>
              </a:spcAft>
              <a:buClr>
                <a:srgbClr val="3F3F3F"/>
              </a:buClr>
              <a:buSzPts val="2400"/>
              <a:buFont typeface="Noto Sans Symbols"/>
              <a:buNone/>
              <a:defRPr b="0" i="0" sz="2400" u="none" cap="none" strike="noStrike">
                <a:solidFill>
                  <a:srgbClr val="3F3F3F"/>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800"/>
              <a:buFont typeface="Noto Sans Symbols"/>
              <a:buNone/>
              <a:defRPr b="0" i="0" sz="28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2400"/>
              <a:buFont typeface="Noto Sans Symbols"/>
              <a:buNone/>
              <a:defRPr b="0" i="0" sz="24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2000"/>
              <a:buFont typeface="Noto Sans Symbols"/>
              <a:buNone/>
              <a:defRPr b="0" i="0" sz="20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2000"/>
              <a:buFont typeface="Noto Sans Symbols"/>
              <a:buNone/>
              <a:defRPr b="0" i="0" sz="2000" u="none" cap="none" strike="noStrike">
                <a:solidFill>
                  <a:schemeClr val="dk1"/>
                </a:solidFill>
                <a:latin typeface="Calibri"/>
                <a:ea typeface="Calibri"/>
                <a:cs typeface="Calibri"/>
                <a:sym typeface="Calibri"/>
              </a:defRPr>
            </a:lvl5pPr>
            <a:lvl6pPr lvl="5" marR="0" rtl="0" algn="ctr">
              <a:spcBef>
                <a:spcPts val="400"/>
              </a:spcBef>
              <a:spcAft>
                <a:spcPts val="0"/>
              </a:spcAft>
              <a:buClr>
                <a:schemeClr val="dk1"/>
              </a:buClr>
              <a:buSzPts val="2000"/>
              <a:buFont typeface="Noto Sans Symbols"/>
              <a:buNone/>
              <a:defRPr b="0" i="0" sz="2000" u="none" cap="none" strike="noStrike">
                <a:solidFill>
                  <a:schemeClr val="dk1"/>
                </a:solidFill>
                <a:latin typeface="Calibri"/>
                <a:ea typeface="Calibri"/>
                <a:cs typeface="Calibri"/>
                <a:sym typeface="Calibri"/>
              </a:defRPr>
            </a:lvl6pPr>
            <a:lvl7pPr lvl="6" marR="0" rtl="0" algn="ctr">
              <a:spcBef>
                <a:spcPts val="400"/>
              </a:spcBef>
              <a:spcAft>
                <a:spcPts val="0"/>
              </a:spcAft>
              <a:buClr>
                <a:schemeClr val="dk1"/>
              </a:buClr>
              <a:buSzPts val="2000"/>
              <a:buFont typeface="Noto Sans Symbols"/>
              <a:buNone/>
              <a:defRPr b="0" i="0" sz="2000" u="none" cap="none" strike="noStrike">
                <a:solidFill>
                  <a:schemeClr val="dk1"/>
                </a:solidFill>
                <a:latin typeface="Calibri"/>
                <a:ea typeface="Calibri"/>
                <a:cs typeface="Calibri"/>
                <a:sym typeface="Calibri"/>
              </a:defRPr>
            </a:lvl7pPr>
            <a:lvl8pPr lvl="7" marR="0" rtl="0" algn="ctr">
              <a:spcBef>
                <a:spcPts val="400"/>
              </a:spcBef>
              <a:spcAft>
                <a:spcPts val="0"/>
              </a:spcAft>
              <a:buClr>
                <a:schemeClr val="dk1"/>
              </a:buClr>
              <a:buSzPts val="2000"/>
              <a:buFont typeface="Noto Sans Symbols"/>
              <a:buNone/>
              <a:defRPr b="0" i="0" sz="2000" u="none" cap="none" strike="noStrike">
                <a:solidFill>
                  <a:schemeClr val="dk1"/>
                </a:solidFill>
                <a:latin typeface="Calibri"/>
                <a:ea typeface="Calibri"/>
                <a:cs typeface="Calibri"/>
                <a:sym typeface="Calibri"/>
              </a:defRPr>
            </a:lvl8pPr>
            <a:lvl9pPr lvl="8" marR="0" rtl="0" algn="ctr">
              <a:spcBef>
                <a:spcPts val="400"/>
              </a:spcBef>
              <a:spcAft>
                <a:spcPts val="0"/>
              </a:spcAft>
              <a:buClr>
                <a:schemeClr val="dk1"/>
              </a:buClr>
              <a:buSzPts val="2000"/>
              <a:buFont typeface="Noto Sans Symbols"/>
              <a:buNone/>
              <a:defRPr b="0" i="0" sz="2000" u="none" cap="none" strike="noStrike">
                <a:solidFill>
                  <a:schemeClr val="dk1"/>
                </a:solidFill>
                <a:latin typeface="Calibri"/>
                <a:ea typeface="Calibri"/>
                <a:cs typeface="Calibri"/>
                <a:sym typeface="Calibri"/>
              </a:defRPr>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100" u="none" cap="none" strike="noStrike">
                <a:solidFill>
                  <a:srgbClr val="59595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1100" u="none" cap="none" strike="noStrike">
                <a:solidFill>
                  <a:srgbClr val="59595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2"/>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100" u="none" cap="none" strike="noStrike">
                <a:solidFill>
                  <a:srgbClr val="888888"/>
                </a:solidFill>
                <a:latin typeface="Calibri"/>
                <a:ea typeface="Calibri"/>
                <a:cs typeface="Calibri"/>
                <a:sym typeface="Calibri"/>
              </a:defRPr>
            </a:lvl1pPr>
            <a:lvl2pPr indent="0" lvl="1" marL="0" marR="0" rtl="0" algn="r">
              <a:spcBef>
                <a:spcPts val="0"/>
              </a:spcBef>
              <a:buNone/>
              <a:defRPr b="0" i="0" sz="1100" u="none" cap="none" strike="noStrike">
                <a:solidFill>
                  <a:srgbClr val="888888"/>
                </a:solidFill>
                <a:latin typeface="Calibri"/>
                <a:ea typeface="Calibri"/>
                <a:cs typeface="Calibri"/>
                <a:sym typeface="Calibri"/>
              </a:defRPr>
            </a:lvl2pPr>
            <a:lvl3pPr indent="0" lvl="2" marL="0" marR="0" rtl="0" algn="r">
              <a:spcBef>
                <a:spcPts val="0"/>
              </a:spcBef>
              <a:buNone/>
              <a:defRPr b="0" i="0" sz="1100" u="none" cap="none" strike="noStrike">
                <a:solidFill>
                  <a:srgbClr val="888888"/>
                </a:solidFill>
                <a:latin typeface="Calibri"/>
                <a:ea typeface="Calibri"/>
                <a:cs typeface="Calibri"/>
                <a:sym typeface="Calibri"/>
              </a:defRPr>
            </a:lvl3pPr>
            <a:lvl4pPr indent="0" lvl="3" marL="0" marR="0" rtl="0" algn="r">
              <a:spcBef>
                <a:spcPts val="0"/>
              </a:spcBef>
              <a:buNone/>
              <a:defRPr b="0" i="0" sz="1100" u="none" cap="none" strike="noStrike">
                <a:solidFill>
                  <a:srgbClr val="888888"/>
                </a:solidFill>
                <a:latin typeface="Calibri"/>
                <a:ea typeface="Calibri"/>
                <a:cs typeface="Calibri"/>
                <a:sym typeface="Calibri"/>
              </a:defRPr>
            </a:lvl4pPr>
            <a:lvl5pPr indent="0" lvl="4" marL="0" marR="0" rtl="0" algn="r">
              <a:spcBef>
                <a:spcPts val="0"/>
              </a:spcBef>
              <a:buNone/>
              <a:defRPr b="0" i="0" sz="1100" u="none" cap="none" strike="noStrike">
                <a:solidFill>
                  <a:srgbClr val="888888"/>
                </a:solidFill>
                <a:latin typeface="Calibri"/>
                <a:ea typeface="Calibri"/>
                <a:cs typeface="Calibri"/>
                <a:sym typeface="Calibri"/>
              </a:defRPr>
            </a:lvl5pPr>
            <a:lvl6pPr indent="0" lvl="5" marL="0" marR="0" rtl="0" algn="r">
              <a:spcBef>
                <a:spcPts val="0"/>
              </a:spcBef>
              <a:buNone/>
              <a:defRPr b="0" i="0" sz="1100" u="none" cap="none" strike="noStrike">
                <a:solidFill>
                  <a:srgbClr val="888888"/>
                </a:solidFill>
                <a:latin typeface="Calibri"/>
                <a:ea typeface="Calibri"/>
                <a:cs typeface="Calibri"/>
                <a:sym typeface="Calibri"/>
              </a:defRPr>
            </a:lvl6pPr>
            <a:lvl7pPr indent="0" lvl="6" marL="0" marR="0" rtl="0" algn="r">
              <a:spcBef>
                <a:spcPts val="0"/>
              </a:spcBef>
              <a:buNone/>
              <a:defRPr b="0" i="0" sz="1100" u="none" cap="none" strike="noStrike">
                <a:solidFill>
                  <a:srgbClr val="888888"/>
                </a:solidFill>
                <a:latin typeface="Calibri"/>
                <a:ea typeface="Calibri"/>
                <a:cs typeface="Calibri"/>
                <a:sym typeface="Calibri"/>
              </a:defRPr>
            </a:lvl7pPr>
            <a:lvl8pPr indent="0" lvl="7" marL="0" marR="0" rtl="0" algn="r">
              <a:spcBef>
                <a:spcPts val="0"/>
              </a:spcBef>
              <a:buNone/>
              <a:defRPr b="0" i="0" sz="1100" u="none" cap="none" strike="noStrike">
                <a:solidFill>
                  <a:srgbClr val="888888"/>
                </a:solidFill>
                <a:latin typeface="Calibri"/>
                <a:ea typeface="Calibri"/>
                <a:cs typeface="Calibri"/>
                <a:sym typeface="Calibri"/>
              </a:defRPr>
            </a:lvl8pPr>
            <a:lvl9pPr indent="0" lvl="8" marL="0" marR="0" rtl="0" algn="r">
              <a:spcBef>
                <a:spcPts val="0"/>
              </a:spcBef>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45127" y="365760"/>
            <a:ext cx="10515600" cy="1325562"/>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11"/>
          <p:cNvSpPr txBox="1"/>
          <p:nvPr>
            <p:ph idx="1" type="body"/>
          </p:nvPr>
        </p:nvSpPr>
        <p:spPr>
          <a:xfrm rot="5400000">
            <a:off x="3927259" y="-1253331"/>
            <a:ext cx="4351337" cy="105156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Noto Sans Symbols"/>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100">
                <a:solidFill>
                  <a:srgbClr val="59595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100">
                <a:solidFill>
                  <a:srgbClr val="59595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11"/>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100">
                <a:solidFill>
                  <a:srgbClr val="888888"/>
                </a:solidFill>
                <a:latin typeface="Calibri"/>
                <a:ea typeface="Calibri"/>
                <a:cs typeface="Calibri"/>
                <a:sym typeface="Calibri"/>
              </a:defRPr>
            </a:lvl1pPr>
            <a:lvl2pPr indent="0" lvl="1" marL="0" marR="0" rtl="0" algn="r">
              <a:spcBef>
                <a:spcPts val="0"/>
              </a:spcBef>
              <a:buNone/>
              <a:defRPr sz="1100">
                <a:solidFill>
                  <a:srgbClr val="888888"/>
                </a:solidFill>
                <a:latin typeface="Calibri"/>
                <a:ea typeface="Calibri"/>
                <a:cs typeface="Calibri"/>
                <a:sym typeface="Calibri"/>
              </a:defRPr>
            </a:lvl2pPr>
            <a:lvl3pPr indent="0" lvl="2" marL="0" marR="0" rtl="0" algn="r">
              <a:spcBef>
                <a:spcPts val="0"/>
              </a:spcBef>
              <a:buNone/>
              <a:defRPr sz="1100">
                <a:solidFill>
                  <a:srgbClr val="888888"/>
                </a:solidFill>
                <a:latin typeface="Calibri"/>
                <a:ea typeface="Calibri"/>
                <a:cs typeface="Calibri"/>
                <a:sym typeface="Calibri"/>
              </a:defRPr>
            </a:lvl3pPr>
            <a:lvl4pPr indent="0" lvl="3" marL="0" marR="0" rtl="0" algn="r">
              <a:spcBef>
                <a:spcPts val="0"/>
              </a:spcBef>
              <a:buNone/>
              <a:defRPr sz="1100">
                <a:solidFill>
                  <a:srgbClr val="888888"/>
                </a:solidFill>
                <a:latin typeface="Calibri"/>
                <a:ea typeface="Calibri"/>
                <a:cs typeface="Calibri"/>
                <a:sym typeface="Calibri"/>
              </a:defRPr>
            </a:lvl4pPr>
            <a:lvl5pPr indent="0" lvl="4" marL="0" marR="0" rtl="0" algn="r">
              <a:spcBef>
                <a:spcPts val="0"/>
              </a:spcBef>
              <a:buNone/>
              <a:defRPr sz="1100">
                <a:solidFill>
                  <a:srgbClr val="888888"/>
                </a:solidFill>
                <a:latin typeface="Calibri"/>
                <a:ea typeface="Calibri"/>
                <a:cs typeface="Calibri"/>
                <a:sym typeface="Calibri"/>
              </a:defRPr>
            </a:lvl5pPr>
            <a:lvl6pPr indent="0" lvl="5" marL="0" marR="0" rtl="0" algn="r">
              <a:spcBef>
                <a:spcPts val="0"/>
              </a:spcBef>
              <a:buNone/>
              <a:defRPr sz="1100">
                <a:solidFill>
                  <a:srgbClr val="888888"/>
                </a:solidFill>
                <a:latin typeface="Calibri"/>
                <a:ea typeface="Calibri"/>
                <a:cs typeface="Calibri"/>
                <a:sym typeface="Calibri"/>
              </a:defRPr>
            </a:lvl6pPr>
            <a:lvl7pPr indent="0" lvl="6" marL="0" marR="0" rtl="0" algn="r">
              <a:spcBef>
                <a:spcPts val="0"/>
              </a:spcBef>
              <a:buNone/>
              <a:defRPr sz="1100">
                <a:solidFill>
                  <a:srgbClr val="888888"/>
                </a:solidFill>
                <a:latin typeface="Calibri"/>
                <a:ea typeface="Calibri"/>
                <a:cs typeface="Calibri"/>
                <a:sym typeface="Calibri"/>
              </a:defRPr>
            </a:lvl7pPr>
            <a:lvl8pPr indent="0" lvl="7" marL="0" marR="0" rtl="0" algn="r">
              <a:spcBef>
                <a:spcPts val="0"/>
              </a:spcBef>
              <a:buNone/>
              <a:defRPr sz="1100">
                <a:solidFill>
                  <a:srgbClr val="888888"/>
                </a:solidFill>
                <a:latin typeface="Calibri"/>
                <a:ea typeface="Calibri"/>
                <a:cs typeface="Calibri"/>
                <a:sym typeface="Calibri"/>
              </a:defRPr>
            </a:lvl8pPr>
            <a:lvl9pPr indent="0" lvl="8" marL="0" marR="0" rtl="0" algn="r">
              <a:spcBef>
                <a:spcPts val="0"/>
              </a:spcBef>
              <a:buNone/>
              <a:defRPr sz="11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1831"/>
            <a:ext cx="5811838" cy="2628900"/>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 name="Google Shape;80;p12"/>
          <p:cNvSpPr txBox="1"/>
          <p:nvPr>
            <p:ph idx="1" type="body"/>
          </p:nvPr>
        </p:nvSpPr>
        <p:spPr>
          <a:xfrm rot="5400000">
            <a:off x="1799432" y="-600869"/>
            <a:ext cx="5811837" cy="7734300"/>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Noto Sans Symbols"/>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100">
                <a:solidFill>
                  <a:srgbClr val="59595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100">
                <a:solidFill>
                  <a:srgbClr val="59595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12"/>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100">
                <a:solidFill>
                  <a:srgbClr val="888888"/>
                </a:solidFill>
                <a:latin typeface="Calibri"/>
                <a:ea typeface="Calibri"/>
                <a:cs typeface="Calibri"/>
                <a:sym typeface="Calibri"/>
              </a:defRPr>
            </a:lvl1pPr>
            <a:lvl2pPr indent="0" lvl="1" marL="0" marR="0" rtl="0" algn="r">
              <a:spcBef>
                <a:spcPts val="0"/>
              </a:spcBef>
              <a:buNone/>
              <a:defRPr sz="1100">
                <a:solidFill>
                  <a:srgbClr val="888888"/>
                </a:solidFill>
                <a:latin typeface="Calibri"/>
                <a:ea typeface="Calibri"/>
                <a:cs typeface="Calibri"/>
                <a:sym typeface="Calibri"/>
              </a:defRPr>
            </a:lvl2pPr>
            <a:lvl3pPr indent="0" lvl="2" marL="0" marR="0" rtl="0" algn="r">
              <a:spcBef>
                <a:spcPts val="0"/>
              </a:spcBef>
              <a:buNone/>
              <a:defRPr sz="1100">
                <a:solidFill>
                  <a:srgbClr val="888888"/>
                </a:solidFill>
                <a:latin typeface="Calibri"/>
                <a:ea typeface="Calibri"/>
                <a:cs typeface="Calibri"/>
                <a:sym typeface="Calibri"/>
              </a:defRPr>
            </a:lvl3pPr>
            <a:lvl4pPr indent="0" lvl="3" marL="0" marR="0" rtl="0" algn="r">
              <a:spcBef>
                <a:spcPts val="0"/>
              </a:spcBef>
              <a:buNone/>
              <a:defRPr sz="1100">
                <a:solidFill>
                  <a:srgbClr val="888888"/>
                </a:solidFill>
                <a:latin typeface="Calibri"/>
                <a:ea typeface="Calibri"/>
                <a:cs typeface="Calibri"/>
                <a:sym typeface="Calibri"/>
              </a:defRPr>
            </a:lvl4pPr>
            <a:lvl5pPr indent="0" lvl="4" marL="0" marR="0" rtl="0" algn="r">
              <a:spcBef>
                <a:spcPts val="0"/>
              </a:spcBef>
              <a:buNone/>
              <a:defRPr sz="1100">
                <a:solidFill>
                  <a:srgbClr val="888888"/>
                </a:solidFill>
                <a:latin typeface="Calibri"/>
                <a:ea typeface="Calibri"/>
                <a:cs typeface="Calibri"/>
                <a:sym typeface="Calibri"/>
              </a:defRPr>
            </a:lvl5pPr>
            <a:lvl6pPr indent="0" lvl="5" marL="0" marR="0" rtl="0" algn="r">
              <a:spcBef>
                <a:spcPts val="0"/>
              </a:spcBef>
              <a:buNone/>
              <a:defRPr sz="1100">
                <a:solidFill>
                  <a:srgbClr val="888888"/>
                </a:solidFill>
                <a:latin typeface="Calibri"/>
                <a:ea typeface="Calibri"/>
                <a:cs typeface="Calibri"/>
                <a:sym typeface="Calibri"/>
              </a:defRPr>
            </a:lvl6pPr>
            <a:lvl7pPr indent="0" lvl="6" marL="0" marR="0" rtl="0" algn="r">
              <a:spcBef>
                <a:spcPts val="0"/>
              </a:spcBef>
              <a:buNone/>
              <a:defRPr sz="1100">
                <a:solidFill>
                  <a:srgbClr val="888888"/>
                </a:solidFill>
                <a:latin typeface="Calibri"/>
                <a:ea typeface="Calibri"/>
                <a:cs typeface="Calibri"/>
                <a:sym typeface="Calibri"/>
              </a:defRPr>
            </a:lvl7pPr>
            <a:lvl8pPr indent="0" lvl="7" marL="0" marR="0" rtl="0" algn="r">
              <a:spcBef>
                <a:spcPts val="0"/>
              </a:spcBef>
              <a:buNone/>
              <a:defRPr sz="1100">
                <a:solidFill>
                  <a:srgbClr val="888888"/>
                </a:solidFill>
                <a:latin typeface="Calibri"/>
                <a:ea typeface="Calibri"/>
                <a:cs typeface="Calibri"/>
                <a:sym typeface="Calibri"/>
              </a:defRPr>
            </a:lvl8pPr>
            <a:lvl9pPr indent="0" lvl="8" marL="0" marR="0" rtl="0" algn="r">
              <a:spcBef>
                <a:spcPts val="0"/>
              </a:spcBef>
              <a:buNone/>
              <a:defRPr sz="11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45127" y="365760"/>
            <a:ext cx="10515600" cy="1325562"/>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3"/>
          <p:cNvSpPr txBox="1"/>
          <p:nvPr>
            <p:ph idx="1" type="body"/>
          </p:nvPr>
        </p:nvSpPr>
        <p:spPr>
          <a:xfrm>
            <a:off x="845127" y="1828800"/>
            <a:ext cx="10515600" cy="4351337"/>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Noto Sans Symbols"/>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100">
                <a:solidFill>
                  <a:srgbClr val="59595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100">
                <a:solidFill>
                  <a:srgbClr val="59595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3"/>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100">
                <a:solidFill>
                  <a:srgbClr val="888888"/>
                </a:solidFill>
                <a:latin typeface="Calibri"/>
                <a:ea typeface="Calibri"/>
                <a:cs typeface="Calibri"/>
                <a:sym typeface="Calibri"/>
              </a:defRPr>
            </a:lvl1pPr>
            <a:lvl2pPr indent="0" lvl="1" marL="0" marR="0" rtl="0" algn="r">
              <a:spcBef>
                <a:spcPts val="0"/>
              </a:spcBef>
              <a:buNone/>
              <a:defRPr sz="1100">
                <a:solidFill>
                  <a:srgbClr val="888888"/>
                </a:solidFill>
                <a:latin typeface="Calibri"/>
                <a:ea typeface="Calibri"/>
                <a:cs typeface="Calibri"/>
                <a:sym typeface="Calibri"/>
              </a:defRPr>
            </a:lvl2pPr>
            <a:lvl3pPr indent="0" lvl="2" marL="0" marR="0" rtl="0" algn="r">
              <a:spcBef>
                <a:spcPts val="0"/>
              </a:spcBef>
              <a:buNone/>
              <a:defRPr sz="1100">
                <a:solidFill>
                  <a:srgbClr val="888888"/>
                </a:solidFill>
                <a:latin typeface="Calibri"/>
                <a:ea typeface="Calibri"/>
                <a:cs typeface="Calibri"/>
                <a:sym typeface="Calibri"/>
              </a:defRPr>
            </a:lvl3pPr>
            <a:lvl4pPr indent="0" lvl="3" marL="0" marR="0" rtl="0" algn="r">
              <a:spcBef>
                <a:spcPts val="0"/>
              </a:spcBef>
              <a:buNone/>
              <a:defRPr sz="1100">
                <a:solidFill>
                  <a:srgbClr val="888888"/>
                </a:solidFill>
                <a:latin typeface="Calibri"/>
                <a:ea typeface="Calibri"/>
                <a:cs typeface="Calibri"/>
                <a:sym typeface="Calibri"/>
              </a:defRPr>
            </a:lvl4pPr>
            <a:lvl5pPr indent="0" lvl="4" marL="0" marR="0" rtl="0" algn="r">
              <a:spcBef>
                <a:spcPts val="0"/>
              </a:spcBef>
              <a:buNone/>
              <a:defRPr sz="1100">
                <a:solidFill>
                  <a:srgbClr val="888888"/>
                </a:solidFill>
                <a:latin typeface="Calibri"/>
                <a:ea typeface="Calibri"/>
                <a:cs typeface="Calibri"/>
                <a:sym typeface="Calibri"/>
              </a:defRPr>
            </a:lvl5pPr>
            <a:lvl6pPr indent="0" lvl="5" marL="0" marR="0" rtl="0" algn="r">
              <a:spcBef>
                <a:spcPts val="0"/>
              </a:spcBef>
              <a:buNone/>
              <a:defRPr sz="1100">
                <a:solidFill>
                  <a:srgbClr val="888888"/>
                </a:solidFill>
                <a:latin typeface="Calibri"/>
                <a:ea typeface="Calibri"/>
                <a:cs typeface="Calibri"/>
                <a:sym typeface="Calibri"/>
              </a:defRPr>
            </a:lvl6pPr>
            <a:lvl7pPr indent="0" lvl="6" marL="0" marR="0" rtl="0" algn="r">
              <a:spcBef>
                <a:spcPts val="0"/>
              </a:spcBef>
              <a:buNone/>
              <a:defRPr sz="1100">
                <a:solidFill>
                  <a:srgbClr val="888888"/>
                </a:solidFill>
                <a:latin typeface="Calibri"/>
                <a:ea typeface="Calibri"/>
                <a:cs typeface="Calibri"/>
                <a:sym typeface="Calibri"/>
              </a:defRPr>
            </a:lvl7pPr>
            <a:lvl8pPr indent="0" lvl="7" marL="0" marR="0" rtl="0" algn="r">
              <a:spcBef>
                <a:spcPts val="0"/>
              </a:spcBef>
              <a:buNone/>
              <a:defRPr sz="1100">
                <a:solidFill>
                  <a:srgbClr val="888888"/>
                </a:solidFill>
                <a:latin typeface="Calibri"/>
                <a:ea typeface="Calibri"/>
                <a:cs typeface="Calibri"/>
                <a:sym typeface="Calibri"/>
              </a:defRPr>
            </a:lvl8pPr>
            <a:lvl9pPr indent="0" lvl="8" marL="0" marR="0" rtl="0" algn="r">
              <a:spcBef>
                <a:spcPts val="0"/>
              </a:spcBef>
              <a:buNone/>
              <a:defRPr sz="11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31850" y="1712423"/>
            <a:ext cx="10515600" cy="2851208"/>
          </a:xfrm>
          <a:prstGeom prst="rect">
            <a:avLst/>
          </a:prstGeom>
          <a:noFill/>
          <a:ln>
            <a:noFill/>
          </a:ln>
        </p:spPr>
        <p:txBody>
          <a:bodyPr anchorCtr="0" anchor="b" bIns="91425" lIns="91425" spcFirstLastPara="1" rIns="91425" wrap="square" tIns="91425">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Google Shape;29;p4"/>
          <p:cNvSpPr txBox="1"/>
          <p:nvPr>
            <p:ph idx="1" type="body"/>
          </p:nvPr>
        </p:nvSpPr>
        <p:spPr>
          <a:xfrm>
            <a:off x="831850" y="4552633"/>
            <a:ext cx="10515600" cy="1500187"/>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rgbClr val="3F3F3F"/>
              </a:buClr>
              <a:buSzPts val="2400"/>
              <a:buFont typeface="Noto Sans Symbols"/>
              <a:buNone/>
              <a:defRPr b="0" i="0" sz="2400" u="none" cap="none" strike="noStrike">
                <a:solidFill>
                  <a:srgbClr val="3F3F3F"/>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1800"/>
              <a:buFont typeface="Noto Sans Symbols"/>
              <a:buNone/>
              <a:defRPr b="0" i="0" sz="18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600"/>
              <a:buFont typeface="Noto Sans Symbols"/>
              <a:buNone/>
              <a:defRPr b="0" i="0" sz="16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400"/>
              <a:buFont typeface="Noto Sans Symbols"/>
              <a:buNone/>
              <a:defRPr b="0" i="0" sz="14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400"/>
              <a:buFont typeface="Noto Sans Symbols"/>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Noto Sans Symbols"/>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Noto Sans Symbols"/>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Noto Sans Symbols"/>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Noto Sans Symbols"/>
              <a:buNone/>
              <a:defRPr b="0" i="0" sz="1400" u="none" cap="none" strike="noStrike">
                <a:solidFill>
                  <a:srgbClr val="888888"/>
                </a:solidFill>
                <a:latin typeface="Calibri"/>
                <a:ea typeface="Calibri"/>
                <a:cs typeface="Calibri"/>
                <a:sym typeface="Calibri"/>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100">
                <a:solidFill>
                  <a:srgbClr val="59595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100">
                <a:solidFill>
                  <a:srgbClr val="59595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4"/>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100">
                <a:solidFill>
                  <a:srgbClr val="888888"/>
                </a:solidFill>
                <a:latin typeface="Calibri"/>
                <a:ea typeface="Calibri"/>
                <a:cs typeface="Calibri"/>
                <a:sym typeface="Calibri"/>
              </a:defRPr>
            </a:lvl1pPr>
            <a:lvl2pPr indent="0" lvl="1" marL="0" marR="0" rtl="0" algn="r">
              <a:spcBef>
                <a:spcPts val="0"/>
              </a:spcBef>
              <a:buNone/>
              <a:defRPr sz="1100">
                <a:solidFill>
                  <a:srgbClr val="888888"/>
                </a:solidFill>
                <a:latin typeface="Calibri"/>
                <a:ea typeface="Calibri"/>
                <a:cs typeface="Calibri"/>
                <a:sym typeface="Calibri"/>
              </a:defRPr>
            </a:lvl2pPr>
            <a:lvl3pPr indent="0" lvl="2" marL="0" marR="0" rtl="0" algn="r">
              <a:spcBef>
                <a:spcPts val="0"/>
              </a:spcBef>
              <a:buNone/>
              <a:defRPr sz="1100">
                <a:solidFill>
                  <a:srgbClr val="888888"/>
                </a:solidFill>
                <a:latin typeface="Calibri"/>
                <a:ea typeface="Calibri"/>
                <a:cs typeface="Calibri"/>
                <a:sym typeface="Calibri"/>
              </a:defRPr>
            </a:lvl3pPr>
            <a:lvl4pPr indent="0" lvl="3" marL="0" marR="0" rtl="0" algn="r">
              <a:spcBef>
                <a:spcPts val="0"/>
              </a:spcBef>
              <a:buNone/>
              <a:defRPr sz="1100">
                <a:solidFill>
                  <a:srgbClr val="888888"/>
                </a:solidFill>
                <a:latin typeface="Calibri"/>
                <a:ea typeface="Calibri"/>
                <a:cs typeface="Calibri"/>
                <a:sym typeface="Calibri"/>
              </a:defRPr>
            </a:lvl4pPr>
            <a:lvl5pPr indent="0" lvl="4" marL="0" marR="0" rtl="0" algn="r">
              <a:spcBef>
                <a:spcPts val="0"/>
              </a:spcBef>
              <a:buNone/>
              <a:defRPr sz="1100">
                <a:solidFill>
                  <a:srgbClr val="888888"/>
                </a:solidFill>
                <a:latin typeface="Calibri"/>
                <a:ea typeface="Calibri"/>
                <a:cs typeface="Calibri"/>
                <a:sym typeface="Calibri"/>
              </a:defRPr>
            </a:lvl5pPr>
            <a:lvl6pPr indent="0" lvl="5" marL="0" marR="0" rtl="0" algn="r">
              <a:spcBef>
                <a:spcPts val="0"/>
              </a:spcBef>
              <a:buNone/>
              <a:defRPr sz="1100">
                <a:solidFill>
                  <a:srgbClr val="888888"/>
                </a:solidFill>
                <a:latin typeface="Calibri"/>
                <a:ea typeface="Calibri"/>
                <a:cs typeface="Calibri"/>
                <a:sym typeface="Calibri"/>
              </a:defRPr>
            </a:lvl6pPr>
            <a:lvl7pPr indent="0" lvl="6" marL="0" marR="0" rtl="0" algn="r">
              <a:spcBef>
                <a:spcPts val="0"/>
              </a:spcBef>
              <a:buNone/>
              <a:defRPr sz="1100">
                <a:solidFill>
                  <a:srgbClr val="888888"/>
                </a:solidFill>
                <a:latin typeface="Calibri"/>
                <a:ea typeface="Calibri"/>
                <a:cs typeface="Calibri"/>
                <a:sym typeface="Calibri"/>
              </a:defRPr>
            </a:lvl7pPr>
            <a:lvl8pPr indent="0" lvl="7" marL="0" marR="0" rtl="0" algn="r">
              <a:spcBef>
                <a:spcPts val="0"/>
              </a:spcBef>
              <a:buNone/>
              <a:defRPr sz="1100">
                <a:solidFill>
                  <a:srgbClr val="888888"/>
                </a:solidFill>
                <a:latin typeface="Calibri"/>
                <a:ea typeface="Calibri"/>
                <a:cs typeface="Calibri"/>
                <a:sym typeface="Calibri"/>
              </a:defRPr>
            </a:lvl8pPr>
            <a:lvl9pPr indent="0" lvl="8" marL="0" marR="0" rtl="0" algn="r">
              <a:spcBef>
                <a:spcPts val="0"/>
              </a:spcBef>
              <a:buNone/>
              <a:defRPr sz="11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45127" y="365760"/>
            <a:ext cx="10515600" cy="1325562"/>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5"/>
          <p:cNvSpPr txBox="1"/>
          <p:nvPr>
            <p:ph idx="1" type="body"/>
          </p:nvPr>
        </p:nvSpPr>
        <p:spPr>
          <a:xfrm>
            <a:off x="845127" y="1828800"/>
            <a:ext cx="5181600" cy="4351337"/>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Noto Sans Symbols"/>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9pPr>
          </a:lstStyle>
          <a:p/>
        </p:txBody>
      </p:sp>
      <p:sp>
        <p:nvSpPr>
          <p:cNvPr id="36" name="Google Shape;36;p5"/>
          <p:cNvSpPr txBox="1"/>
          <p:nvPr>
            <p:ph idx="2" type="body"/>
          </p:nvPr>
        </p:nvSpPr>
        <p:spPr>
          <a:xfrm>
            <a:off x="6172200" y="1828800"/>
            <a:ext cx="5181600" cy="4351337"/>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Noto Sans Symbols"/>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100">
                <a:solidFill>
                  <a:srgbClr val="59595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100">
                <a:solidFill>
                  <a:srgbClr val="59595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5"/>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100">
                <a:solidFill>
                  <a:srgbClr val="888888"/>
                </a:solidFill>
                <a:latin typeface="Calibri"/>
                <a:ea typeface="Calibri"/>
                <a:cs typeface="Calibri"/>
                <a:sym typeface="Calibri"/>
              </a:defRPr>
            </a:lvl1pPr>
            <a:lvl2pPr indent="0" lvl="1" marL="0" marR="0" rtl="0" algn="r">
              <a:spcBef>
                <a:spcPts val="0"/>
              </a:spcBef>
              <a:buNone/>
              <a:defRPr sz="1100">
                <a:solidFill>
                  <a:srgbClr val="888888"/>
                </a:solidFill>
                <a:latin typeface="Calibri"/>
                <a:ea typeface="Calibri"/>
                <a:cs typeface="Calibri"/>
                <a:sym typeface="Calibri"/>
              </a:defRPr>
            </a:lvl2pPr>
            <a:lvl3pPr indent="0" lvl="2" marL="0" marR="0" rtl="0" algn="r">
              <a:spcBef>
                <a:spcPts val="0"/>
              </a:spcBef>
              <a:buNone/>
              <a:defRPr sz="1100">
                <a:solidFill>
                  <a:srgbClr val="888888"/>
                </a:solidFill>
                <a:latin typeface="Calibri"/>
                <a:ea typeface="Calibri"/>
                <a:cs typeface="Calibri"/>
                <a:sym typeface="Calibri"/>
              </a:defRPr>
            </a:lvl3pPr>
            <a:lvl4pPr indent="0" lvl="3" marL="0" marR="0" rtl="0" algn="r">
              <a:spcBef>
                <a:spcPts val="0"/>
              </a:spcBef>
              <a:buNone/>
              <a:defRPr sz="1100">
                <a:solidFill>
                  <a:srgbClr val="888888"/>
                </a:solidFill>
                <a:latin typeface="Calibri"/>
                <a:ea typeface="Calibri"/>
                <a:cs typeface="Calibri"/>
                <a:sym typeface="Calibri"/>
              </a:defRPr>
            </a:lvl4pPr>
            <a:lvl5pPr indent="0" lvl="4" marL="0" marR="0" rtl="0" algn="r">
              <a:spcBef>
                <a:spcPts val="0"/>
              </a:spcBef>
              <a:buNone/>
              <a:defRPr sz="1100">
                <a:solidFill>
                  <a:srgbClr val="888888"/>
                </a:solidFill>
                <a:latin typeface="Calibri"/>
                <a:ea typeface="Calibri"/>
                <a:cs typeface="Calibri"/>
                <a:sym typeface="Calibri"/>
              </a:defRPr>
            </a:lvl5pPr>
            <a:lvl6pPr indent="0" lvl="5" marL="0" marR="0" rtl="0" algn="r">
              <a:spcBef>
                <a:spcPts val="0"/>
              </a:spcBef>
              <a:buNone/>
              <a:defRPr sz="1100">
                <a:solidFill>
                  <a:srgbClr val="888888"/>
                </a:solidFill>
                <a:latin typeface="Calibri"/>
                <a:ea typeface="Calibri"/>
                <a:cs typeface="Calibri"/>
                <a:sym typeface="Calibri"/>
              </a:defRPr>
            </a:lvl6pPr>
            <a:lvl7pPr indent="0" lvl="6" marL="0" marR="0" rtl="0" algn="r">
              <a:spcBef>
                <a:spcPts val="0"/>
              </a:spcBef>
              <a:buNone/>
              <a:defRPr sz="1100">
                <a:solidFill>
                  <a:srgbClr val="888888"/>
                </a:solidFill>
                <a:latin typeface="Calibri"/>
                <a:ea typeface="Calibri"/>
                <a:cs typeface="Calibri"/>
                <a:sym typeface="Calibri"/>
              </a:defRPr>
            </a:lvl7pPr>
            <a:lvl8pPr indent="0" lvl="7" marL="0" marR="0" rtl="0" algn="r">
              <a:spcBef>
                <a:spcPts val="0"/>
              </a:spcBef>
              <a:buNone/>
              <a:defRPr sz="1100">
                <a:solidFill>
                  <a:srgbClr val="888888"/>
                </a:solidFill>
                <a:latin typeface="Calibri"/>
                <a:ea typeface="Calibri"/>
                <a:cs typeface="Calibri"/>
                <a:sym typeface="Calibri"/>
              </a:defRPr>
            </a:lvl8pPr>
            <a:lvl9pPr indent="0" lvl="8" marL="0" marR="0" rtl="0" algn="r">
              <a:spcBef>
                <a:spcPts val="0"/>
              </a:spcBef>
              <a:buNone/>
              <a:defRPr sz="11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p:cSld name="Comparaison">
    <p:spTree>
      <p:nvGrpSpPr>
        <p:cNvPr id="40" name="Shape 40"/>
        <p:cNvGrpSpPr/>
        <p:nvPr/>
      </p:nvGrpSpPr>
      <p:grpSpPr>
        <a:xfrm>
          <a:off x="0" y="0"/>
          <a:ext cx="0" cy="0"/>
          <a:chOff x="0" y="0"/>
          <a:chExt cx="0" cy="0"/>
        </a:xfrm>
      </p:grpSpPr>
      <p:sp>
        <p:nvSpPr>
          <p:cNvPr id="41" name="Google Shape;41;p6"/>
          <p:cNvSpPr txBox="1"/>
          <p:nvPr>
            <p:ph idx="1" type="body"/>
          </p:nvPr>
        </p:nvSpPr>
        <p:spPr>
          <a:xfrm>
            <a:off x="845127" y="1681850"/>
            <a:ext cx="5156200" cy="825699"/>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0000"/>
              </a:lnSpc>
              <a:spcBef>
                <a:spcPts val="0"/>
              </a:spcBef>
              <a:spcAft>
                <a:spcPts val="0"/>
              </a:spcAft>
              <a:buClr>
                <a:schemeClr val="dk1"/>
              </a:buClr>
              <a:buSzPts val="2400"/>
              <a:buFont typeface="Noto Sans Symbols"/>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Noto Sans Symbols"/>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Noto Sans Symbols"/>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Noto Sans Symbols"/>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Noto Sans Symbols"/>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Noto Sans Symbols"/>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Noto Sans Symbols"/>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Noto Sans Symbols"/>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Noto Sans Symbols"/>
              <a:buNone/>
              <a:defRPr b="1" i="0" sz="1600" u="none" cap="none" strike="noStrike">
                <a:solidFill>
                  <a:schemeClr val="dk1"/>
                </a:solidFill>
                <a:latin typeface="Calibri"/>
                <a:ea typeface="Calibri"/>
                <a:cs typeface="Calibri"/>
                <a:sym typeface="Calibri"/>
              </a:defRPr>
            </a:lvl9pPr>
          </a:lstStyle>
          <a:p/>
        </p:txBody>
      </p:sp>
      <p:sp>
        <p:nvSpPr>
          <p:cNvPr id="42" name="Google Shape;42;p6"/>
          <p:cNvSpPr txBox="1"/>
          <p:nvPr>
            <p:ph idx="2" type="body"/>
          </p:nvPr>
        </p:nvSpPr>
        <p:spPr>
          <a:xfrm>
            <a:off x="845127" y="2507550"/>
            <a:ext cx="5156200" cy="3680525"/>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Noto Sans Symbols"/>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9pPr>
          </a:lstStyle>
          <a:p/>
        </p:txBody>
      </p:sp>
      <p:sp>
        <p:nvSpPr>
          <p:cNvPr id="43" name="Google Shape;43;p6"/>
          <p:cNvSpPr txBox="1"/>
          <p:nvPr>
            <p:ph idx="3" type="body"/>
          </p:nvPr>
        </p:nvSpPr>
        <p:spPr>
          <a:xfrm>
            <a:off x="6172200" y="1681851"/>
            <a:ext cx="5181601" cy="825698"/>
          </a:xfrm>
          <a:prstGeom prst="rect">
            <a:avLst/>
          </a:prstGeom>
          <a:noFill/>
          <a:ln>
            <a:noFill/>
          </a:ln>
        </p:spPr>
        <p:txBody>
          <a:bodyPr anchorCtr="0" anchor="b" bIns="91425" lIns="91425" spcFirstLastPara="1" rIns="91425" wrap="square" tIns="91425">
            <a:noAutofit/>
          </a:bodyPr>
          <a:lstStyle>
            <a:lvl1pPr indent="-228600" lvl="0" marL="457200" marR="0" rtl="0" algn="l">
              <a:lnSpc>
                <a:spcPct val="90000"/>
              </a:lnSpc>
              <a:spcBef>
                <a:spcPts val="0"/>
              </a:spcBef>
              <a:spcAft>
                <a:spcPts val="0"/>
              </a:spcAft>
              <a:buClr>
                <a:schemeClr val="dk1"/>
              </a:buClr>
              <a:buSzPts val="2400"/>
              <a:buFont typeface="Noto Sans Symbols"/>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Noto Sans Symbols"/>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Noto Sans Symbols"/>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Noto Sans Symbols"/>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Noto Sans Symbols"/>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Noto Sans Symbols"/>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Noto Sans Symbols"/>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Noto Sans Symbols"/>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Noto Sans Symbols"/>
              <a:buNone/>
              <a:defRPr b="1" i="0" sz="1600" u="none" cap="none" strike="noStrike">
                <a:solidFill>
                  <a:schemeClr val="dk1"/>
                </a:solidFill>
                <a:latin typeface="Calibri"/>
                <a:ea typeface="Calibri"/>
                <a:cs typeface="Calibri"/>
                <a:sym typeface="Calibri"/>
              </a:defRPr>
            </a:lvl9pPr>
          </a:lstStyle>
          <a:p/>
        </p:txBody>
      </p:sp>
      <p:sp>
        <p:nvSpPr>
          <p:cNvPr id="44" name="Google Shape;44;p6"/>
          <p:cNvSpPr txBox="1"/>
          <p:nvPr>
            <p:ph idx="4" type="body"/>
          </p:nvPr>
        </p:nvSpPr>
        <p:spPr>
          <a:xfrm>
            <a:off x="6172200" y="2507550"/>
            <a:ext cx="5181601" cy="3680525"/>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Noto Sans Symbols"/>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9pPr>
          </a:lstStyle>
          <a:p/>
        </p:txBody>
      </p:sp>
      <p:sp>
        <p:nvSpPr>
          <p:cNvPr id="45" name="Google Shape;45;p6"/>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100">
                <a:solidFill>
                  <a:srgbClr val="59595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 name="Google Shape;46;p6"/>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100">
                <a:solidFill>
                  <a:srgbClr val="59595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6"/>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100">
                <a:solidFill>
                  <a:srgbClr val="888888"/>
                </a:solidFill>
                <a:latin typeface="Calibri"/>
                <a:ea typeface="Calibri"/>
                <a:cs typeface="Calibri"/>
                <a:sym typeface="Calibri"/>
              </a:defRPr>
            </a:lvl1pPr>
            <a:lvl2pPr indent="0" lvl="1" marL="0" marR="0" rtl="0" algn="r">
              <a:spcBef>
                <a:spcPts val="0"/>
              </a:spcBef>
              <a:buNone/>
              <a:defRPr sz="1100">
                <a:solidFill>
                  <a:srgbClr val="888888"/>
                </a:solidFill>
                <a:latin typeface="Calibri"/>
                <a:ea typeface="Calibri"/>
                <a:cs typeface="Calibri"/>
                <a:sym typeface="Calibri"/>
              </a:defRPr>
            </a:lvl2pPr>
            <a:lvl3pPr indent="0" lvl="2" marL="0" marR="0" rtl="0" algn="r">
              <a:spcBef>
                <a:spcPts val="0"/>
              </a:spcBef>
              <a:buNone/>
              <a:defRPr sz="1100">
                <a:solidFill>
                  <a:srgbClr val="888888"/>
                </a:solidFill>
                <a:latin typeface="Calibri"/>
                <a:ea typeface="Calibri"/>
                <a:cs typeface="Calibri"/>
                <a:sym typeface="Calibri"/>
              </a:defRPr>
            </a:lvl3pPr>
            <a:lvl4pPr indent="0" lvl="3" marL="0" marR="0" rtl="0" algn="r">
              <a:spcBef>
                <a:spcPts val="0"/>
              </a:spcBef>
              <a:buNone/>
              <a:defRPr sz="1100">
                <a:solidFill>
                  <a:srgbClr val="888888"/>
                </a:solidFill>
                <a:latin typeface="Calibri"/>
                <a:ea typeface="Calibri"/>
                <a:cs typeface="Calibri"/>
                <a:sym typeface="Calibri"/>
              </a:defRPr>
            </a:lvl4pPr>
            <a:lvl5pPr indent="0" lvl="4" marL="0" marR="0" rtl="0" algn="r">
              <a:spcBef>
                <a:spcPts val="0"/>
              </a:spcBef>
              <a:buNone/>
              <a:defRPr sz="1100">
                <a:solidFill>
                  <a:srgbClr val="888888"/>
                </a:solidFill>
                <a:latin typeface="Calibri"/>
                <a:ea typeface="Calibri"/>
                <a:cs typeface="Calibri"/>
                <a:sym typeface="Calibri"/>
              </a:defRPr>
            </a:lvl5pPr>
            <a:lvl6pPr indent="0" lvl="5" marL="0" marR="0" rtl="0" algn="r">
              <a:spcBef>
                <a:spcPts val="0"/>
              </a:spcBef>
              <a:buNone/>
              <a:defRPr sz="1100">
                <a:solidFill>
                  <a:srgbClr val="888888"/>
                </a:solidFill>
                <a:latin typeface="Calibri"/>
                <a:ea typeface="Calibri"/>
                <a:cs typeface="Calibri"/>
                <a:sym typeface="Calibri"/>
              </a:defRPr>
            </a:lvl6pPr>
            <a:lvl7pPr indent="0" lvl="6" marL="0" marR="0" rtl="0" algn="r">
              <a:spcBef>
                <a:spcPts val="0"/>
              </a:spcBef>
              <a:buNone/>
              <a:defRPr sz="1100">
                <a:solidFill>
                  <a:srgbClr val="888888"/>
                </a:solidFill>
                <a:latin typeface="Calibri"/>
                <a:ea typeface="Calibri"/>
                <a:cs typeface="Calibri"/>
                <a:sym typeface="Calibri"/>
              </a:defRPr>
            </a:lvl7pPr>
            <a:lvl8pPr indent="0" lvl="7" marL="0" marR="0" rtl="0" algn="r">
              <a:spcBef>
                <a:spcPts val="0"/>
              </a:spcBef>
              <a:buNone/>
              <a:defRPr sz="1100">
                <a:solidFill>
                  <a:srgbClr val="888888"/>
                </a:solidFill>
                <a:latin typeface="Calibri"/>
                <a:ea typeface="Calibri"/>
                <a:cs typeface="Calibri"/>
                <a:sym typeface="Calibri"/>
              </a:defRPr>
            </a:lvl8pPr>
            <a:lvl9pPr indent="0" lvl="8" marL="0" marR="0" rtl="0" algn="r">
              <a:spcBef>
                <a:spcPts val="0"/>
              </a:spcBef>
              <a:buNone/>
              <a:defRPr sz="11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
        <p:nvSpPr>
          <p:cNvPr id="48" name="Google Shape;48;p6"/>
          <p:cNvSpPr txBox="1"/>
          <p:nvPr>
            <p:ph type="title"/>
          </p:nvPr>
        </p:nvSpPr>
        <p:spPr>
          <a:xfrm>
            <a:off x="845127" y="365760"/>
            <a:ext cx="10515600" cy="1325562"/>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p:cSld name="Titre seul">
    <p:spTree>
      <p:nvGrpSpPr>
        <p:cNvPr id="49" name="Shape 49"/>
        <p:cNvGrpSpPr/>
        <p:nvPr/>
      </p:nvGrpSpPr>
      <p:grpSpPr>
        <a:xfrm>
          <a:off x="0" y="0"/>
          <a:ext cx="0" cy="0"/>
          <a:chOff x="0" y="0"/>
          <a:chExt cx="0" cy="0"/>
        </a:xfrm>
      </p:grpSpPr>
      <p:sp>
        <p:nvSpPr>
          <p:cNvPr id="50" name="Google Shape;50;p7"/>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100">
                <a:solidFill>
                  <a:srgbClr val="59595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7"/>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100">
                <a:solidFill>
                  <a:srgbClr val="59595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7"/>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100">
                <a:solidFill>
                  <a:srgbClr val="888888"/>
                </a:solidFill>
                <a:latin typeface="Calibri"/>
                <a:ea typeface="Calibri"/>
                <a:cs typeface="Calibri"/>
                <a:sym typeface="Calibri"/>
              </a:defRPr>
            </a:lvl1pPr>
            <a:lvl2pPr indent="0" lvl="1" marL="0" marR="0" rtl="0" algn="r">
              <a:spcBef>
                <a:spcPts val="0"/>
              </a:spcBef>
              <a:buNone/>
              <a:defRPr sz="1100">
                <a:solidFill>
                  <a:srgbClr val="888888"/>
                </a:solidFill>
                <a:latin typeface="Calibri"/>
                <a:ea typeface="Calibri"/>
                <a:cs typeface="Calibri"/>
                <a:sym typeface="Calibri"/>
              </a:defRPr>
            </a:lvl2pPr>
            <a:lvl3pPr indent="0" lvl="2" marL="0" marR="0" rtl="0" algn="r">
              <a:spcBef>
                <a:spcPts val="0"/>
              </a:spcBef>
              <a:buNone/>
              <a:defRPr sz="1100">
                <a:solidFill>
                  <a:srgbClr val="888888"/>
                </a:solidFill>
                <a:latin typeface="Calibri"/>
                <a:ea typeface="Calibri"/>
                <a:cs typeface="Calibri"/>
                <a:sym typeface="Calibri"/>
              </a:defRPr>
            </a:lvl3pPr>
            <a:lvl4pPr indent="0" lvl="3" marL="0" marR="0" rtl="0" algn="r">
              <a:spcBef>
                <a:spcPts val="0"/>
              </a:spcBef>
              <a:buNone/>
              <a:defRPr sz="1100">
                <a:solidFill>
                  <a:srgbClr val="888888"/>
                </a:solidFill>
                <a:latin typeface="Calibri"/>
                <a:ea typeface="Calibri"/>
                <a:cs typeface="Calibri"/>
                <a:sym typeface="Calibri"/>
              </a:defRPr>
            </a:lvl4pPr>
            <a:lvl5pPr indent="0" lvl="4" marL="0" marR="0" rtl="0" algn="r">
              <a:spcBef>
                <a:spcPts val="0"/>
              </a:spcBef>
              <a:buNone/>
              <a:defRPr sz="1100">
                <a:solidFill>
                  <a:srgbClr val="888888"/>
                </a:solidFill>
                <a:latin typeface="Calibri"/>
                <a:ea typeface="Calibri"/>
                <a:cs typeface="Calibri"/>
                <a:sym typeface="Calibri"/>
              </a:defRPr>
            </a:lvl5pPr>
            <a:lvl6pPr indent="0" lvl="5" marL="0" marR="0" rtl="0" algn="r">
              <a:spcBef>
                <a:spcPts val="0"/>
              </a:spcBef>
              <a:buNone/>
              <a:defRPr sz="1100">
                <a:solidFill>
                  <a:srgbClr val="888888"/>
                </a:solidFill>
                <a:latin typeface="Calibri"/>
                <a:ea typeface="Calibri"/>
                <a:cs typeface="Calibri"/>
                <a:sym typeface="Calibri"/>
              </a:defRPr>
            </a:lvl6pPr>
            <a:lvl7pPr indent="0" lvl="6" marL="0" marR="0" rtl="0" algn="r">
              <a:spcBef>
                <a:spcPts val="0"/>
              </a:spcBef>
              <a:buNone/>
              <a:defRPr sz="1100">
                <a:solidFill>
                  <a:srgbClr val="888888"/>
                </a:solidFill>
                <a:latin typeface="Calibri"/>
                <a:ea typeface="Calibri"/>
                <a:cs typeface="Calibri"/>
                <a:sym typeface="Calibri"/>
              </a:defRPr>
            </a:lvl7pPr>
            <a:lvl8pPr indent="0" lvl="7" marL="0" marR="0" rtl="0" algn="r">
              <a:spcBef>
                <a:spcPts val="0"/>
              </a:spcBef>
              <a:buNone/>
              <a:defRPr sz="1100">
                <a:solidFill>
                  <a:srgbClr val="888888"/>
                </a:solidFill>
                <a:latin typeface="Calibri"/>
                <a:ea typeface="Calibri"/>
                <a:cs typeface="Calibri"/>
                <a:sym typeface="Calibri"/>
              </a:defRPr>
            </a:lvl8pPr>
            <a:lvl9pPr indent="0" lvl="8" marL="0" marR="0" rtl="0" algn="r">
              <a:spcBef>
                <a:spcPts val="0"/>
              </a:spcBef>
              <a:buNone/>
              <a:defRPr sz="11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
        <p:nvSpPr>
          <p:cNvPr id="53" name="Google Shape;53;p7"/>
          <p:cNvSpPr txBox="1"/>
          <p:nvPr>
            <p:ph type="title"/>
          </p:nvPr>
        </p:nvSpPr>
        <p:spPr>
          <a:xfrm>
            <a:off x="845127" y="365760"/>
            <a:ext cx="10515600" cy="1325562"/>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100">
                <a:solidFill>
                  <a:srgbClr val="59595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100">
                <a:solidFill>
                  <a:srgbClr val="59595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8"/>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100">
                <a:solidFill>
                  <a:srgbClr val="888888"/>
                </a:solidFill>
                <a:latin typeface="Calibri"/>
                <a:ea typeface="Calibri"/>
                <a:cs typeface="Calibri"/>
                <a:sym typeface="Calibri"/>
              </a:defRPr>
            </a:lvl1pPr>
            <a:lvl2pPr indent="0" lvl="1" marL="0" marR="0" rtl="0" algn="r">
              <a:spcBef>
                <a:spcPts val="0"/>
              </a:spcBef>
              <a:buNone/>
              <a:defRPr sz="1100">
                <a:solidFill>
                  <a:srgbClr val="888888"/>
                </a:solidFill>
                <a:latin typeface="Calibri"/>
                <a:ea typeface="Calibri"/>
                <a:cs typeface="Calibri"/>
                <a:sym typeface="Calibri"/>
              </a:defRPr>
            </a:lvl2pPr>
            <a:lvl3pPr indent="0" lvl="2" marL="0" marR="0" rtl="0" algn="r">
              <a:spcBef>
                <a:spcPts val="0"/>
              </a:spcBef>
              <a:buNone/>
              <a:defRPr sz="1100">
                <a:solidFill>
                  <a:srgbClr val="888888"/>
                </a:solidFill>
                <a:latin typeface="Calibri"/>
                <a:ea typeface="Calibri"/>
                <a:cs typeface="Calibri"/>
                <a:sym typeface="Calibri"/>
              </a:defRPr>
            </a:lvl3pPr>
            <a:lvl4pPr indent="0" lvl="3" marL="0" marR="0" rtl="0" algn="r">
              <a:spcBef>
                <a:spcPts val="0"/>
              </a:spcBef>
              <a:buNone/>
              <a:defRPr sz="1100">
                <a:solidFill>
                  <a:srgbClr val="888888"/>
                </a:solidFill>
                <a:latin typeface="Calibri"/>
                <a:ea typeface="Calibri"/>
                <a:cs typeface="Calibri"/>
                <a:sym typeface="Calibri"/>
              </a:defRPr>
            </a:lvl4pPr>
            <a:lvl5pPr indent="0" lvl="4" marL="0" marR="0" rtl="0" algn="r">
              <a:spcBef>
                <a:spcPts val="0"/>
              </a:spcBef>
              <a:buNone/>
              <a:defRPr sz="1100">
                <a:solidFill>
                  <a:srgbClr val="888888"/>
                </a:solidFill>
                <a:latin typeface="Calibri"/>
                <a:ea typeface="Calibri"/>
                <a:cs typeface="Calibri"/>
                <a:sym typeface="Calibri"/>
              </a:defRPr>
            </a:lvl5pPr>
            <a:lvl6pPr indent="0" lvl="5" marL="0" marR="0" rtl="0" algn="r">
              <a:spcBef>
                <a:spcPts val="0"/>
              </a:spcBef>
              <a:buNone/>
              <a:defRPr sz="1100">
                <a:solidFill>
                  <a:srgbClr val="888888"/>
                </a:solidFill>
                <a:latin typeface="Calibri"/>
                <a:ea typeface="Calibri"/>
                <a:cs typeface="Calibri"/>
                <a:sym typeface="Calibri"/>
              </a:defRPr>
            </a:lvl6pPr>
            <a:lvl7pPr indent="0" lvl="6" marL="0" marR="0" rtl="0" algn="r">
              <a:spcBef>
                <a:spcPts val="0"/>
              </a:spcBef>
              <a:buNone/>
              <a:defRPr sz="1100">
                <a:solidFill>
                  <a:srgbClr val="888888"/>
                </a:solidFill>
                <a:latin typeface="Calibri"/>
                <a:ea typeface="Calibri"/>
                <a:cs typeface="Calibri"/>
                <a:sym typeface="Calibri"/>
              </a:defRPr>
            </a:lvl7pPr>
            <a:lvl8pPr indent="0" lvl="7" marL="0" marR="0" rtl="0" algn="r">
              <a:spcBef>
                <a:spcPts val="0"/>
              </a:spcBef>
              <a:buNone/>
              <a:defRPr sz="1100">
                <a:solidFill>
                  <a:srgbClr val="888888"/>
                </a:solidFill>
                <a:latin typeface="Calibri"/>
                <a:ea typeface="Calibri"/>
                <a:cs typeface="Calibri"/>
                <a:sym typeface="Calibri"/>
              </a:defRPr>
            </a:lvl8pPr>
            <a:lvl9pPr indent="0" lvl="8" marL="0" marR="0" rtl="0" algn="r">
              <a:spcBef>
                <a:spcPts val="0"/>
              </a:spcBef>
              <a:buNone/>
              <a:defRPr sz="11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41248" y="457200"/>
            <a:ext cx="3931920" cy="1600197"/>
          </a:xfrm>
          <a:prstGeom prst="rect">
            <a:avLst/>
          </a:prstGeom>
          <a:noFill/>
          <a:ln>
            <a:noFill/>
          </a:ln>
        </p:spPr>
        <p:txBody>
          <a:bodyPr anchorCtr="0" anchor="b" bIns="91425" lIns="91425" spcFirstLastPara="1" rIns="91425" wrap="square" tIns="91425">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9"/>
          <p:cNvSpPr txBox="1"/>
          <p:nvPr>
            <p:ph idx="1" type="body"/>
          </p:nvPr>
        </p:nvSpPr>
        <p:spPr>
          <a:xfrm>
            <a:off x="5181600" y="990600"/>
            <a:ext cx="6172200" cy="48768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90000"/>
              </a:lnSpc>
              <a:spcBef>
                <a:spcPts val="1000"/>
              </a:spcBef>
              <a:spcAft>
                <a:spcPts val="0"/>
              </a:spcAft>
              <a:buClr>
                <a:schemeClr val="dk1"/>
              </a:buClr>
              <a:buSzPts val="3200"/>
              <a:buFont typeface="Noto Sans Symbols"/>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Noto Sans Symbols"/>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Noto Sans Symbols"/>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Noto Sans Symbols"/>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Calibri"/>
                <a:ea typeface="Calibri"/>
                <a:cs typeface="Calibri"/>
                <a:sym typeface="Calibri"/>
              </a:defRPr>
            </a:lvl9pPr>
          </a:lstStyle>
          <a:p/>
        </p:txBody>
      </p:sp>
      <p:sp>
        <p:nvSpPr>
          <p:cNvPr id="61" name="Google Shape;61;p9"/>
          <p:cNvSpPr txBox="1"/>
          <p:nvPr>
            <p:ph idx="2" type="body"/>
          </p:nvPr>
        </p:nvSpPr>
        <p:spPr>
          <a:xfrm>
            <a:off x="841248" y="2057399"/>
            <a:ext cx="3931920" cy="3810001"/>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600"/>
              <a:buFont typeface="Noto Sans Symbols"/>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200"/>
              <a:buFont typeface="Noto Sans Symbols"/>
              <a:buNone/>
              <a:defRPr b="0" i="0" sz="12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000"/>
              <a:buFont typeface="Noto Sans Symbols"/>
              <a:buNone/>
              <a:defRPr b="0" i="0" sz="10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900"/>
              <a:buFont typeface="Noto Sans Symbols"/>
              <a:buNone/>
              <a:defRPr b="0" i="0" sz="9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900"/>
              <a:buFont typeface="Noto Sans Symbols"/>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Noto Sans Symbols"/>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Noto Sans Symbols"/>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Noto Sans Symbols"/>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Noto Sans Symbols"/>
              <a:buNone/>
              <a:defRPr b="0" i="0" sz="900" u="none" cap="none" strike="noStrike">
                <a:solidFill>
                  <a:schemeClr val="dk1"/>
                </a:solidFill>
                <a:latin typeface="Calibri"/>
                <a:ea typeface="Calibri"/>
                <a:cs typeface="Calibri"/>
                <a:sym typeface="Calibri"/>
              </a:defRPr>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100">
                <a:solidFill>
                  <a:srgbClr val="59595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100">
                <a:solidFill>
                  <a:srgbClr val="59595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9"/>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100">
                <a:solidFill>
                  <a:srgbClr val="888888"/>
                </a:solidFill>
                <a:latin typeface="Calibri"/>
                <a:ea typeface="Calibri"/>
                <a:cs typeface="Calibri"/>
                <a:sym typeface="Calibri"/>
              </a:defRPr>
            </a:lvl1pPr>
            <a:lvl2pPr indent="0" lvl="1" marL="0" marR="0" rtl="0" algn="r">
              <a:spcBef>
                <a:spcPts val="0"/>
              </a:spcBef>
              <a:buNone/>
              <a:defRPr sz="1100">
                <a:solidFill>
                  <a:srgbClr val="888888"/>
                </a:solidFill>
                <a:latin typeface="Calibri"/>
                <a:ea typeface="Calibri"/>
                <a:cs typeface="Calibri"/>
                <a:sym typeface="Calibri"/>
              </a:defRPr>
            </a:lvl2pPr>
            <a:lvl3pPr indent="0" lvl="2" marL="0" marR="0" rtl="0" algn="r">
              <a:spcBef>
                <a:spcPts val="0"/>
              </a:spcBef>
              <a:buNone/>
              <a:defRPr sz="1100">
                <a:solidFill>
                  <a:srgbClr val="888888"/>
                </a:solidFill>
                <a:latin typeface="Calibri"/>
                <a:ea typeface="Calibri"/>
                <a:cs typeface="Calibri"/>
                <a:sym typeface="Calibri"/>
              </a:defRPr>
            </a:lvl3pPr>
            <a:lvl4pPr indent="0" lvl="3" marL="0" marR="0" rtl="0" algn="r">
              <a:spcBef>
                <a:spcPts val="0"/>
              </a:spcBef>
              <a:buNone/>
              <a:defRPr sz="1100">
                <a:solidFill>
                  <a:srgbClr val="888888"/>
                </a:solidFill>
                <a:latin typeface="Calibri"/>
                <a:ea typeface="Calibri"/>
                <a:cs typeface="Calibri"/>
                <a:sym typeface="Calibri"/>
              </a:defRPr>
            </a:lvl4pPr>
            <a:lvl5pPr indent="0" lvl="4" marL="0" marR="0" rtl="0" algn="r">
              <a:spcBef>
                <a:spcPts val="0"/>
              </a:spcBef>
              <a:buNone/>
              <a:defRPr sz="1100">
                <a:solidFill>
                  <a:srgbClr val="888888"/>
                </a:solidFill>
                <a:latin typeface="Calibri"/>
                <a:ea typeface="Calibri"/>
                <a:cs typeface="Calibri"/>
                <a:sym typeface="Calibri"/>
              </a:defRPr>
            </a:lvl5pPr>
            <a:lvl6pPr indent="0" lvl="5" marL="0" marR="0" rtl="0" algn="r">
              <a:spcBef>
                <a:spcPts val="0"/>
              </a:spcBef>
              <a:buNone/>
              <a:defRPr sz="1100">
                <a:solidFill>
                  <a:srgbClr val="888888"/>
                </a:solidFill>
                <a:latin typeface="Calibri"/>
                <a:ea typeface="Calibri"/>
                <a:cs typeface="Calibri"/>
                <a:sym typeface="Calibri"/>
              </a:defRPr>
            </a:lvl6pPr>
            <a:lvl7pPr indent="0" lvl="6" marL="0" marR="0" rtl="0" algn="r">
              <a:spcBef>
                <a:spcPts val="0"/>
              </a:spcBef>
              <a:buNone/>
              <a:defRPr sz="1100">
                <a:solidFill>
                  <a:srgbClr val="888888"/>
                </a:solidFill>
                <a:latin typeface="Calibri"/>
                <a:ea typeface="Calibri"/>
                <a:cs typeface="Calibri"/>
                <a:sym typeface="Calibri"/>
              </a:defRPr>
            </a:lvl7pPr>
            <a:lvl8pPr indent="0" lvl="7" marL="0" marR="0" rtl="0" algn="r">
              <a:spcBef>
                <a:spcPts val="0"/>
              </a:spcBef>
              <a:buNone/>
              <a:defRPr sz="1100">
                <a:solidFill>
                  <a:srgbClr val="888888"/>
                </a:solidFill>
                <a:latin typeface="Calibri"/>
                <a:ea typeface="Calibri"/>
                <a:cs typeface="Calibri"/>
                <a:sym typeface="Calibri"/>
              </a:defRPr>
            </a:lvl8pPr>
            <a:lvl9pPr indent="0" lvl="8" marL="0" marR="0" rtl="0" algn="r">
              <a:spcBef>
                <a:spcPts val="0"/>
              </a:spcBef>
              <a:buNone/>
              <a:defRPr sz="11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41248" y="457200"/>
            <a:ext cx="3931920" cy="1600200"/>
          </a:xfrm>
          <a:prstGeom prst="rect">
            <a:avLst/>
          </a:prstGeom>
          <a:noFill/>
          <a:ln>
            <a:noFill/>
          </a:ln>
        </p:spPr>
        <p:txBody>
          <a:bodyPr anchorCtr="0" anchor="b" bIns="91425" lIns="91425" spcFirstLastPara="1" rIns="91425" wrap="square" tIns="91425">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Google Shape;67;p10"/>
          <p:cNvSpPr/>
          <p:nvPr>
            <p:ph idx="2" type="pic"/>
          </p:nvPr>
        </p:nvSpPr>
        <p:spPr>
          <a:xfrm>
            <a:off x="5181600" y="990600"/>
            <a:ext cx="6172200" cy="48768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1000"/>
              </a:spcBef>
              <a:spcAft>
                <a:spcPts val="0"/>
              </a:spcAft>
              <a:buClr>
                <a:schemeClr val="dk1"/>
              </a:buClr>
              <a:buSzPts val="3200"/>
              <a:buFont typeface="Noto Sans Symbols"/>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Noto Sans Symbols"/>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Noto Sans Symbols"/>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Noto Sans Symbols"/>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Noto Sans Symbols"/>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Noto Sans Symbols"/>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Noto Sans Symbols"/>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Noto Sans Symbols"/>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Noto Sans Symbols"/>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841248" y="2057400"/>
            <a:ext cx="3931920" cy="38100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chemeClr val="dk1"/>
              </a:buClr>
              <a:buSzPts val="1600"/>
              <a:buFont typeface="Noto Sans Symbols"/>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200"/>
              <a:buFont typeface="Noto Sans Symbols"/>
              <a:buNone/>
              <a:defRPr b="0" i="0" sz="12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000"/>
              <a:buFont typeface="Noto Sans Symbols"/>
              <a:buNone/>
              <a:defRPr b="0" i="0" sz="10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900"/>
              <a:buFont typeface="Noto Sans Symbols"/>
              <a:buNone/>
              <a:defRPr b="0" i="0" sz="9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900"/>
              <a:buFont typeface="Noto Sans Symbols"/>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Noto Sans Symbols"/>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Noto Sans Symbols"/>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Noto Sans Symbols"/>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Noto Sans Symbols"/>
              <a:buNone/>
              <a:defRPr b="0" i="0" sz="900" u="none" cap="none" strike="noStrike">
                <a:solidFill>
                  <a:schemeClr val="dk1"/>
                </a:solidFill>
                <a:latin typeface="Calibri"/>
                <a:ea typeface="Calibri"/>
                <a:cs typeface="Calibri"/>
                <a:sym typeface="Calibri"/>
              </a:defRPr>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sz="1100">
                <a:solidFill>
                  <a:srgbClr val="59595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sz="1100">
                <a:solidFill>
                  <a:srgbClr val="59595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0"/>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100">
                <a:solidFill>
                  <a:srgbClr val="888888"/>
                </a:solidFill>
                <a:latin typeface="Calibri"/>
                <a:ea typeface="Calibri"/>
                <a:cs typeface="Calibri"/>
                <a:sym typeface="Calibri"/>
              </a:defRPr>
            </a:lvl1pPr>
            <a:lvl2pPr indent="0" lvl="1" marL="0" marR="0" rtl="0" algn="r">
              <a:spcBef>
                <a:spcPts val="0"/>
              </a:spcBef>
              <a:buNone/>
              <a:defRPr sz="1100">
                <a:solidFill>
                  <a:srgbClr val="888888"/>
                </a:solidFill>
                <a:latin typeface="Calibri"/>
                <a:ea typeface="Calibri"/>
                <a:cs typeface="Calibri"/>
                <a:sym typeface="Calibri"/>
              </a:defRPr>
            </a:lvl2pPr>
            <a:lvl3pPr indent="0" lvl="2" marL="0" marR="0" rtl="0" algn="r">
              <a:spcBef>
                <a:spcPts val="0"/>
              </a:spcBef>
              <a:buNone/>
              <a:defRPr sz="1100">
                <a:solidFill>
                  <a:srgbClr val="888888"/>
                </a:solidFill>
                <a:latin typeface="Calibri"/>
                <a:ea typeface="Calibri"/>
                <a:cs typeface="Calibri"/>
                <a:sym typeface="Calibri"/>
              </a:defRPr>
            </a:lvl3pPr>
            <a:lvl4pPr indent="0" lvl="3" marL="0" marR="0" rtl="0" algn="r">
              <a:spcBef>
                <a:spcPts val="0"/>
              </a:spcBef>
              <a:buNone/>
              <a:defRPr sz="1100">
                <a:solidFill>
                  <a:srgbClr val="888888"/>
                </a:solidFill>
                <a:latin typeface="Calibri"/>
                <a:ea typeface="Calibri"/>
                <a:cs typeface="Calibri"/>
                <a:sym typeface="Calibri"/>
              </a:defRPr>
            </a:lvl4pPr>
            <a:lvl5pPr indent="0" lvl="4" marL="0" marR="0" rtl="0" algn="r">
              <a:spcBef>
                <a:spcPts val="0"/>
              </a:spcBef>
              <a:buNone/>
              <a:defRPr sz="1100">
                <a:solidFill>
                  <a:srgbClr val="888888"/>
                </a:solidFill>
                <a:latin typeface="Calibri"/>
                <a:ea typeface="Calibri"/>
                <a:cs typeface="Calibri"/>
                <a:sym typeface="Calibri"/>
              </a:defRPr>
            </a:lvl5pPr>
            <a:lvl6pPr indent="0" lvl="5" marL="0" marR="0" rtl="0" algn="r">
              <a:spcBef>
                <a:spcPts val="0"/>
              </a:spcBef>
              <a:buNone/>
              <a:defRPr sz="1100">
                <a:solidFill>
                  <a:srgbClr val="888888"/>
                </a:solidFill>
                <a:latin typeface="Calibri"/>
                <a:ea typeface="Calibri"/>
                <a:cs typeface="Calibri"/>
                <a:sym typeface="Calibri"/>
              </a:defRPr>
            </a:lvl6pPr>
            <a:lvl7pPr indent="0" lvl="6" marL="0" marR="0" rtl="0" algn="r">
              <a:spcBef>
                <a:spcPts val="0"/>
              </a:spcBef>
              <a:buNone/>
              <a:defRPr sz="1100">
                <a:solidFill>
                  <a:srgbClr val="888888"/>
                </a:solidFill>
                <a:latin typeface="Calibri"/>
                <a:ea typeface="Calibri"/>
                <a:cs typeface="Calibri"/>
                <a:sym typeface="Calibri"/>
              </a:defRPr>
            </a:lvl7pPr>
            <a:lvl8pPr indent="0" lvl="7" marL="0" marR="0" rtl="0" algn="r">
              <a:spcBef>
                <a:spcPts val="0"/>
              </a:spcBef>
              <a:buNone/>
              <a:defRPr sz="1100">
                <a:solidFill>
                  <a:srgbClr val="888888"/>
                </a:solidFill>
                <a:latin typeface="Calibri"/>
                <a:ea typeface="Calibri"/>
                <a:cs typeface="Calibri"/>
                <a:sym typeface="Calibri"/>
              </a:defRPr>
            </a:lvl8pPr>
            <a:lvl9pPr indent="0" lvl="8" marL="0" marR="0" rtl="0" algn="r">
              <a:spcBef>
                <a:spcPts val="0"/>
              </a:spcBef>
              <a:buNone/>
              <a:defRPr sz="11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45127" y="365760"/>
            <a:ext cx="10515600" cy="1325562"/>
          </a:xfrm>
          <a:prstGeom prst="rect">
            <a:avLst/>
          </a:prstGeom>
          <a:noFill/>
          <a:ln>
            <a:noFill/>
          </a:ln>
        </p:spPr>
        <p:txBody>
          <a:bodyPr anchorCtr="0" anchor="ctr" bIns="91425" lIns="91425" spcFirstLastPara="1" rIns="91425" wrap="square" tIns="91425">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45127" y="1828800"/>
            <a:ext cx="10515600" cy="4351337"/>
          </a:xfrm>
          <a:prstGeom prst="rect">
            <a:avLst/>
          </a:prstGeom>
          <a:noFill/>
          <a:ln>
            <a:noFill/>
          </a:ln>
        </p:spPr>
        <p:txBody>
          <a:bodyPr anchorCtr="0" anchor="t" bIns="91425" lIns="91425" spcFirstLastPara="1" rIns="91425" wrap="square" tIns="91425">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Noto Sans Symbols"/>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100" u="none" cap="none" strike="noStrike">
                <a:solidFill>
                  <a:srgbClr val="59595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1100" u="none" cap="none" strike="noStrike">
                <a:solidFill>
                  <a:srgbClr val="595959"/>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7527"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100" u="none" cap="none" strike="noStrike">
                <a:solidFill>
                  <a:srgbClr val="888888"/>
                </a:solidFill>
                <a:latin typeface="Calibri"/>
                <a:ea typeface="Calibri"/>
                <a:cs typeface="Calibri"/>
                <a:sym typeface="Calibri"/>
              </a:defRPr>
            </a:lvl1pPr>
            <a:lvl2pPr indent="0" lvl="1" marL="0" marR="0" rtl="0" algn="r">
              <a:spcBef>
                <a:spcPts val="0"/>
              </a:spcBef>
              <a:buNone/>
              <a:defRPr b="0" i="0" sz="1100" u="none" cap="none" strike="noStrike">
                <a:solidFill>
                  <a:srgbClr val="888888"/>
                </a:solidFill>
                <a:latin typeface="Calibri"/>
                <a:ea typeface="Calibri"/>
                <a:cs typeface="Calibri"/>
                <a:sym typeface="Calibri"/>
              </a:defRPr>
            </a:lvl2pPr>
            <a:lvl3pPr indent="0" lvl="2" marL="0" marR="0" rtl="0" algn="r">
              <a:spcBef>
                <a:spcPts val="0"/>
              </a:spcBef>
              <a:buNone/>
              <a:defRPr b="0" i="0" sz="1100" u="none" cap="none" strike="noStrike">
                <a:solidFill>
                  <a:srgbClr val="888888"/>
                </a:solidFill>
                <a:latin typeface="Calibri"/>
                <a:ea typeface="Calibri"/>
                <a:cs typeface="Calibri"/>
                <a:sym typeface="Calibri"/>
              </a:defRPr>
            </a:lvl3pPr>
            <a:lvl4pPr indent="0" lvl="3" marL="0" marR="0" rtl="0" algn="r">
              <a:spcBef>
                <a:spcPts val="0"/>
              </a:spcBef>
              <a:buNone/>
              <a:defRPr b="0" i="0" sz="1100" u="none" cap="none" strike="noStrike">
                <a:solidFill>
                  <a:srgbClr val="888888"/>
                </a:solidFill>
                <a:latin typeface="Calibri"/>
                <a:ea typeface="Calibri"/>
                <a:cs typeface="Calibri"/>
                <a:sym typeface="Calibri"/>
              </a:defRPr>
            </a:lvl4pPr>
            <a:lvl5pPr indent="0" lvl="4" marL="0" marR="0" rtl="0" algn="r">
              <a:spcBef>
                <a:spcPts val="0"/>
              </a:spcBef>
              <a:buNone/>
              <a:defRPr b="0" i="0" sz="1100" u="none" cap="none" strike="noStrike">
                <a:solidFill>
                  <a:srgbClr val="888888"/>
                </a:solidFill>
                <a:latin typeface="Calibri"/>
                <a:ea typeface="Calibri"/>
                <a:cs typeface="Calibri"/>
                <a:sym typeface="Calibri"/>
              </a:defRPr>
            </a:lvl5pPr>
            <a:lvl6pPr indent="0" lvl="5" marL="0" marR="0" rtl="0" algn="r">
              <a:spcBef>
                <a:spcPts val="0"/>
              </a:spcBef>
              <a:buNone/>
              <a:defRPr b="0" i="0" sz="1100" u="none" cap="none" strike="noStrike">
                <a:solidFill>
                  <a:srgbClr val="888888"/>
                </a:solidFill>
                <a:latin typeface="Calibri"/>
                <a:ea typeface="Calibri"/>
                <a:cs typeface="Calibri"/>
                <a:sym typeface="Calibri"/>
              </a:defRPr>
            </a:lvl6pPr>
            <a:lvl7pPr indent="0" lvl="6" marL="0" marR="0" rtl="0" algn="r">
              <a:spcBef>
                <a:spcPts val="0"/>
              </a:spcBef>
              <a:buNone/>
              <a:defRPr b="0" i="0" sz="1100" u="none" cap="none" strike="noStrike">
                <a:solidFill>
                  <a:srgbClr val="888888"/>
                </a:solidFill>
                <a:latin typeface="Calibri"/>
                <a:ea typeface="Calibri"/>
                <a:cs typeface="Calibri"/>
                <a:sym typeface="Calibri"/>
              </a:defRPr>
            </a:lvl7pPr>
            <a:lvl8pPr indent="0" lvl="7" marL="0" marR="0" rtl="0" algn="r">
              <a:spcBef>
                <a:spcPts val="0"/>
              </a:spcBef>
              <a:buNone/>
              <a:defRPr b="0" i="0" sz="1100" u="none" cap="none" strike="noStrike">
                <a:solidFill>
                  <a:srgbClr val="888888"/>
                </a:solidFill>
                <a:latin typeface="Calibri"/>
                <a:ea typeface="Calibri"/>
                <a:cs typeface="Calibri"/>
                <a:sym typeface="Calibri"/>
              </a:defRPr>
            </a:lvl8pPr>
            <a:lvl9pPr indent="0" lvl="8" marL="0" marR="0" rtl="0" algn="r">
              <a:spcBef>
                <a:spcPts val="0"/>
              </a:spcBef>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3.png"/><Relationship Id="rId5"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sp>
        <p:nvSpPr>
          <p:cNvPr id="89" name="Google Shape;89;p13"/>
          <p:cNvSpPr txBox="1"/>
          <p:nvPr/>
        </p:nvSpPr>
        <p:spPr>
          <a:xfrm>
            <a:off x="4856525" y="2658150"/>
            <a:ext cx="7024800" cy="1133700"/>
          </a:xfrm>
          <a:prstGeom prst="rect">
            <a:avLst/>
          </a:prstGeom>
          <a:solidFill>
            <a:srgbClr val="DF4D2C"/>
          </a:solid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1E4E79"/>
              </a:buClr>
              <a:buSzPts val="3600"/>
              <a:buFont typeface="Calibri"/>
              <a:buNone/>
            </a:pPr>
            <a:r>
              <a:rPr b="0" i="0" lang="fr-FR" sz="3600" u="none" cap="none" strike="noStrike">
                <a:solidFill>
                  <a:srgbClr val="1E4E79"/>
                </a:solidFill>
                <a:latin typeface="Calibri"/>
                <a:ea typeface="Calibri"/>
                <a:cs typeface="Calibri"/>
                <a:sym typeface="Calibri"/>
              </a:rPr>
              <a:t> </a:t>
            </a:r>
            <a:r>
              <a:rPr lang="fr-FR" sz="3200">
                <a:solidFill>
                  <a:schemeClr val="lt1"/>
                </a:solidFill>
                <a:latin typeface="Calibri"/>
                <a:ea typeface="Calibri"/>
                <a:cs typeface="Calibri"/>
                <a:sym typeface="Calibri"/>
              </a:rPr>
              <a:t>Résultats de l’équipe n°…</a:t>
            </a:r>
            <a:endParaRPr sz="3200">
              <a:solidFill>
                <a:schemeClr val="lt1"/>
              </a:solidFill>
              <a:latin typeface="Calibri"/>
              <a:ea typeface="Calibri"/>
              <a:cs typeface="Calibri"/>
              <a:sym typeface="Calibri"/>
            </a:endParaRPr>
          </a:p>
          <a:p>
            <a:pPr indent="0" lvl="0" marL="0" marR="0" rtl="0" algn="ctr">
              <a:spcBef>
                <a:spcPts val="0"/>
              </a:spcBef>
              <a:spcAft>
                <a:spcPts val="0"/>
              </a:spcAft>
              <a:buClr>
                <a:srgbClr val="1E4E79"/>
              </a:buClr>
              <a:buSzPts val="3600"/>
              <a:buFont typeface="Calibri"/>
              <a:buNone/>
            </a:pPr>
            <a:r>
              <a:rPr lang="fr-FR" sz="3200">
                <a:solidFill>
                  <a:schemeClr val="lt1"/>
                </a:solidFill>
                <a:latin typeface="Calibri"/>
                <a:ea typeface="Calibri"/>
                <a:cs typeface="Calibri"/>
                <a:sym typeface="Calibri"/>
              </a:rPr>
              <a:t>Collège …..</a:t>
            </a:r>
            <a:endParaRPr sz="3200">
              <a:solidFill>
                <a:schemeClr val="lt1"/>
              </a:solidFill>
              <a:latin typeface="Calibri"/>
              <a:ea typeface="Calibri"/>
              <a:cs typeface="Calibri"/>
              <a:sym typeface="Calibri"/>
            </a:endParaRPr>
          </a:p>
        </p:txBody>
      </p:sp>
      <p:pic>
        <p:nvPicPr>
          <p:cNvPr descr="RESSII" id="90" name="Google Shape;90;p13"/>
          <p:cNvPicPr preferRelativeResize="0"/>
          <p:nvPr/>
        </p:nvPicPr>
        <p:blipFill rotWithShape="1">
          <a:blip r:embed="rId3">
            <a:alphaModFix/>
          </a:blip>
          <a:srcRect b="0" l="0" r="0" t="0"/>
          <a:stretch/>
        </p:blipFill>
        <p:spPr>
          <a:xfrm>
            <a:off x="4669175" y="291225"/>
            <a:ext cx="7448499" cy="1431875"/>
          </a:xfrm>
          <a:prstGeom prst="rect">
            <a:avLst/>
          </a:prstGeom>
          <a:noFill/>
          <a:ln>
            <a:noFill/>
          </a:ln>
        </p:spPr>
      </p:pic>
      <p:sp>
        <p:nvSpPr>
          <p:cNvPr id="91" name="Google Shape;91;p13"/>
          <p:cNvSpPr txBox="1"/>
          <p:nvPr/>
        </p:nvSpPr>
        <p:spPr>
          <a:xfrm>
            <a:off x="6677125" y="5150850"/>
            <a:ext cx="3432600" cy="533100"/>
          </a:xfrm>
          <a:prstGeom prst="rect">
            <a:avLst/>
          </a:prstGeom>
          <a:solidFill>
            <a:srgbClr val="00FF00"/>
          </a:solid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1E4E79"/>
              </a:buClr>
              <a:buSzPts val="3600"/>
              <a:buFont typeface="Calibri"/>
              <a:buNone/>
            </a:pPr>
            <a:r>
              <a:rPr b="0" i="0" lang="fr-FR" sz="3600" u="none" cap="none" strike="noStrike">
                <a:solidFill>
                  <a:srgbClr val="1E4E79"/>
                </a:solidFill>
                <a:latin typeface="Calibri"/>
                <a:ea typeface="Calibri"/>
                <a:cs typeface="Calibri"/>
                <a:sym typeface="Calibri"/>
              </a:rPr>
              <a:t> </a:t>
            </a:r>
            <a:r>
              <a:rPr lang="fr-FR" sz="3200">
                <a:solidFill>
                  <a:srgbClr val="1E4E79"/>
                </a:solidFill>
                <a:latin typeface="Calibri"/>
                <a:ea typeface="Calibri"/>
                <a:cs typeface="Calibri"/>
                <a:sym typeface="Calibri"/>
              </a:rPr>
              <a:t>Session 2026</a:t>
            </a:r>
            <a:endParaRPr sz="3200">
              <a:solidFill>
                <a:srgbClr val="1E4E79"/>
              </a:solidFill>
              <a:latin typeface="Calibri"/>
              <a:ea typeface="Calibri"/>
              <a:cs typeface="Calibri"/>
              <a:sym typeface="Calibri"/>
            </a:endParaRPr>
          </a:p>
        </p:txBody>
      </p:sp>
      <p:pic>
        <p:nvPicPr>
          <p:cNvPr id="92" name="Google Shape;92;p13"/>
          <p:cNvPicPr preferRelativeResize="0"/>
          <p:nvPr/>
        </p:nvPicPr>
        <p:blipFill>
          <a:blip r:embed="rId4">
            <a:alphaModFix/>
          </a:blip>
          <a:stretch>
            <a:fillRect/>
          </a:stretch>
        </p:blipFill>
        <p:spPr>
          <a:xfrm>
            <a:off x="218575" y="291225"/>
            <a:ext cx="4234750" cy="6365233"/>
          </a:xfrm>
          <a:prstGeom prst="rect">
            <a:avLst/>
          </a:prstGeom>
          <a:noFill/>
          <a:ln>
            <a:noFill/>
          </a:ln>
        </p:spPr>
      </p:pic>
      <p:pic>
        <p:nvPicPr>
          <p:cNvPr descr="Retour Accueil" id="93" name="Google Shape;93;p13"/>
          <p:cNvPicPr preferRelativeResize="0"/>
          <p:nvPr/>
        </p:nvPicPr>
        <p:blipFill rotWithShape="1">
          <a:blip r:embed="rId5">
            <a:alphaModFix/>
          </a:blip>
          <a:srcRect b="11134" l="0" r="54576" t="0"/>
          <a:stretch/>
        </p:blipFill>
        <p:spPr>
          <a:xfrm>
            <a:off x="10600638" y="5793825"/>
            <a:ext cx="1466850" cy="952500"/>
          </a:xfrm>
          <a:prstGeom prst="rect">
            <a:avLst/>
          </a:prstGeom>
          <a:noFill/>
          <a:ln>
            <a:noFill/>
          </a:ln>
        </p:spPr>
      </p:pic>
    </p:spTree>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 name="Shape 98"/>
        <p:cNvGrpSpPr/>
        <p:nvPr/>
      </p:nvGrpSpPr>
      <p:grpSpPr>
        <a:xfrm>
          <a:off x="0" y="0"/>
          <a:ext cx="0" cy="0"/>
          <a:chOff x="0" y="0"/>
          <a:chExt cx="0" cy="0"/>
        </a:xfrm>
      </p:grpSpPr>
      <p:sp>
        <p:nvSpPr>
          <p:cNvPr id="99" name="Google Shape;99;p14"/>
          <p:cNvSpPr txBox="1"/>
          <p:nvPr/>
        </p:nvSpPr>
        <p:spPr>
          <a:xfrm rot="-5400000">
            <a:off x="6173273" y="-5361907"/>
            <a:ext cx="656823" cy="11380633"/>
          </a:xfrm>
          <a:prstGeom prst="rect">
            <a:avLst/>
          </a:prstGeom>
          <a:gradFill>
            <a:gsLst>
              <a:gs pos="0">
                <a:srgbClr val="C4D6ED"/>
              </a:gs>
              <a:gs pos="50000">
                <a:srgbClr val="A9C5E6"/>
              </a:gs>
              <a:gs pos="100000">
                <a:srgbClr val="98BBE4"/>
              </a:gs>
            </a:gsLst>
            <a:lin ang="5400000" scaled="0"/>
          </a:gra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4"/>
          <p:cNvSpPr txBox="1"/>
          <p:nvPr/>
        </p:nvSpPr>
        <p:spPr>
          <a:xfrm>
            <a:off x="811345" y="5"/>
            <a:ext cx="11380633" cy="656823"/>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1E4E79"/>
              </a:buClr>
              <a:buSzPts val="3600"/>
              <a:buFont typeface="Calibri"/>
              <a:buNone/>
            </a:pPr>
            <a:r>
              <a:rPr lang="fr-FR" sz="3600">
                <a:solidFill>
                  <a:srgbClr val="1E4E79"/>
                </a:solidFill>
                <a:latin typeface="Calibri"/>
                <a:ea typeface="Calibri"/>
                <a:cs typeface="Calibri"/>
                <a:sym typeface="Calibri"/>
              </a:rPr>
              <a:t>Croquis légendé de la pièce à créer</a:t>
            </a:r>
            <a:endParaRPr/>
          </a:p>
        </p:txBody>
      </p:sp>
      <p:pic>
        <p:nvPicPr>
          <p:cNvPr id="101" name="Google Shape;101;p14"/>
          <p:cNvPicPr preferRelativeResize="0"/>
          <p:nvPr/>
        </p:nvPicPr>
        <p:blipFill rotWithShape="1">
          <a:blip r:embed="rId3">
            <a:alphaModFix/>
          </a:blip>
          <a:srcRect b="0" l="0" r="0" t="0"/>
          <a:stretch/>
        </p:blipFill>
        <p:spPr>
          <a:xfrm>
            <a:off x="0" y="62014"/>
            <a:ext cx="710388" cy="532791"/>
          </a:xfrm>
          <a:prstGeom prst="rect">
            <a:avLst/>
          </a:prstGeom>
          <a:noFill/>
          <a:ln>
            <a:noFill/>
          </a:ln>
        </p:spPr>
      </p:pic>
      <p:pic>
        <p:nvPicPr>
          <p:cNvPr id="102" name="Google Shape;102;p14"/>
          <p:cNvPicPr preferRelativeResize="0"/>
          <p:nvPr/>
        </p:nvPicPr>
        <p:blipFill rotWithShape="1">
          <a:blip r:embed="rId4">
            <a:alphaModFix/>
          </a:blip>
          <a:srcRect b="0" l="0" r="0" t="0"/>
          <a:stretch/>
        </p:blipFill>
        <p:spPr>
          <a:xfrm>
            <a:off x="10363200" y="6105525"/>
            <a:ext cx="1828800" cy="752475"/>
          </a:xfrm>
          <a:prstGeom prst="rect">
            <a:avLst/>
          </a:prstGeom>
          <a:noFill/>
          <a:ln>
            <a:noFill/>
          </a:ln>
        </p:spPr>
      </p:pic>
      <p:sp>
        <p:nvSpPr>
          <p:cNvPr id="103" name="Google Shape;103;p14"/>
          <p:cNvSpPr txBox="1"/>
          <p:nvPr/>
        </p:nvSpPr>
        <p:spPr>
          <a:xfrm>
            <a:off x="0" y="6391825"/>
            <a:ext cx="5718300" cy="466200"/>
          </a:xfrm>
          <a:prstGeom prst="rect">
            <a:avLst/>
          </a:prstGeom>
          <a:solidFill>
            <a:srgbClr val="FF9900"/>
          </a:solid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1E4E79"/>
              </a:buClr>
              <a:buSzPts val="3600"/>
              <a:buFont typeface="Calibri"/>
              <a:buNone/>
            </a:pPr>
            <a:r>
              <a:rPr b="0" i="0" lang="fr-FR" sz="3600" u="none" cap="none" strike="noStrike">
                <a:solidFill>
                  <a:srgbClr val="1E4E79"/>
                </a:solidFill>
                <a:latin typeface="Calibri"/>
                <a:ea typeface="Calibri"/>
                <a:cs typeface="Calibri"/>
                <a:sym typeface="Calibri"/>
              </a:rPr>
              <a:t> </a:t>
            </a:r>
            <a:r>
              <a:rPr lang="fr-FR" sz="2100">
                <a:solidFill>
                  <a:srgbClr val="1E4E79"/>
                </a:solidFill>
                <a:latin typeface="Calibri"/>
                <a:ea typeface="Calibri"/>
                <a:cs typeface="Calibri"/>
                <a:sym typeface="Calibri"/>
              </a:rPr>
              <a:t>Résultats de l’équipe n°…  Collège …..</a:t>
            </a:r>
            <a:endParaRPr sz="2100">
              <a:solidFill>
                <a:srgbClr val="1E4E79"/>
              </a:solidFill>
              <a:latin typeface="Calibri"/>
              <a:ea typeface="Calibri"/>
              <a:cs typeface="Calibri"/>
              <a:sym typeface="Calibri"/>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8" name="Shape 108"/>
        <p:cNvGrpSpPr/>
        <p:nvPr/>
      </p:nvGrpSpPr>
      <p:grpSpPr>
        <a:xfrm>
          <a:off x="0" y="0"/>
          <a:ext cx="0" cy="0"/>
          <a:chOff x="0" y="0"/>
          <a:chExt cx="0" cy="0"/>
        </a:xfrm>
      </p:grpSpPr>
      <p:sp>
        <p:nvSpPr>
          <p:cNvPr id="109" name="Google Shape;109;p15"/>
          <p:cNvSpPr txBox="1"/>
          <p:nvPr/>
        </p:nvSpPr>
        <p:spPr>
          <a:xfrm rot="-5400000">
            <a:off x="6173268" y="-5361779"/>
            <a:ext cx="656700" cy="11380500"/>
          </a:xfrm>
          <a:prstGeom prst="rect">
            <a:avLst/>
          </a:prstGeom>
          <a:gradFill>
            <a:gsLst>
              <a:gs pos="0">
                <a:srgbClr val="C4D6ED"/>
              </a:gs>
              <a:gs pos="50000">
                <a:srgbClr val="A9C5E6"/>
              </a:gs>
              <a:gs pos="100000">
                <a:srgbClr val="98BBE4"/>
              </a:gs>
            </a:gsLst>
            <a:lin ang="5400012" scaled="0"/>
          </a:gra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5"/>
          <p:cNvSpPr txBox="1"/>
          <p:nvPr/>
        </p:nvSpPr>
        <p:spPr>
          <a:xfrm>
            <a:off x="811345" y="5"/>
            <a:ext cx="11380500" cy="6567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1E4E79"/>
              </a:buClr>
              <a:buSzPts val="3600"/>
              <a:buFont typeface="Calibri"/>
              <a:buNone/>
            </a:pPr>
            <a:r>
              <a:rPr lang="fr-FR" sz="3600">
                <a:solidFill>
                  <a:srgbClr val="1E4E79"/>
                </a:solidFill>
                <a:latin typeface="Calibri"/>
                <a:ea typeface="Calibri"/>
                <a:cs typeface="Calibri"/>
                <a:sym typeface="Calibri"/>
              </a:rPr>
              <a:t>La modélisation finale avec le logiciel: ……………</a:t>
            </a:r>
            <a:endParaRPr/>
          </a:p>
        </p:txBody>
      </p:sp>
      <p:pic>
        <p:nvPicPr>
          <p:cNvPr id="111" name="Google Shape;111;p15"/>
          <p:cNvPicPr preferRelativeResize="0"/>
          <p:nvPr/>
        </p:nvPicPr>
        <p:blipFill rotWithShape="1">
          <a:blip r:embed="rId3">
            <a:alphaModFix/>
          </a:blip>
          <a:srcRect b="0" l="0" r="0" t="0"/>
          <a:stretch/>
        </p:blipFill>
        <p:spPr>
          <a:xfrm>
            <a:off x="0" y="62014"/>
            <a:ext cx="710388" cy="532791"/>
          </a:xfrm>
          <a:prstGeom prst="rect">
            <a:avLst/>
          </a:prstGeom>
          <a:noFill/>
          <a:ln>
            <a:noFill/>
          </a:ln>
        </p:spPr>
      </p:pic>
      <p:pic>
        <p:nvPicPr>
          <p:cNvPr id="112" name="Google Shape;112;p15"/>
          <p:cNvPicPr preferRelativeResize="0"/>
          <p:nvPr/>
        </p:nvPicPr>
        <p:blipFill rotWithShape="1">
          <a:blip r:embed="rId4">
            <a:alphaModFix/>
          </a:blip>
          <a:srcRect b="0" l="0" r="0" t="0"/>
          <a:stretch/>
        </p:blipFill>
        <p:spPr>
          <a:xfrm>
            <a:off x="10363200" y="6105525"/>
            <a:ext cx="1828800" cy="752475"/>
          </a:xfrm>
          <a:prstGeom prst="rect">
            <a:avLst/>
          </a:prstGeom>
          <a:noFill/>
          <a:ln>
            <a:noFill/>
          </a:ln>
        </p:spPr>
      </p:pic>
      <p:sp>
        <p:nvSpPr>
          <p:cNvPr id="113" name="Google Shape;113;p15"/>
          <p:cNvSpPr txBox="1"/>
          <p:nvPr/>
        </p:nvSpPr>
        <p:spPr>
          <a:xfrm>
            <a:off x="0" y="6391825"/>
            <a:ext cx="5718300" cy="466200"/>
          </a:xfrm>
          <a:prstGeom prst="rect">
            <a:avLst/>
          </a:prstGeom>
          <a:solidFill>
            <a:srgbClr val="FF9900"/>
          </a:solid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1E4E79"/>
              </a:buClr>
              <a:buSzPts val="3600"/>
              <a:buFont typeface="Calibri"/>
              <a:buNone/>
            </a:pPr>
            <a:r>
              <a:rPr b="0" i="0" lang="fr-FR" sz="3600" u="none" cap="none" strike="noStrike">
                <a:solidFill>
                  <a:srgbClr val="1E4E79"/>
                </a:solidFill>
                <a:latin typeface="Calibri"/>
                <a:ea typeface="Calibri"/>
                <a:cs typeface="Calibri"/>
                <a:sym typeface="Calibri"/>
              </a:rPr>
              <a:t> </a:t>
            </a:r>
            <a:r>
              <a:rPr lang="fr-FR" sz="2100">
                <a:solidFill>
                  <a:srgbClr val="1E4E79"/>
                </a:solidFill>
                <a:latin typeface="Calibri"/>
                <a:ea typeface="Calibri"/>
                <a:cs typeface="Calibri"/>
                <a:sym typeface="Calibri"/>
              </a:rPr>
              <a:t>Résultats de l’équipe n°…  Collège …..</a:t>
            </a:r>
            <a:endParaRPr sz="2100">
              <a:solidFill>
                <a:srgbClr val="1E4E79"/>
              </a:solidFill>
              <a:latin typeface="Calibri"/>
              <a:ea typeface="Calibri"/>
              <a:cs typeface="Calibri"/>
              <a:sym typeface="Calibri"/>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16"/>
          <p:cNvSpPr txBox="1"/>
          <p:nvPr/>
        </p:nvSpPr>
        <p:spPr>
          <a:xfrm rot="-5400000">
            <a:off x="6173268" y="-5361779"/>
            <a:ext cx="656700" cy="11380500"/>
          </a:xfrm>
          <a:prstGeom prst="rect">
            <a:avLst/>
          </a:prstGeom>
          <a:gradFill>
            <a:gsLst>
              <a:gs pos="0">
                <a:srgbClr val="C4D6ED"/>
              </a:gs>
              <a:gs pos="50000">
                <a:srgbClr val="A9C5E6"/>
              </a:gs>
              <a:gs pos="100000">
                <a:srgbClr val="98BBE4"/>
              </a:gs>
            </a:gsLst>
            <a:lin ang="5400012" scaled="0"/>
          </a:gra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6"/>
          <p:cNvSpPr txBox="1"/>
          <p:nvPr/>
        </p:nvSpPr>
        <p:spPr>
          <a:xfrm>
            <a:off x="811345" y="5"/>
            <a:ext cx="11380500" cy="6567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rgbClr val="1E4E79"/>
              </a:buClr>
              <a:buSzPts val="3600"/>
              <a:buFont typeface="Calibri"/>
              <a:buNone/>
            </a:pPr>
            <a:r>
              <a:rPr lang="fr-FR" sz="3600">
                <a:solidFill>
                  <a:srgbClr val="1E4E79"/>
                </a:solidFill>
                <a:latin typeface="Calibri"/>
                <a:ea typeface="Calibri"/>
                <a:cs typeface="Calibri"/>
                <a:sym typeface="Calibri"/>
              </a:rPr>
              <a:t>Les étapes de la modélisation de la pièce</a:t>
            </a:r>
            <a:endParaRPr/>
          </a:p>
        </p:txBody>
      </p:sp>
      <p:pic>
        <p:nvPicPr>
          <p:cNvPr id="121" name="Google Shape;121;p16"/>
          <p:cNvPicPr preferRelativeResize="0"/>
          <p:nvPr/>
        </p:nvPicPr>
        <p:blipFill rotWithShape="1">
          <a:blip r:embed="rId3">
            <a:alphaModFix/>
          </a:blip>
          <a:srcRect b="0" l="0" r="0" t="0"/>
          <a:stretch/>
        </p:blipFill>
        <p:spPr>
          <a:xfrm>
            <a:off x="0" y="62014"/>
            <a:ext cx="710388" cy="532791"/>
          </a:xfrm>
          <a:prstGeom prst="rect">
            <a:avLst/>
          </a:prstGeom>
          <a:noFill/>
          <a:ln>
            <a:noFill/>
          </a:ln>
        </p:spPr>
      </p:pic>
      <p:pic>
        <p:nvPicPr>
          <p:cNvPr id="122" name="Google Shape;122;p16"/>
          <p:cNvPicPr preferRelativeResize="0"/>
          <p:nvPr/>
        </p:nvPicPr>
        <p:blipFill rotWithShape="1">
          <a:blip r:embed="rId4">
            <a:alphaModFix/>
          </a:blip>
          <a:srcRect b="0" l="0" r="0" t="0"/>
          <a:stretch/>
        </p:blipFill>
        <p:spPr>
          <a:xfrm>
            <a:off x="10363200" y="6105525"/>
            <a:ext cx="1828800" cy="752475"/>
          </a:xfrm>
          <a:prstGeom prst="rect">
            <a:avLst/>
          </a:prstGeom>
          <a:noFill/>
          <a:ln>
            <a:noFill/>
          </a:ln>
        </p:spPr>
      </p:pic>
      <p:sp>
        <p:nvSpPr>
          <p:cNvPr id="123" name="Google Shape;123;p16"/>
          <p:cNvSpPr txBox="1"/>
          <p:nvPr/>
        </p:nvSpPr>
        <p:spPr>
          <a:xfrm>
            <a:off x="0" y="6391825"/>
            <a:ext cx="5718300" cy="466200"/>
          </a:xfrm>
          <a:prstGeom prst="rect">
            <a:avLst/>
          </a:prstGeom>
          <a:solidFill>
            <a:srgbClr val="FF9900"/>
          </a:solid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1E4E79"/>
              </a:buClr>
              <a:buSzPts val="3600"/>
              <a:buFont typeface="Calibri"/>
              <a:buNone/>
            </a:pPr>
            <a:r>
              <a:rPr b="0" i="0" lang="fr-FR" sz="3600" u="none" cap="none" strike="noStrike">
                <a:solidFill>
                  <a:srgbClr val="1E4E79"/>
                </a:solidFill>
                <a:latin typeface="Calibri"/>
                <a:ea typeface="Calibri"/>
                <a:cs typeface="Calibri"/>
                <a:sym typeface="Calibri"/>
              </a:rPr>
              <a:t> </a:t>
            </a:r>
            <a:r>
              <a:rPr lang="fr-FR" sz="2100">
                <a:solidFill>
                  <a:srgbClr val="1E4E79"/>
                </a:solidFill>
                <a:latin typeface="Calibri"/>
                <a:ea typeface="Calibri"/>
                <a:cs typeface="Calibri"/>
                <a:sym typeface="Calibri"/>
              </a:rPr>
              <a:t>Résultats de l’équipe n°…  Collège …..</a:t>
            </a:r>
            <a:endParaRPr sz="2100">
              <a:solidFill>
                <a:srgbClr val="1E4E79"/>
              </a:solidFill>
              <a:latin typeface="Calibri"/>
              <a:ea typeface="Calibri"/>
              <a:cs typeface="Calibri"/>
              <a:sym typeface="Calibri"/>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 name="Shape 128"/>
        <p:cNvGrpSpPr/>
        <p:nvPr/>
      </p:nvGrpSpPr>
      <p:grpSpPr>
        <a:xfrm>
          <a:off x="0" y="0"/>
          <a:ext cx="0" cy="0"/>
          <a:chOff x="0" y="0"/>
          <a:chExt cx="0" cy="0"/>
        </a:xfrm>
      </p:grpSpPr>
      <p:sp>
        <p:nvSpPr>
          <p:cNvPr id="129" name="Google Shape;129;p17"/>
          <p:cNvSpPr txBox="1"/>
          <p:nvPr/>
        </p:nvSpPr>
        <p:spPr>
          <a:xfrm rot="-5400000">
            <a:off x="6173268" y="-5361779"/>
            <a:ext cx="656700" cy="11380500"/>
          </a:xfrm>
          <a:prstGeom prst="rect">
            <a:avLst/>
          </a:prstGeom>
          <a:gradFill>
            <a:gsLst>
              <a:gs pos="0">
                <a:srgbClr val="C4D6ED"/>
              </a:gs>
              <a:gs pos="50000">
                <a:srgbClr val="A9C5E6"/>
              </a:gs>
              <a:gs pos="100000">
                <a:srgbClr val="98BBE4"/>
              </a:gs>
            </a:gsLst>
            <a:lin ang="5400012" scaled="0"/>
          </a:gra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7"/>
          <p:cNvSpPr txBox="1"/>
          <p:nvPr/>
        </p:nvSpPr>
        <p:spPr>
          <a:xfrm>
            <a:off x="811345" y="5"/>
            <a:ext cx="11380500" cy="6567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1E4E79"/>
              </a:buClr>
              <a:buSzPts val="3600"/>
              <a:buFont typeface="Calibri"/>
              <a:buNone/>
            </a:pPr>
            <a:r>
              <a:rPr lang="fr-FR" sz="3600">
                <a:solidFill>
                  <a:srgbClr val="1E4E79"/>
                </a:solidFill>
                <a:latin typeface="Calibri"/>
                <a:ea typeface="Calibri"/>
                <a:cs typeface="Calibri"/>
                <a:sym typeface="Calibri"/>
              </a:rPr>
              <a:t>Le paramétrage de l’impression</a:t>
            </a:r>
            <a:endParaRPr/>
          </a:p>
        </p:txBody>
      </p:sp>
      <p:pic>
        <p:nvPicPr>
          <p:cNvPr id="131" name="Google Shape;131;p17"/>
          <p:cNvPicPr preferRelativeResize="0"/>
          <p:nvPr/>
        </p:nvPicPr>
        <p:blipFill rotWithShape="1">
          <a:blip r:embed="rId3">
            <a:alphaModFix/>
          </a:blip>
          <a:srcRect b="0" l="0" r="0" t="0"/>
          <a:stretch/>
        </p:blipFill>
        <p:spPr>
          <a:xfrm>
            <a:off x="0" y="62014"/>
            <a:ext cx="710388" cy="532791"/>
          </a:xfrm>
          <a:prstGeom prst="rect">
            <a:avLst/>
          </a:prstGeom>
          <a:noFill/>
          <a:ln>
            <a:noFill/>
          </a:ln>
        </p:spPr>
      </p:pic>
      <p:pic>
        <p:nvPicPr>
          <p:cNvPr id="132" name="Google Shape;132;p17"/>
          <p:cNvPicPr preferRelativeResize="0"/>
          <p:nvPr/>
        </p:nvPicPr>
        <p:blipFill rotWithShape="1">
          <a:blip r:embed="rId4">
            <a:alphaModFix/>
          </a:blip>
          <a:srcRect b="0" l="0" r="0" t="0"/>
          <a:stretch/>
        </p:blipFill>
        <p:spPr>
          <a:xfrm>
            <a:off x="10363200" y="6105525"/>
            <a:ext cx="1828800" cy="752475"/>
          </a:xfrm>
          <a:prstGeom prst="rect">
            <a:avLst/>
          </a:prstGeom>
          <a:noFill/>
          <a:ln>
            <a:noFill/>
          </a:ln>
        </p:spPr>
      </p:pic>
      <p:sp>
        <p:nvSpPr>
          <p:cNvPr id="133" name="Google Shape;133;p17"/>
          <p:cNvSpPr txBox="1"/>
          <p:nvPr/>
        </p:nvSpPr>
        <p:spPr>
          <a:xfrm>
            <a:off x="0" y="6391825"/>
            <a:ext cx="5718300" cy="466200"/>
          </a:xfrm>
          <a:prstGeom prst="rect">
            <a:avLst/>
          </a:prstGeom>
          <a:solidFill>
            <a:srgbClr val="FF9900"/>
          </a:solid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1E4E79"/>
              </a:buClr>
              <a:buSzPts val="3600"/>
              <a:buFont typeface="Calibri"/>
              <a:buNone/>
            </a:pPr>
            <a:r>
              <a:rPr b="0" i="0" lang="fr-FR" sz="3600" u="none" cap="none" strike="noStrike">
                <a:solidFill>
                  <a:srgbClr val="1E4E79"/>
                </a:solidFill>
                <a:latin typeface="Calibri"/>
                <a:ea typeface="Calibri"/>
                <a:cs typeface="Calibri"/>
                <a:sym typeface="Calibri"/>
              </a:rPr>
              <a:t> </a:t>
            </a:r>
            <a:r>
              <a:rPr lang="fr-FR" sz="2100">
                <a:solidFill>
                  <a:srgbClr val="1E4E79"/>
                </a:solidFill>
                <a:latin typeface="Calibri"/>
                <a:ea typeface="Calibri"/>
                <a:cs typeface="Calibri"/>
                <a:sym typeface="Calibri"/>
              </a:rPr>
              <a:t>Résultats de l’équipe n°…  Collège …..</a:t>
            </a:r>
            <a:endParaRPr sz="2100">
              <a:solidFill>
                <a:srgbClr val="1E4E79"/>
              </a:solidFill>
              <a:latin typeface="Calibri"/>
              <a:ea typeface="Calibri"/>
              <a:cs typeface="Calibri"/>
              <a:sym typeface="Calibri"/>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8" name="Shape 138"/>
        <p:cNvGrpSpPr/>
        <p:nvPr/>
      </p:nvGrpSpPr>
      <p:grpSpPr>
        <a:xfrm>
          <a:off x="0" y="0"/>
          <a:ext cx="0" cy="0"/>
          <a:chOff x="0" y="0"/>
          <a:chExt cx="0" cy="0"/>
        </a:xfrm>
      </p:grpSpPr>
      <p:sp>
        <p:nvSpPr>
          <p:cNvPr id="139" name="Google Shape;139;p18"/>
          <p:cNvSpPr txBox="1"/>
          <p:nvPr/>
        </p:nvSpPr>
        <p:spPr>
          <a:xfrm rot="-5400000">
            <a:off x="6173268" y="-5361779"/>
            <a:ext cx="656700" cy="11380500"/>
          </a:xfrm>
          <a:prstGeom prst="rect">
            <a:avLst/>
          </a:prstGeom>
          <a:gradFill>
            <a:gsLst>
              <a:gs pos="0">
                <a:srgbClr val="C4D6ED"/>
              </a:gs>
              <a:gs pos="50000">
                <a:srgbClr val="A9C5E6"/>
              </a:gs>
              <a:gs pos="100000">
                <a:srgbClr val="98BBE4"/>
              </a:gs>
            </a:gsLst>
            <a:lin ang="5400012" scaled="0"/>
          </a:gra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8"/>
          <p:cNvSpPr txBox="1"/>
          <p:nvPr/>
        </p:nvSpPr>
        <p:spPr>
          <a:xfrm>
            <a:off x="811345" y="5"/>
            <a:ext cx="11380500" cy="6567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1E4E79"/>
              </a:buClr>
              <a:buSzPts val="3600"/>
              <a:buFont typeface="Calibri"/>
              <a:buNone/>
            </a:pPr>
            <a:r>
              <a:rPr lang="fr-FR" sz="3600">
                <a:solidFill>
                  <a:srgbClr val="1E4E79"/>
                </a:solidFill>
                <a:latin typeface="Calibri"/>
                <a:ea typeface="Calibri"/>
                <a:cs typeface="Calibri"/>
                <a:sym typeface="Calibri"/>
              </a:rPr>
              <a:t>Visualisation interne de la pièce</a:t>
            </a:r>
            <a:endParaRPr/>
          </a:p>
        </p:txBody>
      </p:sp>
      <p:pic>
        <p:nvPicPr>
          <p:cNvPr id="141" name="Google Shape;141;p18"/>
          <p:cNvPicPr preferRelativeResize="0"/>
          <p:nvPr/>
        </p:nvPicPr>
        <p:blipFill rotWithShape="1">
          <a:blip r:embed="rId3">
            <a:alphaModFix/>
          </a:blip>
          <a:srcRect b="0" l="0" r="0" t="0"/>
          <a:stretch/>
        </p:blipFill>
        <p:spPr>
          <a:xfrm>
            <a:off x="0" y="62014"/>
            <a:ext cx="710388" cy="532791"/>
          </a:xfrm>
          <a:prstGeom prst="rect">
            <a:avLst/>
          </a:prstGeom>
          <a:noFill/>
          <a:ln>
            <a:noFill/>
          </a:ln>
        </p:spPr>
      </p:pic>
      <p:pic>
        <p:nvPicPr>
          <p:cNvPr id="142" name="Google Shape;142;p18"/>
          <p:cNvPicPr preferRelativeResize="0"/>
          <p:nvPr/>
        </p:nvPicPr>
        <p:blipFill rotWithShape="1">
          <a:blip r:embed="rId4">
            <a:alphaModFix/>
          </a:blip>
          <a:srcRect b="0" l="0" r="0" t="0"/>
          <a:stretch/>
        </p:blipFill>
        <p:spPr>
          <a:xfrm>
            <a:off x="10363200" y="6105525"/>
            <a:ext cx="1828800" cy="752475"/>
          </a:xfrm>
          <a:prstGeom prst="rect">
            <a:avLst/>
          </a:prstGeom>
          <a:noFill/>
          <a:ln>
            <a:noFill/>
          </a:ln>
        </p:spPr>
      </p:pic>
      <p:sp>
        <p:nvSpPr>
          <p:cNvPr id="143" name="Google Shape;143;p18"/>
          <p:cNvSpPr txBox="1"/>
          <p:nvPr/>
        </p:nvSpPr>
        <p:spPr>
          <a:xfrm>
            <a:off x="0" y="6391825"/>
            <a:ext cx="5718300" cy="466200"/>
          </a:xfrm>
          <a:prstGeom prst="rect">
            <a:avLst/>
          </a:prstGeom>
          <a:solidFill>
            <a:srgbClr val="FF9900"/>
          </a:solid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1E4E79"/>
              </a:buClr>
              <a:buSzPts val="3600"/>
              <a:buFont typeface="Calibri"/>
              <a:buNone/>
            </a:pPr>
            <a:r>
              <a:rPr b="0" i="0" lang="fr-FR" sz="3600" u="none" cap="none" strike="noStrike">
                <a:solidFill>
                  <a:srgbClr val="1E4E79"/>
                </a:solidFill>
                <a:latin typeface="Calibri"/>
                <a:ea typeface="Calibri"/>
                <a:cs typeface="Calibri"/>
                <a:sym typeface="Calibri"/>
              </a:rPr>
              <a:t> </a:t>
            </a:r>
            <a:r>
              <a:rPr lang="fr-FR" sz="2100">
                <a:solidFill>
                  <a:srgbClr val="1E4E79"/>
                </a:solidFill>
                <a:latin typeface="Calibri"/>
                <a:ea typeface="Calibri"/>
                <a:cs typeface="Calibri"/>
                <a:sym typeface="Calibri"/>
              </a:rPr>
              <a:t>Résultats de l’équipe n°…  Collège …..</a:t>
            </a:r>
            <a:endParaRPr sz="2100">
              <a:solidFill>
                <a:srgbClr val="1E4E79"/>
              </a:solidFill>
              <a:latin typeface="Calibri"/>
              <a:ea typeface="Calibri"/>
              <a:cs typeface="Calibri"/>
              <a:sym typeface="Calibri"/>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8" name="Shape 148"/>
        <p:cNvGrpSpPr/>
        <p:nvPr/>
      </p:nvGrpSpPr>
      <p:grpSpPr>
        <a:xfrm>
          <a:off x="0" y="0"/>
          <a:ext cx="0" cy="0"/>
          <a:chOff x="0" y="0"/>
          <a:chExt cx="0" cy="0"/>
        </a:xfrm>
      </p:grpSpPr>
      <p:sp>
        <p:nvSpPr>
          <p:cNvPr id="149" name="Google Shape;149;p19"/>
          <p:cNvSpPr txBox="1"/>
          <p:nvPr/>
        </p:nvSpPr>
        <p:spPr>
          <a:xfrm rot="-5400000">
            <a:off x="6173268" y="-5361779"/>
            <a:ext cx="656700" cy="11380500"/>
          </a:xfrm>
          <a:prstGeom prst="rect">
            <a:avLst/>
          </a:prstGeom>
          <a:gradFill>
            <a:gsLst>
              <a:gs pos="0">
                <a:srgbClr val="C4D6ED"/>
              </a:gs>
              <a:gs pos="50000">
                <a:srgbClr val="A9C5E6"/>
              </a:gs>
              <a:gs pos="100000">
                <a:srgbClr val="98BBE4"/>
              </a:gs>
            </a:gsLst>
            <a:lin ang="5400012" scaled="0"/>
          </a:gra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9"/>
          <p:cNvSpPr txBox="1"/>
          <p:nvPr/>
        </p:nvSpPr>
        <p:spPr>
          <a:xfrm>
            <a:off x="811345" y="5"/>
            <a:ext cx="11380500" cy="6567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1E4E79"/>
              </a:buClr>
              <a:buSzPts val="3600"/>
              <a:buFont typeface="Calibri"/>
              <a:buNone/>
            </a:pPr>
            <a:r>
              <a:rPr lang="fr-FR" sz="3600">
                <a:solidFill>
                  <a:srgbClr val="1E4E79"/>
                </a:solidFill>
                <a:latin typeface="Calibri"/>
                <a:ea typeface="Calibri"/>
                <a:cs typeface="Calibri"/>
                <a:sym typeface="Calibri"/>
              </a:rPr>
              <a:t>Photo de la pièce imprimée sur le plateau de l’imprimante</a:t>
            </a:r>
            <a:endParaRPr/>
          </a:p>
        </p:txBody>
      </p:sp>
      <p:pic>
        <p:nvPicPr>
          <p:cNvPr id="151" name="Google Shape;151;p19"/>
          <p:cNvPicPr preferRelativeResize="0"/>
          <p:nvPr/>
        </p:nvPicPr>
        <p:blipFill rotWithShape="1">
          <a:blip r:embed="rId3">
            <a:alphaModFix/>
          </a:blip>
          <a:srcRect b="0" l="0" r="0" t="0"/>
          <a:stretch/>
        </p:blipFill>
        <p:spPr>
          <a:xfrm>
            <a:off x="0" y="62014"/>
            <a:ext cx="710388" cy="532791"/>
          </a:xfrm>
          <a:prstGeom prst="rect">
            <a:avLst/>
          </a:prstGeom>
          <a:noFill/>
          <a:ln>
            <a:noFill/>
          </a:ln>
        </p:spPr>
      </p:pic>
      <p:pic>
        <p:nvPicPr>
          <p:cNvPr id="152" name="Google Shape;152;p19"/>
          <p:cNvPicPr preferRelativeResize="0"/>
          <p:nvPr/>
        </p:nvPicPr>
        <p:blipFill rotWithShape="1">
          <a:blip r:embed="rId4">
            <a:alphaModFix/>
          </a:blip>
          <a:srcRect b="0" l="0" r="0" t="0"/>
          <a:stretch/>
        </p:blipFill>
        <p:spPr>
          <a:xfrm>
            <a:off x="10363200" y="6105525"/>
            <a:ext cx="1828800" cy="752475"/>
          </a:xfrm>
          <a:prstGeom prst="rect">
            <a:avLst/>
          </a:prstGeom>
          <a:noFill/>
          <a:ln>
            <a:noFill/>
          </a:ln>
        </p:spPr>
      </p:pic>
      <p:sp>
        <p:nvSpPr>
          <p:cNvPr id="153" name="Google Shape;153;p19"/>
          <p:cNvSpPr txBox="1"/>
          <p:nvPr/>
        </p:nvSpPr>
        <p:spPr>
          <a:xfrm>
            <a:off x="0" y="6391825"/>
            <a:ext cx="5718300" cy="466200"/>
          </a:xfrm>
          <a:prstGeom prst="rect">
            <a:avLst/>
          </a:prstGeom>
          <a:solidFill>
            <a:srgbClr val="FF9900"/>
          </a:solid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1E4E79"/>
              </a:buClr>
              <a:buSzPts val="3600"/>
              <a:buFont typeface="Calibri"/>
              <a:buNone/>
            </a:pPr>
            <a:r>
              <a:rPr b="0" i="0" lang="fr-FR" sz="3600" u="none" cap="none" strike="noStrike">
                <a:solidFill>
                  <a:srgbClr val="1E4E79"/>
                </a:solidFill>
                <a:latin typeface="Calibri"/>
                <a:ea typeface="Calibri"/>
                <a:cs typeface="Calibri"/>
                <a:sym typeface="Calibri"/>
              </a:rPr>
              <a:t> </a:t>
            </a:r>
            <a:r>
              <a:rPr lang="fr-FR" sz="2100">
                <a:solidFill>
                  <a:srgbClr val="1E4E79"/>
                </a:solidFill>
                <a:latin typeface="Calibri"/>
                <a:ea typeface="Calibri"/>
                <a:cs typeface="Calibri"/>
                <a:sym typeface="Calibri"/>
              </a:rPr>
              <a:t>Résultats de l’équipe n°…  Collège …..</a:t>
            </a:r>
            <a:endParaRPr sz="2100">
              <a:solidFill>
                <a:srgbClr val="1E4E79"/>
              </a:solidFill>
              <a:latin typeface="Calibri"/>
              <a:ea typeface="Calibri"/>
              <a:cs typeface="Calibri"/>
              <a:sym typeface="Calibri"/>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8" name="Shape 158"/>
        <p:cNvGrpSpPr/>
        <p:nvPr/>
      </p:nvGrpSpPr>
      <p:grpSpPr>
        <a:xfrm>
          <a:off x="0" y="0"/>
          <a:ext cx="0" cy="0"/>
          <a:chOff x="0" y="0"/>
          <a:chExt cx="0" cy="0"/>
        </a:xfrm>
      </p:grpSpPr>
      <p:sp>
        <p:nvSpPr>
          <p:cNvPr id="159" name="Google Shape;159;p20"/>
          <p:cNvSpPr txBox="1"/>
          <p:nvPr/>
        </p:nvSpPr>
        <p:spPr>
          <a:xfrm rot="-5400000">
            <a:off x="6173268" y="-5361779"/>
            <a:ext cx="656700" cy="11380500"/>
          </a:xfrm>
          <a:prstGeom prst="rect">
            <a:avLst/>
          </a:prstGeom>
          <a:gradFill>
            <a:gsLst>
              <a:gs pos="0">
                <a:srgbClr val="C4D6ED"/>
              </a:gs>
              <a:gs pos="50000">
                <a:srgbClr val="A9C5E6"/>
              </a:gs>
              <a:gs pos="100000">
                <a:srgbClr val="98BBE4"/>
              </a:gs>
            </a:gsLst>
            <a:lin ang="5400012" scaled="0"/>
          </a:gra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0"/>
          <p:cNvSpPr txBox="1"/>
          <p:nvPr/>
        </p:nvSpPr>
        <p:spPr>
          <a:xfrm>
            <a:off x="811345" y="5"/>
            <a:ext cx="11380500" cy="6567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1E4E79"/>
              </a:buClr>
              <a:buSzPts val="3600"/>
              <a:buFont typeface="Calibri"/>
              <a:buNone/>
            </a:pPr>
            <a:r>
              <a:rPr lang="fr-FR" sz="3600">
                <a:solidFill>
                  <a:srgbClr val="1E4E79"/>
                </a:solidFill>
                <a:latin typeface="Calibri"/>
                <a:ea typeface="Calibri"/>
                <a:cs typeface="Calibri"/>
                <a:sym typeface="Calibri"/>
              </a:rPr>
              <a:t>Photo </a:t>
            </a:r>
            <a:r>
              <a:rPr lang="fr-FR" sz="3600">
                <a:solidFill>
                  <a:srgbClr val="1E4E79"/>
                </a:solidFill>
                <a:latin typeface="Calibri"/>
                <a:ea typeface="Calibri"/>
                <a:cs typeface="Calibri"/>
                <a:sym typeface="Calibri"/>
              </a:rPr>
              <a:t>de la pièce finale et nettoyée</a:t>
            </a:r>
            <a:endParaRPr/>
          </a:p>
        </p:txBody>
      </p:sp>
      <p:pic>
        <p:nvPicPr>
          <p:cNvPr id="161" name="Google Shape;161;p20"/>
          <p:cNvPicPr preferRelativeResize="0"/>
          <p:nvPr/>
        </p:nvPicPr>
        <p:blipFill rotWithShape="1">
          <a:blip r:embed="rId3">
            <a:alphaModFix/>
          </a:blip>
          <a:srcRect b="0" l="0" r="0" t="0"/>
          <a:stretch/>
        </p:blipFill>
        <p:spPr>
          <a:xfrm>
            <a:off x="0" y="62014"/>
            <a:ext cx="710388" cy="532791"/>
          </a:xfrm>
          <a:prstGeom prst="rect">
            <a:avLst/>
          </a:prstGeom>
          <a:noFill/>
          <a:ln>
            <a:noFill/>
          </a:ln>
        </p:spPr>
      </p:pic>
      <p:pic>
        <p:nvPicPr>
          <p:cNvPr id="162" name="Google Shape;162;p20"/>
          <p:cNvPicPr preferRelativeResize="0"/>
          <p:nvPr/>
        </p:nvPicPr>
        <p:blipFill rotWithShape="1">
          <a:blip r:embed="rId4">
            <a:alphaModFix/>
          </a:blip>
          <a:srcRect b="0" l="0" r="0" t="0"/>
          <a:stretch/>
        </p:blipFill>
        <p:spPr>
          <a:xfrm>
            <a:off x="10363200" y="6105525"/>
            <a:ext cx="1828800" cy="752475"/>
          </a:xfrm>
          <a:prstGeom prst="rect">
            <a:avLst/>
          </a:prstGeom>
          <a:noFill/>
          <a:ln>
            <a:noFill/>
          </a:ln>
        </p:spPr>
      </p:pic>
      <p:sp>
        <p:nvSpPr>
          <p:cNvPr id="163" name="Google Shape;163;p20"/>
          <p:cNvSpPr txBox="1"/>
          <p:nvPr/>
        </p:nvSpPr>
        <p:spPr>
          <a:xfrm>
            <a:off x="0" y="6391825"/>
            <a:ext cx="5718300" cy="466200"/>
          </a:xfrm>
          <a:prstGeom prst="rect">
            <a:avLst/>
          </a:prstGeom>
          <a:solidFill>
            <a:srgbClr val="FF9900"/>
          </a:solid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1E4E79"/>
              </a:buClr>
              <a:buSzPts val="3600"/>
              <a:buFont typeface="Calibri"/>
              <a:buNone/>
            </a:pPr>
            <a:r>
              <a:rPr b="0" i="0" lang="fr-FR" sz="3600" u="none" cap="none" strike="noStrike">
                <a:solidFill>
                  <a:srgbClr val="1E4E79"/>
                </a:solidFill>
                <a:latin typeface="Calibri"/>
                <a:ea typeface="Calibri"/>
                <a:cs typeface="Calibri"/>
                <a:sym typeface="Calibri"/>
              </a:rPr>
              <a:t> </a:t>
            </a:r>
            <a:r>
              <a:rPr lang="fr-FR" sz="2100">
                <a:solidFill>
                  <a:srgbClr val="1E4E79"/>
                </a:solidFill>
                <a:latin typeface="Calibri"/>
                <a:ea typeface="Calibri"/>
                <a:cs typeface="Calibri"/>
                <a:sym typeface="Calibri"/>
              </a:rPr>
              <a:t>Résultats de l’équipe n°…  Collège …..</a:t>
            </a:r>
            <a:endParaRPr sz="2100">
              <a:solidFill>
                <a:srgbClr val="1E4E79"/>
              </a:solidFill>
              <a:latin typeface="Calibri"/>
              <a:ea typeface="Calibri"/>
              <a:cs typeface="Calibri"/>
              <a:sym typeface="Calibri"/>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8" name="Shape 168"/>
        <p:cNvGrpSpPr/>
        <p:nvPr/>
      </p:nvGrpSpPr>
      <p:grpSpPr>
        <a:xfrm>
          <a:off x="0" y="0"/>
          <a:ext cx="0" cy="0"/>
          <a:chOff x="0" y="0"/>
          <a:chExt cx="0" cy="0"/>
        </a:xfrm>
      </p:grpSpPr>
      <p:sp>
        <p:nvSpPr>
          <p:cNvPr id="169" name="Google Shape;169;p21"/>
          <p:cNvSpPr txBox="1"/>
          <p:nvPr/>
        </p:nvSpPr>
        <p:spPr>
          <a:xfrm rot="-5400000">
            <a:off x="6173268" y="-5361779"/>
            <a:ext cx="656700" cy="11380500"/>
          </a:xfrm>
          <a:prstGeom prst="rect">
            <a:avLst/>
          </a:prstGeom>
          <a:gradFill>
            <a:gsLst>
              <a:gs pos="0">
                <a:srgbClr val="C4D6ED"/>
              </a:gs>
              <a:gs pos="50000">
                <a:srgbClr val="A9C5E6"/>
              </a:gs>
              <a:gs pos="100000">
                <a:srgbClr val="98BBE4"/>
              </a:gs>
            </a:gsLst>
            <a:lin ang="5400012" scaled="0"/>
          </a:gra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1"/>
          <p:cNvSpPr txBox="1"/>
          <p:nvPr/>
        </p:nvSpPr>
        <p:spPr>
          <a:xfrm>
            <a:off x="811345" y="5"/>
            <a:ext cx="11380500" cy="6567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1E4E79"/>
              </a:buClr>
              <a:buSzPts val="3600"/>
              <a:buFont typeface="Calibri"/>
              <a:buNone/>
            </a:pPr>
            <a:r>
              <a:rPr lang="fr-FR" sz="3600">
                <a:solidFill>
                  <a:srgbClr val="1E4E79"/>
                </a:solidFill>
                <a:latin typeface="Calibri"/>
                <a:ea typeface="Calibri"/>
                <a:cs typeface="Calibri"/>
                <a:sym typeface="Calibri"/>
              </a:rPr>
              <a:t>Photo de l’objet réparé avec la pièce remplacée visible</a:t>
            </a:r>
            <a:endParaRPr/>
          </a:p>
        </p:txBody>
      </p:sp>
      <p:pic>
        <p:nvPicPr>
          <p:cNvPr id="171" name="Google Shape;171;p21"/>
          <p:cNvPicPr preferRelativeResize="0"/>
          <p:nvPr/>
        </p:nvPicPr>
        <p:blipFill rotWithShape="1">
          <a:blip r:embed="rId3">
            <a:alphaModFix/>
          </a:blip>
          <a:srcRect b="0" l="0" r="0" t="0"/>
          <a:stretch/>
        </p:blipFill>
        <p:spPr>
          <a:xfrm>
            <a:off x="0" y="62014"/>
            <a:ext cx="710388" cy="532791"/>
          </a:xfrm>
          <a:prstGeom prst="rect">
            <a:avLst/>
          </a:prstGeom>
          <a:noFill/>
          <a:ln>
            <a:noFill/>
          </a:ln>
        </p:spPr>
      </p:pic>
      <p:pic>
        <p:nvPicPr>
          <p:cNvPr id="172" name="Google Shape;172;p21"/>
          <p:cNvPicPr preferRelativeResize="0"/>
          <p:nvPr/>
        </p:nvPicPr>
        <p:blipFill rotWithShape="1">
          <a:blip r:embed="rId4">
            <a:alphaModFix/>
          </a:blip>
          <a:srcRect b="0" l="0" r="0" t="0"/>
          <a:stretch/>
        </p:blipFill>
        <p:spPr>
          <a:xfrm>
            <a:off x="10363200" y="6105525"/>
            <a:ext cx="1828800" cy="752475"/>
          </a:xfrm>
          <a:prstGeom prst="rect">
            <a:avLst/>
          </a:prstGeom>
          <a:noFill/>
          <a:ln>
            <a:noFill/>
          </a:ln>
        </p:spPr>
      </p:pic>
      <p:sp>
        <p:nvSpPr>
          <p:cNvPr id="173" name="Google Shape;173;p21"/>
          <p:cNvSpPr txBox="1"/>
          <p:nvPr/>
        </p:nvSpPr>
        <p:spPr>
          <a:xfrm>
            <a:off x="0" y="6391825"/>
            <a:ext cx="5718300" cy="466200"/>
          </a:xfrm>
          <a:prstGeom prst="rect">
            <a:avLst/>
          </a:prstGeom>
          <a:solidFill>
            <a:srgbClr val="FF9900"/>
          </a:solidFill>
          <a:ln>
            <a:noFill/>
          </a:ln>
        </p:spPr>
        <p:txBody>
          <a:bodyPr anchorCtr="0" anchor="b" bIns="45700" lIns="91425" spcFirstLastPara="1" rIns="91425" wrap="square" tIns="45700">
            <a:noAutofit/>
          </a:bodyPr>
          <a:lstStyle/>
          <a:p>
            <a:pPr indent="0" lvl="0" marL="0" marR="0" rtl="0" algn="ctr">
              <a:spcBef>
                <a:spcPts val="0"/>
              </a:spcBef>
              <a:spcAft>
                <a:spcPts val="0"/>
              </a:spcAft>
              <a:buClr>
                <a:srgbClr val="1E4E79"/>
              </a:buClr>
              <a:buSzPts val="3600"/>
              <a:buFont typeface="Calibri"/>
              <a:buNone/>
            </a:pPr>
            <a:r>
              <a:rPr b="0" i="0" lang="fr-FR" sz="3600" u="none" cap="none" strike="noStrike">
                <a:solidFill>
                  <a:srgbClr val="1E4E79"/>
                </a:solidFill>
                <a:latin typeface="Calibri"/>
                <a:ea typeface="Calibri"/>
                <a:cs typeface="Calibri"/>
                <a:sym typeface="Calibri"/>
              </a:rPr>
              <a:t> </a:t>
            </a:r>
            <a:r>
              <a:rPr lang="fr-FR" sz="2100">
                <a:solidFill>
                  <a:srgbClr val="1E4E79"/>
                </a:solidFill>
                <a:latin typeface="Calibri"/>
                <a:ea typeface="Calibri"/>
                <a:cs typeface="Calibri"/>
                <a:sym typeface="Calibri"/>
              </a:rPr>
              <a:t>Résultats de l’équipe n°…  Collège …..</a:t>
            </a:r>
            <a:endParaRPr sz="2100">
              <a:solidFill>
                <a:srgbClr val="1E4E79"/>
              </a:solidFill>
              <a:latin typeface="Calibri"/>
              <a:ea typeface="Calibri"/>
              <a:cs typeface="Calibri"/>
              <a:sym typeface="Calibri"/>
            </a:endParaRPr>
          </a:p>
        </p:txBody>
      </p:sp>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HDOfficeLightV0">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