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fe18f3c9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9fe18f3c9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fe18f3c9f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fd3076aee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9fd3076aee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9fd3076aee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fd3076ae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9fd3076ae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9fd3076ae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fd3076aee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9fd3076aee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9fd3076aee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fd3076aee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9fd3076aee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fd3076aee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fe18729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9fe18729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fe18729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fd3076aee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9fd3076aee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fd3076aee_1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fe18729a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9fe18729a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fe18729a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174275" y="2658150"/>
            <a:ext cx="5200500" cy="1133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n°X</a:t>
            </a:r>
            <a:endParaRPr sz="32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2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Collège XXX</a:t>
            </a:r>
            <a:endParaRPr sz="32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SII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575" y="337050"/>
            <a:ext cx="7448499" cy="14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4976100" y="5018100"/>
            <a:ext cx="5200500" cy="666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Exemple de présentation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00" y="1938475"/>
            <a:ext cx="3162650" cy="47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remontée</a:t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2" title="IMG_20251127_162426941.jpg"/>
          <p:cNvPicPr preferRelativeResize="0"/>
          <p:nvPr/>
        </p:nvPicPr>
        <p:blipFill rotWithShape="1">
          <a:blip r:embed="rId5">
            <a:alphaModFix/>
          </a:blip>
          <a:srcRect b="22475" l="24196" r="27774" t="-7192"/>
          <a:stretch/>
        </p:blipFill>
        <p:spPr>
          <a:xfrm rot="-5400000">
            <a:off x="3013414" y="-1351062"/>
            <a:ext cx="4601499" cy="100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Croquis légendé de la pièce à créer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title="PXL_20251127_093628716.jpg"/>
          <p:cNvPicPr preferRelativeResize="0"/>
          <p:nvPr/>
        </p:nvPicPr>
        <p:blipFill rotWithShape="1">
          <a:blip r:embed="rId5">
            <a:alphaModFix/>
          </a:blip>
          <a:srcRect b="11753" l="0" r="0" t="14738"/>
          <a:stretch/>
        </p:blipFill>
        <p:spPr>
          <a:xfrm>
            <a:off x="3550300" y="793650"/>
            <a:ext cx="5559454" cy="54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Détail du croquis</a:t>
            </a: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légendé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5" title="PXL_20251127_093628716.jpg"/>
          <p:cNvPicPr preferRelativeResize="0"/>
          <p:nvPr/>
        </p:nvPicPr>
        <p:blipFill rotWithShape="1">
          <a:blip r:embed="rId5">
            <a:alphaModFix/>
          </a:blip>
          <a:srcRect b="47362" l="0" r="0" t="14738"/>
          <a:stretch/>
        </p:blipFill>
        <p:spPr>
          <a:xfrm>
            <a:off x="1271075" y="1029625"/>
            <a:ext cx="9092118" cy="45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Modélisation avec le logiciel: Solidworks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1470400" cy="514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Arbre de création des fonctions et esquisses utilisées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6"/>
            <a:ext cx="2753425" cy="51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8225" y="809224"/>
            <a:ext cx="2753425" cy="268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050" y="809225"/>
            <a:ext cx="538350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4800" y="809224"/>
            <a:ext cx="1038450" cy="10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5650" y="809223"/>
            <a:ext cx="538350" cy="210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875" y="809227"/>
            <a:ext cx="1038450" cy="103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18000" y="908675"/>
            <a:ext cx="1193825" cy="11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40275" y="3775950"/>
            <a:ext cx="1574026" cy="13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8750" y="3775947"/>
            <a:ext cx="1574025" cy="159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 slicer: Pièce complète avec durée, matière, support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1652259" cy="514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 slicer: Visualisation interne de la pièce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0996317" cy="514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avec son support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title="PXL_20251127_122403878.jpg"/>
          <p:cNvPicPr preferRelativeResize="0"/>
          <p:nvPr/>
        </p:nvPicPr>
        <p:blipFill rotWithShape="1">
          <a:blip r:embed="rId5">
            <a:alphaModFix/>
          </a:blip>
          <a:srcRect b="19202" l="0" r="22021" t="26690"/>
          <a:stretch/>
        </p:blipFill>
        <p:spPr>
          <a:xfrm>
            <a:off x="710400" y="1279150"/>
            <a:ext cx="9285775" cy="485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nettoyée</a:t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1" title="PXL_20251127_122650176.jpg"/>
          <p:cNvPicPr preferRelativeResize="0"/>
          <p:nvPr/>
        </p:nvPicPr>
        <p:blipFill rotWithShape="1">
          <a:blip r:embed="rId5">
            <a:alphaModFix/>
          </a:blip>
          <a:srcRect b="25216" l="0" r="30867" t="26197"/>
          <a:stretch/>
        </p:blipFill>
        <p:spPr>
          <a:xfrm rot="10800000">
            <a:off x="1550974" y="1219201"/>
            <a:ext cx="9405476" cy="49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