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2" r:id="rId1"/>
  </p:sldMasterIdLst>
  <p:notesMasterIdLst>
    <p:notesMasterId r:id="rId71"/>
  </p:notesMasterIdLst>
  <p:sldIdLst>
    <p:sldId id="256" r:id="rId2"/>
    <p:sldId id="258" r:id="rId3"/>
    <p:sldId id="307" r:id="rId4"/>
    <p:sldId id="259" r:id="rId5"/>
    <p:sldId id="260" r:id="rId6"/>
    <p:sldId id="323" r:id="rId7"/>
    <p:sldId id="261" r:id="rId8"/>
    <p:sldId id="262" r:id="rId9"/>
    <p:sldId id="306" r:id="rId10"/>
    <p:sldId id="305" r:id="rId11"/>
    <p:sldId id="263" r:id="rId12"/>
    <p:sldId id="267" r:id="rId13"/>
    <p:sldId id="268" r:id="rId14"/>
    <p:sldId id="303" r:id="rId15"/>
    <p:sldId id="273" r:id="rId16"/>
    <p:sldId id="324" r:id="rId17"/>
    <p:sldId id="308" r:id="rId18"/>
    <p:sldId id="309" r:id="rId19"/>
    <p:sldId id="277" r:id="rId20"/>
    <p:sldId id="310" r:id="rId21"/>
    <p:sldId id="311" r:id="rId22"/>
    <p:sldId id="312" r:id="rId23"/>
    <p:sldId id="337" r:id="rId24"/>
    <p:sldId id="282" r:id="rId25"/>
    <p:sldId id="315" r:id="rId26"/>
    <p:sldId id="313" r:id="rId27"/>
    <p:sldId id="314" r:id="rId28"/>
    <p:sldId id="317" r:id="rId29"/>
    <p:sldId id="325" r:id="rId30"/>
    <p:sldId id="322" r:id="rId31"/>
    <p:sldId id="340" r:id="rId32"/>
    <p:sldId id="341" r:id="rId33"/>
    <p:sldId id="318" r:id="rId34"/>
    <p:sldId id="362" r:id="rId35"/>
    <p:sldId id="294" r:id="rId36"/>
    <p:sldId id="342" r:id="rId37"/>
    <p:sldId id="326" r:id="rId38"/>
    <p:sldId id="327" r:id="rId39"/>
    <p:sldId id="334" r:id="rId40"/>
    <p:sldId id="335" r:id="rId41"/>
    <p:sldId id="343" r:id="rId42"/>
    <p:sldId id="345" r:id="rId43"/>
    <p:sldId id="346" r:id="rId44"/>
    <p:sldId id="347" r:id="rId45"/>
    <p:sldId id="348" r:id="rId46"/>
    <p:sldId id="349" r:id="rId47"/>
    <p:sldId id="350" r:id="rId48"/>
    <p:sldId id="351" r:id="rId49"/>
    <p:sldId id="352" r:id="rId50"/>
    <p:sldId id="353" r:id="rId51"/>
    <p:sldId id="354" r:id="rId52"/>
    <p:sldId id="355" r:id="rId53"/>
    <p:sldId id="356" r:id="rId54"/>
    <p:sldId id="357" r:id="rId55"/>
    <p:sldId id="358" r:id="rId56"/>
    <p:sldId id="359" r:id="rId57"/>
    <p:sldId id="360" r:id="rId58"/>
    <p:sldId id="361" r:id="rId59"/>
    <p:sldId id="328" r:id="rId60"/>
    <p:sldId id="329" r:id="rId61"/>
    <p:sldId id="330" r:id="rId62"/>
    <p:sldId id="331" r:id="rId63"/>
    <p:sldId id="332" r:id="rId64"/>
    <p:sldId id="333" r:id="rId65"/>
    <p:sldId id="363" r:id="rId66"/>
    <p:sldId id="364" r:id="rId67"/>
    <p:sldId id="365" r:id="rId68"/>
    <p:sldId id="366" r:id="rId69"/>
    <p:sldId id="339" r:id="rId70"/>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CAB6F7F-32A5-492E-9807-A481DF67ADB4}">
  <a:tblStyle styleId="{ACAB6F7F-32A5-492E-9807-A481DF67ADB4}" styleName="Table_0">
    <a:wholeTbl>
      <a:tcTxStyle b="off" i="off">
        <a:font>
          <a:latin typeface="Calibri"/>
          <a:ea typeface="Calibri"/>
          <a:cs typeface="Calibri"/>
        </a:font>
        <a:srgbClr val="000000"/>
      </a:tcTxStyle>
      <a:tcStyle>
        <a:tcBdr>
          <a:left>
            <a:ln w="12700" cap="flat" cmpd="sng">
              <a:solidFill>
                <a:srgbClr val="FFFFFF"/>
              </a:solidFill>
              <a:prstDash val="solid"/>
              <a:round/>
              <a:headEnd type="none" w="med" len="med"/>
              <a:tailEnd type="none" w="med" len="med"/>
            </a:ln>
          </a:left>
          <a:right>
            <a:ln w="12700" cap="flat" cmpd="sng">
              <a:solidFill>
                <a:srgbClr val="FFFFFF"/>
              </a:solidFill>
              <a:prstDash val="solid"/>
              <a:round/>
              <a:headEnd type="none" w="med" len="med"/>
              <a:tailEnd type="none" w="med" len="med"/>
            </a:ln>
          </a:right>
          <a:top>
            <a:ln w="12700" cap="flat" cmpd="sng">
              <a:solidFill>
                <a:srgbClr val="FFFFFF"/>
              </a:solidFill>
              <a:prstDash val="solid"/>
              <a:round/>
              <a:headEnd type="none" w="med" len="med"/>
              <a:tailEnd type="none" w="med" len="med"/>
            </a:ln>
          </a:top>
          <a:bottom>
            <a:ln w="12700" cap="flat" cmpd="sng">
              <a:solidFill>
                <a:srgbClr val="FFFFFF"/>
              </a:solidFill>
              <a:prstDash val="solid"/>
              <a:round/>
              <a:headEnd type="none" w="med" len="med"/>
              <a:tailEnd type="none" w="med" len="med"/>
            </a:ln>
          </a:bottom>
          <a:insideH>
            <a:ln w="12700" cap="flat" cmpd="sng">
              <a:solidFill>
                <a:srgbClr val="FFFFFF"/>
              </a:solidFill>
              <a:prstDash val="solid"/>
              <a:round/>
              <a:headEnd type="none" w="med" len="med"/>
              <a:tailEnd type="none" w="med" len="med"/>
            </a:ln>
          </a:insideH>
          <a:insideV>
            <a:ln w="12700" cap="flat" cmpd="sng">
              <a:solidFill>
                <a:srgbClr val="FFFFFF"/>
              </a:solidFill>
              <a:prstDash val="solid"/>
              <a:round/>
              <a:headEnd type="none" w="med" len="med"/>
              <a:tailEnd type="none" w="med" len="med"/>
            </a:ln>
          </a:insideV>
        </a:tcBdr>
        <a:fill>
          <a:solidFill>
            <a:srgbClr val="D0DEEF"/>
          </a:solidFill>
        </a:fill>
      </a:tcStyle>
    </a:wholeTbl>
    <a:band2H>
      <a:tcTxStyle b="off" i="off"/>
      <a:tcStyle>
        <a:tcBdr/>
        <a:fill>
          <a:solidFill>
            <a:srgbClr val="E9EFF7"/>
          </a:solidFill>
        </a:fill>
      </a:tcStyle>
    </a:band2H>
    <a:firstCol>
      <a:tcTxStyle b="on" i="off">
        <a:font>
          <a:latin typeface="Calibri"/>
          <a:ea typeface="Calibri"/>
          <a:cs typeface="Calibri"/>
        </a:font>
        <a:srgbClr val="FFFFFF"/>
      </a:tcTxStyle>
      <a:tcStyle>
        <a:tcBdr>
          <a:left>
            <a:ln w="12700" cap="flat" cmpd="sng">
              <a:solidFill>
                <a:srgbClr val="FFFFFF"/>
              </a:solidFill>
              <a:prstDash val="solid"/>
              <a:round/>
              <a:headEnd type="none" w="med" len="med"/>
              <a:tailEnd type="none" w="med" len="med"/>
            </a:ln>
          </a:left>
          <a:right>
            <a:ln w="12700" cap="flat" cmpd="sng">
              <a:solidFill>
                <a:srgbClr val="FFFFFF"/>
              </a:solidFill>
              <a:prstDash val="solid"/>
              <a:round/>
              <a:headEnd type="none" w="med" len="med"/>
              <a:tailEnd type="none" w="med" len="med"/>
            </a:ln>
          </a:right>
          <a:top>
            <a:ln w="12700" cap="flat" cmpd="sng">
              <a:solidFill>
                <a:srgbClr val="FFFFFF"/>
              </a:solidFill>
              <a:prstDash val="solid"/>
              <a:round/>
              <a:headEnd type="none" w="med" len="med"/>
              <a:tailEnd type="none" w="med" len="med"/>
            </a:ln>
          </a:top>
          <a:bottom>
            <a:ln w="12700" cap="flat" cmpd="sng">
              <a:solidFill>
                <a:srgbClr val="FFFFFF"/>
              </a:solidFill>
              <a:prstDash val="solid"/>
              <a:round/>
              <a:headEnd type="none" w="med" len="med"/>
              <a:tailEnd type="none" w="med" len="med"/>
            </a:ln>
          </a:bottom>
          <a:insideH>
            <a:ln w="12700" cap="flat" cmpd="sng">
              <a:solidFill>
                <a:srgbClr val="FFFFFF"/>
              </a:solidFill>
              <a:prstDash val="solid"/>
              <a:round/>
              <a:headEnd type="none" w="med" len="med"/>
              <a:tailEnd type="none" w="med" len="med"/>
            </a:ln>
          </a:insideH>
          <a:insideV>
            <a:ln w="12700" cap="flat" cmpd="sng">
              <a:solidFill>
                <a:srgbClr val="FFFFFF"/>
              </a:solidFill>
              <a:prstDash val="solid"/>
              <a:round/>
              <a:headEnd type="none" w="med" len="med"/>
              <a:tailEnd type="none" w="med" len="med"/>
            </a:ln>
          </a:insideV>
        </a:tcBdr>
        <a:fill>
          <a:solidFill>
            <a:schemeClr val="accent1"/>
          </a:solidFill>
        </a:fill>
      </a:tcStyle>
    </a:firstCol>
    <a:lastRow>
      <a:tcTxStyle b="on" i="off">
        <a:font>
          <a:latin typeface="Calibri"/>
          <a:ea typeface="Calibri"/>
          <a:cs typeface="Calibri"/>
        </a:font>
        <a:srgbClr val="FFFFFF"/>
      </a:tcTxStyle>
      <a:tcStyle>
        <a:tcBdr>
          <a:left>
            <a:ln w="12700" cap="flat" cmpd="sng">
              <a:solidFill>
                <a:srgbClr val="FFFFFF"/>
              </a:solidFill>
              <a:prstDash val="solid"/>
              <a:round/>
              <a:headEnd type="none" w="med" len="med"/>
              <a:tailEnd type="none" w="med" len="med"/>
            </a:ln>
          </a:left>
          <a:right>
            <a:ln w="12700" cap="flat" cmpd="sng">
              <a:solidFill>
                <a:srgbClr val="FFFFFF"/>
              </a:solidFill>
              <a:prstDash val="solid"/>
              <a:round/>
              <a:headEnd type="none" w="med" len="med"/>
              <a:tailEnd type="none" w="med" len="med"/>
            </a:ln>
          </a:right>
          <a:top>
            <a:ln w="38100" cap="flat" cmpd="sng">
              <a:solidFill>
                <a:srgbClr val="FFFFFF"/>
              </a:solidFill>
              <a:prstDash val="solid"/>
              <a:round/>
              <a:headEnd type="none" w="med" len="med"/>
              <a:tailEnd type="none" w="med" len="med"/>
            </a:ln>
          </a:top>
          <a:bottom>
            <a:ln w="12700" cap="flat" cmpd="sng">
              <a:solidFill>
                <a:srgbClr val="FFFFFF"/>
              </a:solidFill>
              <a:prstDash val="solid"/>
              <a:round/>
              <a:headEnd type="none" w="med" len="med"/>
              <a:tailEnd type="none" w="med" len="med"/>
            </a:ln>
          </a:bottom>
          <a:insideH>
            <a:ln w="12700" cap="flat" cmpd="sng">
              <a:solidFill>
                <a:srgbClr val="FFFFFF"/>
              </a:solidFill>
              <a:prstDash val="solid"/>
              <a:round/>
              <a:headEnd type="none" w="med" len="med"/>
              <a:tailEnd type="none" w="med" len="med"/>
            </a:ln>
          </a:insideH>
          <a:insideV>
            <a:ln w="12700" cap="flat" cmpd="sng">
              <a:solidFill>
                <a:srgbClr val="FFFFFF"/>
              </a:solidFill>
              <a:prstDash val="solid"/>
              <a:round/>
              <a:headEnd type="none" w="med" len="med"/>
              <a:tailEnd type="none" w="med" len="med"/>
            </a:ln>
          </a:insideV>
        </a:tcBdr>
        <a:fill>
          <a:solidFill>
            <a:schemeClr val="accent1"/>
          </a:solidFill>
        </a:fill>
      </a:tcStyle>
    </a:lastRow>
    <a:firstRow>
      <a:tcTxStyle b="on" i="off">
        <a:font>
          <a:latin typeface="Calibri"/>
          <a:ea typeface="Calibri"/>
          <a:cs typeface="Calibri"/>
        </a:font>
        <a:srgbClr val="FFFFFF"/>
      </a:tcTxStyle>
      <a:tcStyle>
        <a:tcBdr>
          <a:left>
            <a:ln w="12700" cap="flat" cmpd="sng">
              <a:solidFill>
                <a:srgbClr val="FFFFFF"/>
              </a:solidFill>
              <a:prstDash val="solid"/>
              <a:round/>
              <a:headEnd type="none" w="med" len="med"/>
              <a:tailEnd type="none" w="med" len="med"/>
            </a:ln>
          </a:left>
          <a:right>
            <a:ln w="12700" cap="flat" cmpd="sng">
              <a:solidFill>
                <a:srgbClr val="FFFFFF"/>
              </a:solidFill>
              <a:prstDash val="solid"/>
              <a:round/>
              <a:headEnd type="none" w="med" len="med"/>
              <a:tailEnd type="none" w="med" len="med"/>
            </a:ln>
          </a:right>
          <a:top>
            <a:ln w="12700" cap="flat" cmpd="sng">
              <a:solidFill>
                <a:srgbClr val="FFFFFF"/>
              </a:solidFill>
              <a:prstDash val="solid"/>
              <a:round/>
              <a:headEnd type="none" w="med" len="med"/>
              <a:tailEnd type="none" w="med" len="med"/>
            </a:ln>
          </a:top>
          <a:bottom>
            <a:ln w="38100" cap="flat" cmpd="sng">
              <a:solidFill>
                <a:srgbClr val="FFFFFF"/>
              </a:solidFill>
              <a:prstDash val="solid"/>
              <a:round/>
              <a:headEnd type="none" w="med" len="med"/>
              <a:tailEnd type="none" w="med" len="med"/>
            </a:ln>
          </a:bottom>
          <a:insideH>
            <a:ln w="12700" cap="flat" cmpd="sng">
              <a:solidFill>
                <a:srgbClr val="FFFFFF"/>
              </a:solidFill>
              <a:prstDash val="solid"/>
              <a:round/>
              <a:headEnd type="none" w="med" len="med"/>
              <a:tailEnd type="none" w="med" len="med"/>
            </a:ln>
          </a:insideH>
          <a:insideV>
            <a:ln w="12700" cap="flat" cmpd="sng">
              <a:solidFill>
                <a:srgbClr val="FFFFFF"/>
              </a:solidFill>
              <a:prstDash val="solid"/>
              <a:round/>
              <a:headEnd type="none" w="med" len="med"/>
              <a:tailEnd type="none" w="med" len="med"/>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30" autoAdjust="0"/>
    <p:restoredTop sz="93728" autoAdjust="0"/>
  </p:normalViewPr>
  <p:slideViewPr>
    <p:cSldViewPr>
      <p:cViewPr varScale="1">
        <p:scale>
          <a:sx n="86" d="100"/>
          <a:sy n="86" d="100"/>
        </p:scale>
        <p:origin x="714" y="96"/>
      </p:cViewPr>
      <p:guideLst>
        <p:guide orient="horz" pos="2160"/>
        <p:guide pos="3840"/>
      </p:guideLst>
    </p:cSldViewPr>
  </p:slideViewPr>
  <p:notesTextViewPr>
    <p:cViewPr>
      <p:scale>
        <a:sx n="100" d="100"/>
        <a:sy n="100" d="100"/>
      </p:scale>
      <p:origin x="0" y="0"/>
    </p:cViewPr>
  </p:notesTextViewPr>
  <p:sorterViewPr>
    <p:cViewPr>
      <p:scale>
        <a:sx n="66" d="100"/>
        <a:sy n="66" d="100"/>
      </p:scale>
      <p:origin x="0" y="601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 name="Shape 4"/>
          <p:cNvSpPr txBox="1">
            <a:spLocks noGrp="1"/>
          </p:cNvSpPr>
          <p:nvPr>
            <p:ph type="body" idx="1"/>
          </p:nvPr>
        </p:nvSpPr>
        <p:spPr>
          <a:xfrm>
            <a:off x="914400" y="4343400"/>
            <a:ext cx="50291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latin typeface="Calibri"/>
                <a:ea typeface="Calibri"/>
                <a:cs typeface="Calibri"/>
                <a:sym typeface="Calibri"/>
              </a:defRPr>
            </a:lvl1pPr>
            <a:lvl2pPr marL="457200" marR="0" lvl="1" indent="228600" algn="l" rtl="0">
              <a:spcBef>
                <a:spcPts val="0"/>
              </a:spcBef>
              <a:buNone/>
              <a:defRPr sz="1200" b="0" i="0" u="none" strike="noStrike" cap="none">
                <a:latin typeface="Calibri"/>
                <a:ea typeface="Calibri"/>
                <a:cs typeface="Calibri"/>
                <a:sym typeface="Calibri"/>
              </a:defRPr>
            </a:lvl2pPr>
            <a:lvl3pPr marL="914400" marR="0" lvl="2" indent="457200" algn="l" rtl="0">
              <a:spcBef>
                <a:spcPts val="0"/>
              </a:spcBef>
              <a:buNone/>
              <a:defRPr sz="1200" b="0" i="0" u="none" strike="noStrike" cap="none">
                <a:latin typeface="Calibri"/>
                <a:ea typeface="Calibri"/>
                <a:cs typeface="Calibri"/>
                <a:sym typeface="Calibri"/>
              </a:defRPr>
            </a:lvl3pPr>
            <a:lvl4pPr marL="1371600" marR="0" lvl="3" indent="685800" algn="l" rtl="0">
              <a:spcBef>
                <a:spcPts val="0"/>
              </a:spcBef>
              <a:buNone/>
              <a:defRPr sz="1200" b="0" i="0" u="none" strike="noStrike" cap="none">
                <a:latin typeface="Calibri"/>
                <a:ea typeface="Calibri"/>
                <a:cs typeface="Calibri"/>
                <a:sym typeface="Calibri"/>
              </a:defRPr>
            </a:lvl4pPr>
            <a:lvl5pPr marL="1828800" marR="0" lvl="4" indent="914400" algn="l" rtl="0">
              <a:spcBef>
                <a:spcPts val="0"/>
              </a:spcBef>
              <a:buNone/>
              <a:defRPr sz="1200" b="0" i="0" u="none" strike="noStrike" cap="none">
                <a:latin typeface="Calibri"/>
                <a:ea typeface="Calibri"/>
                <a:cs typeface="Calibri"/>
                <a:sym typeface="Calibri"/>
              </a:defRPr>
            </a:lvl5pPr>
            <a:lvl6pPr marL="2286000" marR="0" lvl="5" indent="1143000" algn="l" rtl="0">
              <a:spcBef>
                <a:spcPts val="0"/>
              </a:spcBef>
              <a:buNone/>
              <a:defRPr sz="1200" b="0" i="0" u="none" strike="noStrike" cap="none">
                <a:latin typeface="Calibri"/>
                <a:ea typeface="Calibri"/>
                <a:cs typeface="Calibri"/>
                <a:sym typeface="Calibri"/>
              </a:defRPr>
            </a:lvl6pPr>
            <a:lvl7pPr marL="2743200" marR="0" lvl="6" indent="1371600" algn="l" rtl="0">
              <a:spcBef>
                <a:spcPts val="0"/>
              </a:spcBef>
              <a:buNone/>
              <a:defRPr sz="1200" b="0" i="0" u="none" strike="noStrike" cap="none">
                <a:latin typeface="Calibri"/>
                <a:ea typeface="Calibri"/>
                <a:cs typeface="Calibri"/>
                <a:sym typeface="Calibri"/>
              </a:defRPr>
            </a:lvl7pPr>
            <a:lvl8pPr marL="3200400" marR="0" lvl="7" indent="1600200" algn="l" rtl="0">
              <a:spcBef>
                <a:spcPts val="0"/>
              </a:spcBef>
              <a:buNone/>
              <a:defRPr sz="1200" b="0" i="0" u="none" strike="noStrike" cap="none">
                <a:latin typeface="Calibri"/>
                <a:ea typeface="Calibri"/>
                <a:cs typeface="Calibri"/>
                <a:sym typeface="Calibri"/>
              </a:defRPr>
            </a:lvl8pPr>
            <a:lvl9pPr marL="3657600" marR="0" lvl="8" indent="1828800" algn="l" rtl="0">
              <a:spcBef>
                <a:spcPts val="0"/>
              </a:spcBef>
              <a:buNone/>
              <a:defRPr sz="1200" b="0" i="0" u="none" strike="noStrike" cap="none">
                <a:latin typeface="Calibri"/>
                <a:ea typeface="Calibri"/>
                <a:cs typeface="Calibri"/>
                <a:sym typeface="Calibri"/>
              </a:defRPr>
            </a:lvl9pPr>
          </a:lstStyle>
          <a:p>
            <a:endParaRPr/>
          </a:p>
        </p:txBody>
      </p:sp>
    </p:spTree>
    <p:extLst>
      <p:ext uri="{BB962C8B-B14F-4D97-AF65-F5344CB8AC3E}">
        <p14:creationId xmlns:p14="http://schemas.microsoft.com/office/powerpoint/2010/main" val="404986440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107" name="Shape 1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940197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Shape 185"/>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186" name="Shape 1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873526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Shape 228"/>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229" name="Shape 2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284235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Shape 237"/>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238" name="Shape 2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610619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Espace réservé de l'image des diapositives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109570" name="Espace réservé des commentaires 2"/>
          <p:cNvSpPr>
            <a:spLocks noGrp="1"/>
          </p:cNvSpPr>
          <p:nvPr>
            <p:ph type="body" idx="1"/>
          </p:nvPr>
        </p:nvSpPr>
        <p:spPr bwMode="auto">
          <a:noFill/>
        </p:spPr>
        <p:txBody>
          <a:bodyPr/>
          <a:lstStyle/>
          <a:p>
            <a:pPr>
              <a:buFontTx/>
              <a:buChar char="-"/>
            </a:pPr>
            <a:r>
              <a:rPr lang="fr-FR" b="1" smtClean="0">
                <a:solidFill>
                  <a:srgbClr val="558ED5"/>
                </a:solidFill>
                <a:ea typeface="ＭＳ Ｐゴシック" charset="-128"/>
              </a:rPr>
              <a:t>Le risque de ramener l</a:t>
            </a:r>
            <a:r>
              <a:rPr lang="ja-JP" altLang="fr-FR" b="1" smtClean="0">
                <a:solidFill>
                  <a:srgbClr val="558ED5"/>
                </a:solidFill>
                <a:ea typeface="ＭＳ Ｐゴシック" charset="-128"/>
              </a:rPr>
              <a:t>’</a:t>
            </a:r>
            <a:r>
              <a:rPr lang="fr-FR" altLang="ja-JP" b="1" smtClean="0">
                <a:solidFill>
                  <a:srgbClr val="558ED5"/>
                </a:solidFill>
                <a:ea typeface="ＭＳ Ｐゴシック" charset="-128"/>
              </a:rPr>
              <a:t>EPI à une succession de séances à faible articulation entre elles</a:t>
            </a:r>
          </a:p>
          <a:p>
            <a:pPr>
              <a:buFontTx/>
              <a:buChar char="-"/>
            </a:pPr>
            <a:r>
              <a:rPr lang="fr-FR" b="1" smtClean="0">
                <a:solidFill>
                  <a:srgbClr val="558ED5"/>
                </a:solidFill>
                <a:ea typeface="ＭＳ Ｐゴシック" charset="-128"/>
              </a:rPr>
              <a:t>Une thématique très riche, très attrayante mais peu d</a:t>
            </a:r>
            <a:r>
              <a:rPr lang="ja-JP" altLang="fr-FR" b="1" smtClean="0">
                <a:solidFill>
                  <a:srgbClr val="558ED5"/>
                </a:solidFill>
                <a:ea typeface="ＭＳ Ｐゴシック" charset="-128"/>
              </a:rPr>
              <a:t>’</a:t>
            </a:r>
            <a:r>
              <a:rPr lang="fr-FR" altLang="ja-JP" b="1" smtClean="0">
                <a:solidFill>
                  <a:srgbClr val="558ED5"/>
                </a:solidFill>
                <a:ea typeface="ＭＳ Ｐゴシック" charset="-128"/>
              </a:rPr>
              <a:t>apprentissages disciplinaires.</a:t>
            </a:r>
          </a:p>
          <a:p>
            <a:pPr>
              <a:buFontTx/>
              <a:buChar char="-"/>
            </a:pPr>
            <a:r>
              <a:rPr lang="fr-FR" b="1" smtClean="0">
                <a:solidFill>
                  <a:srgbClr val="558ED5"/>
                </a:solidFill>
                <a:ea typeface="ＭＳ Ｐゴシック" charset="-128"/>
              </a:rPr>
              <a:t>Le risque d</a:t>
            </a:r>
            <a:r>
              <a:rPr lang="ja-JP" altLang="fr-FR" b="1" smtClean="0">
                <a:solidFill>
                  <a:srgbClr val="558ED5"/>
                </a:solidFill>
                <a:ea typeface="ＭＳ Ｐゴシック" charset="-128"/>
              </a:rPr>
              <a:t>’</a:t>
            </a:r>
            <a:r>
              <a:rPr lang="fr-FR" altLang="ja-JP" b="1" smtClean="0">
                <a:solidFill>
                  <a:srgbClr val="558ED5"/>
                </a:solidFill>
                <a:ea typeface="ＭＳ Ｐゴシック" charset="-128"/>
              </a:rPr>
              <a:t>une réalisation chronophage se faisant au détriment d</a:t>
            </a:r>
            <a:r>
              <a:rPr lang="ja-JP" altLang="fr-FR" b="1" smtClean="0">
                <a:solidFill>
                  <a:srgbClr val="558ED5"/>
                </a:solidFill>
                <a:ea typeface="ＭＳ Ｐゴシック" charset="-128"/>
              </a:rPr>
              <a:t>’</a:t>
            </a:r>
            <a:r>
              <a:rPr lang="fr-FR" altLang="ja-JP" b="1" smtClean="0">
                <a:solidFill>
                  <a:srgbClr val="558ED5"/>
                </a:solidFill>
                <a:ea typeface="ＭＳ Ｐゴシック" charset="-128"/>
              </a:rPr>
              <a:t>autres apprentissages scolaires.</a:t>
            </a:r>
          </a:p>
          <a:p>
            <a:pPr>
              <a:buFontTx/>
              <a:buChar char="-"/>
            </a:pPr>
            <a:r>
              <a:rPr lang="fr-FR" smtClean="0">
                <a:ea typeface="ＭＳ Ｐゴシック" charset="-128"/>
              </a:rPr>
              <a:t>Si nous donnons trop d</a:t>
            </a:r>
            <a:r>
              <a:rPr lang="fr-FR" altLang="fr-FR" smtClean="0">
                <a:ea typeface="ＭＳ Ｐゴシック" charset="-128"/>
              </a:rPr>
              <a:t>’</a:t>
            </a:r>
            <a:r>
              <a:rPr lang="fr-FR" smtClean="0">
                <a:ea typeface="ＭＳ Ｐゴシック" charset="-128"/>
              </a:rPr>
              <a:t>importance à une discipline  sur une autre, certaines disciplines peuvent être instrumentalisées : réduire les mathématiques à une série de calculs, réduire les langues vivantes au rôle de traducteur, réduire les arts plastiques au rôle d</a:t>
            </a:r>
            <a:r>
              <a:rPr lang="fr-FR" altLang="fr-FR" smtClean="0">
                <a:ea typeface="ＭＳ Ｐゴシック" charset="-128"/>
              </a:rPr>
              <a:t>’</a:t>
            </a:r>
            <a:r>
              <a:rPr lang="fr-FR" smtClean="0">
                <a:ea typeface="ＭＳ Ｐゴシック" charset="-128"/>
              </a:rPr>
              <a:t>illustration.</a:t>
            </a:r>
          </a:p>
          <a:p>
            <a:r>
              <a:rPr lang="fr-FR" smtClean="0">
                <a:ea typeface="ＭＳ Ｐゴシック" charset="-128"/>
              </a:rPr>
              <a:t>- Donner plus d</a:t>
            </a:r>
            <a:r>
              <a:rPr lang="fr-FR" altLang="fr-FR" smtClean="0">
                <a:ea typeface="ＭＳ Ｐゴシック" charset="-128"/>
              </a:rPr>
              <a:t>’</a:t>
            </a:r>
            <a:r>
              <a:rPr lang="fr-FR" smtClean="0">
                <a:ea typeface="ＭＳ Ｐゴシック" charset="-128"/>
              </a:rPr>
              <a:t>importance à une discipline créée un déséquilibre qui n</a:t>
            </a:r>
            <a:r>
              <a:rPr lang="fr-FR" altLang="fr-FR" smtClean="0">
                <a:ea typeface="ＭＳ Ｐゴシック" charset="-128"/>
              </a:rPr>
              <a:t>’</a:t>
            </a:r>
            <a:r>
              <a:rPr lang="fr-FR" smtClean="0">
                <a:ea typeface="ＭＳ Ｐゴシック" charset="-128"/>
              </a:rPr>
              <a:t>est pas profitable </a:t>
            </a:r>
          </a:p>
        </p:txBody>
      </p:sp>
      <p:sp>
        <p:nvSpPr>
          <p:cNvPr id="109571" name="Espace réservé du numéro de diapositive 3"/>
          <p:cNvSpPr>
            <a:spLocks noGrp="1"/>
          </p:cNvSpPr>
          <p:nvPr>
            <p:ph type="sldNum" sz="quarter" idx="5"/>
          </p:nvPr>
        </p:nvSpPr>
        <p:spPr bwMode="auto">
          <a:xfrm>
            <a:off x="3884613" y="8685213"/>
            <a:ext cx="2971800" cy="457200"/>
          </a:xfrm>
          <a:prstGeom prst="rect">
            <a:avLst/>
          </a:prstGeom>
          <a:noFill/>
          <a:ln>
            <a:miter lim="800000"/>
            <a:headEnd/>
            <a:tailEnd/>
          </a:ln>
        </p:spPr>
        <p:txBody>
          <a:bodyPr/>
          <a:lstStyle/>
          <a:p>
            <a:fld id="{DA8EA44D-9868-4090-ABCC-AB5E1D7C86AE}" type="slidenum">
              <a:rPr lang="fr-FR"/>
              <a:pPr/>
              <a:t>14</a:t>
            </a:fld>
            <a:endParaRPr lang="fr-FR"/>
          </a:p>
        </p:txBody>
      </p:sp>
    </p:spTree>
    <p:extLst>
      <p:ext uri="{BB962C8B-B14F-4D97-AF65-F5344CB8AC3E}">
        <p14:creationId xmlns:p14="http://schemas.microsoft.com/office/powerpoint/2010/main" val="8437022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Shape 318"/>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319" name="Shape 3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804468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Shape 349"/>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350" name="Shape 3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480940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Shape 383"/>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384" name="Shape 3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433911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Shape 415"/>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dirty="0"/>
          </a:p>
        </p:txBody>
      </p:sp>
      <p:sp>
        <p:nvSpPr>
          <p:cNvPr id="416" name="Shape 4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415862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normAutofit/>
          </a:bodyPr>
          <a:lstStyle/>
          <a:p>
            <a:endParaRPr lang="fr-FR" dirty="0"/>
          </a:p>
        </p:txBody>
      </p:sp>
    </p:spTree>
    <p:extLst>
      <p:ext uri="{BB962C8B-B14F-4D97-AF65-F5344CB8AC3E}">
        <p14:creationId xmlns:p14="http://schemas.microsoft.com/office/powerpoint/2010/main" val="27514191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6"/>
        <p:cNvGrpSpPr/>
        <p:nvPr/>
      </p:nvGrpSpPr>
      <p:grpSpPr>
        <a:xfrm>
          <a:off x="0" y="0"/>
          <a:ext cx="0" cy="0"/>
          <a:chOff x="0" y="0"/>
          <a:chExt cx="0" cy="0"/>
        </a:xfrm>
      </p:grpSpPr>
      <p:sp>
        <p:nvSpPr>
          <p:cNvPr id="677" name="Shape 677"/>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678" name="Shape 6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319335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137" name="Shape 13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872474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7"/>
        <p:cNvGrpSpPr/>
        <p:nvPr/>
      </p:nvGrpSpPr>
      <p:grpSpPr>
        <a:xfrm>
          <a:off x="0" y="0"/>
          <a:ext cx="0" cy="0"/>
          <a:chOff x="0" y="0"/>
          <a:chExt cx="0" cy="0"/>
        </a:xfrm>
      </p:grpSpPr>
      <p:sp>
        <p:nvSpPr>
          <p:cNvPr id="618" name="Shape 618"/>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r>
              <a:rPr lang="fr-FR" dirty="0" smtClean="0">
                <a:solidFill>
                  <a:srgbClr val="FF0000"/>
                </a:solidFill>
              </a:rPr>
              <a:t>Ce n’est pas le bon</a:t>
            </a:r>
            <a:r>
              <a:rPr lang="fr-FR" baseline="0" dirty="0" smtClean="0">
                <a:solidFill>
                  <a:srgbClr val="FF0000"/>
                </a:solidFill>
              </a:rPr>
              <a:t> cahier des charges on le cherche…on se tient au courant</a:t>
            </a:r>
          </a:p>
          <a:p>
            <a:pPr lvl="0">
              <a:spcBef>
                <a:spcPts val="0"/>
              </a:spcBef>
              <a:buNone/>
            </a:pPr>
            <a:endParaRPr dirty="0"/>
          </a:p>
        </p:txBody>
      </p:sp>
      <p:sp>
        <p:nvSpPr>
          <p:cNvPr id="619" name="Shape 6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702086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1"/>
          <p:cNvSpPr txBox="1">
            <a:spLocks noGrp="1" noRot="1" noChangeAspect="1" noChangeArrowheads="1" noTextEdit="1"/>
          </p:cNvSpPr>
          <p:nvPr>
            <p:ph type="sldImg"/>
          </p:nvPr>
        </p:nvSpPr>
        <p:spPr>
          <a:xfrm>
            <a:off x="381000" y="695325"/>
            <a:ext cx="6096000" cy="3429000"/>
          </a:xfrm>
          <a:solidFill>
            <a:srgbClr val="FFFFFF"/>
          </a:solidFill>
          <a:ln>
            <a:solidFill>
              <a:srgbClr val="000000"/>
            </a:solidFill>
            <a:miter lim="800000"/>
          </a:ln>
        </p:spPr>
      </p:sp>
      <p:sp>
        <p:nvSpPr>
          <p:cNvPr id="15363" name="Text Box 2"/>
          <p:cNvSpPr txBox="1">
            <a:spLocks noChangeArrowheads="1"/>
          </p:cNvSpPr>
          <p:nvPr/>
        </p:nvSpPr>
        <p:spPr bwMode="auto">
          <a:xfrm>
            <a:off x="686127" y="4343839"/>
            <a:ext cx="5484113" cy="4115678"/>
          </a:xfrm>
          <a:prstGeom prst="rect">
            <a:avLst/>
          </a:prstGeom>
          <a:noFill/>
          <a:ln w="9525">
            <a:noFill/>
            <a:round/>
            <a:headEnd/>
            <a:tailEnd/>
          </a:ln>
          <a:effectLst/>
        </p:spPr>
        <p:txBody>
          <a:bodyPr wrap="none" anchor="ctr"/>
          <a:lstStyle/>
          <a:p>
            <a:endParaRPr lang="fr-FR"/>
          </a:p>
        </p:txBody>
      </p:sp>
    </p:spTree>
    <p:extLst>
      <p:ext uri="{BB962C8B-B14F-4D97-AF65-F5344CB8AC3E}">
        <p14:creationId xmlns:p14="http://schemas.microsoft.com/office/powerpoint/2010/main" val="19585295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1"/>
          <p:cNvSpPr txBox="1">
            <a:spLocks noGrp="1" noRot="1" noChangeAspect="1" noChangeArrowheads="1" noTextEdit="1"/>
          </p:cNvSpPr>
          <p:nvPr>
            <p:ph type="sldImg"/>
          </p:nvPr>
        </p:nvSpPr>
        <p:spPr>
          <a:xfrm>
            <a:off x="381000" y="695325"/>
            <a:ext cx="6096000" cy="3429000"/>
          </a:xfrm>
          <a:solidFill>
            <a:srgbClr val="FFFFFF"/>
          </a:solidFill>
          <a:ln>
            <a:solidFill>
              <a:srgbClr val="000000"/>
            </a:solidFill>
            <a:miter lim="800000"/>
          </a:ln>
        </p:spPr>
      </p:sp>
      <p:sp>
        <p:nvSpPr>
          <p:cNvPr id="16387" name="Text Box 2"/>
          <p:cNvSpPr txBox="1">
            <a:spLocks noChangeArrowheads="1"/>
          </p:cNvSpPr>
          <p:nvPr/>
        </p:nvSpPr>
        <p:spPr bwMode="auto">
          <a:xfrm>
            <a:off x="686127" y="4343839"/>
            <a:ext cx="5484113" cy="4115678"/>
          </a:xfrm>
          <a:prstGeom prst="rect">
            <a:avLst/>
          </a:prstGeom>
          <a:noFill/>
          <a:ln w="9525">
            <a:noFill/>
            <a:round/>
            <a:headEnd/>
            <a:tailEnd/>
          </a:ln>
          <a:effectLst/>
        </p:spPr>
        <p:txBody>
          <a:bodyPr wrap="none" anchor="ctr"/>
          <a:lstStyle/>
          <a:p>
            <a:endParaRPr lang="fr-FR"/>
          </a:p>
        </p:txBody>
      </p:sp>
    </p:spTree>
    <p:extLst>
      <p:ext uri="{BB962C8B-B14F-4D97-AF65-F5344CB8AC3E}">
        <p14:creationId xmlns:p14="http://schemas.microsoft.com/office/powerpoint/2010/main" val="32705807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1"/>
          <p:cNvSpPr txBox="1">
            <a:spLocks noGrp="1" noRot="1" noChangeAspect="1" noChangeArrowheads="1" noTextEdit="1"/>
          </p:cNvSpPr>
          <p:nvPr>
            <p:ph type="sldImg"/>
          </p:nvPr>
        </p:nvSpPr>
        <p:spPr>
          <a:xfrm>
            <a:off x="381000" y="695325"/>
            <a:ext cx="6096000" cy="3429000"/>
          </a:xfrm>
          <a:solidFill>
            <a:srgbClr val="FFFFFF"/>
          </a:solidFill>
          <a:ln>
            <a:solidFill>
              <a:srgbClr val="000000"/>
            </a:solidFill>
            <a:miter lim="800000"/>
          </a:ln>
        </p:spPr>
      </p:sp>
      <p:sp>
        <p:nvSpPr>
          <p:cNvPr id="17411" name="Text Box 2"/>
          <p:cNvSpPr txBox="1">
            <a:spLocks noChangeArrowheads="1"/>
          </p:cNvSpPr>
          <p:nvPr/>
        </p:nvSpPr>
        <p:spPr bwMode="auto">
          <a:xfrm>
            <a:off x="686127" y="4343839"/>
            <a:ext cx="5484113" cy="4115678"/>
          </a:xfrm>
          <a:prstGeom prst="rect">
            <a:avLst/>
          </a:prstGeom>
          <a:noFill/>
          <a:ln w="9525">
            <a:noFill/>
            <a:round/>
            <a:headEnd/>
            <a:tailEnd/>
          </a:ln>
          <a:effectLst/>
        </p:spPr>
        <p:txBody>
          <a:bodyPr wrap="none" anchor="ctr"/>
          <a:lstStyle/>
          <a:p>
            <a:endParaRPr lang="fr-FR"/>
          </a:p>
        </p:txBody>
      </p:sp>
    </p:spTree>
    <p:extLst>
      <p:ext uri="{BB962C8B-B14F-4D97-AF65-F5344CB8AC3E}">
        <p14:creationId xmlns:p14="http://schemas.microsoft.com/office/powerpoint/2010/main" val="6087825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1"/>
          <p:cNvSpPr txBox="1">
            <a:spLocks noGrp="1" noRot="1" noChangeAspect="1" noChangeArrowheads="1" noTextEdit="1"/>
          </p:cNvSpPr>
          <p:nvPr>
            <p:ph type="sldImg"/>
          </p:nvPr>
        </p:nvSpPr>
        <p:spPr>
          <a:xfrm>
            <a:off x="381000" y="695325"/>
            <a:ext cx="6096000" cy="3429000"/>
          </a:xfrm>
          <a:solidFill>
            <a:srgbClr val="FFFFFF"/>
          </a:solidFill>
          <a:ln>
            <a:solidFill>
              <a:srgbClr val="000000"/>
            </a:solidFill>
            <a:miter lim="800000"/>
          </a:ln>
        </p:spPr>
      </p:sp>
      <p:sp>
        <p:nvSpPr>
          <p:cNvPr id="18435" name="Text Box 2"/>
          <p:cNvSpPr txBox="1">
            <a:spLocks noChangeArrowheads="1"/>
          </p:cNvSpPr>
          <p:nvPr/>
        </p:nvSpPr>
        <p:spPr bwMode="auto">
          <a:xfrm>
            <a:off x="686127" y="4343839"/>
            <a:ext cx="5484113" cy="4115678"/>
          </a:xfrm>
          <a:prstGeom prst="rect">
            <a:avLst/>
          </a:prstGeom>
          <a:noFill/>
          <a:ln w="9525">
            <a:noFill/>
            <a:round/>
            <a:headEnd/>
            <a:tailEnd/>
          </a:ln>
          <a:effectLst/>
        </p:spPr>
        <p:txBody>
          <a:bodyPr wrap="none" anchor="ctr"/>
          <a:lstStyle/>
          <a:p>
            <a:endParaRPr lang="fr-FR"/>
          </a:p>
        </p:txBody>
      </p:sp>
    </p:spTree>
    <p:extLst>
      <p:ext uri="{BB962C8B-B14F-4D97-AF65-F5344CB8AC3E}">
        <p14:creationId xmlns:p14="http://schemas.microsoft.com/office/powerpoint/2010/main" val="8562347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Rectangle 1"/>
          <p:cNvSpPr txBox="1">
            <a:spLocks noGrp="1" noRot="1" noChangeAspect="1" noChangeArrowheads="1" noTextEdit="1"/>
          </p:cNvSpPr>
          <p:nvPr>
            <p:ph type="sldImg"/>
          </p:nvPr>
        </p:nvSpPr>
        <p:spPr>
          <a:xfrm>
            <a:off x="381000" y="695325"/>
            <a:ext cx="6096000" cy="3429000"/>
          </a:xfrm>
          <a:solidFill>
            <a:srgbClr val="FFFFFF"/>
          </a:solidFill>
          <a:ln>
            <a:solidFill>
              <a:srgbClr val="000000"/>
            </a:solidFill>
            <a:miter lim="800000"/>
          </a:ln>
        </p:spPr>
      </p:sp>
      <p:sp>
        <p:nvSpPr>
          <p:cNvPr id="19459" name="Text Box 2"/>
          <p:cNvSpPr txBox="1">
            <a:spLocks noChangeArrowheads="1"/>
          </p:cNvSpPr>
          <p:nvPr/>
        </p:nvSpPr>
        <p:spPr bwMode="auto">
          <a:xfrm>
            <a:off x="686127" y="4343839"/>
            <a:ext cx="5484113" cy="4115678"/>
          </a:xfrm>
          <a:prstGeom prst="rect">
            <a:avLst/>
          </a:prstGeom>
          <a:noFill/>
          <a:ln w="9525">
            <a:noFill/>
            <a:round/>
            <a:headEnd/>
            <a:tailEnd/>
          </a:ln>
          <a:effectLst/>
        </p:spPr>
        <p:txBody>
          <a:bodyPr wrap="none" anchor="ctr"/>
          <a:lstStyle/>
          <a:p>
            <a:endParaRPr lang="fr-FR"/>
          </a:p>
        </p:txBody>
      </p:sp>
    </p:spTree>
    <p:extLst>
      <p:ext uri="{BB962C8B-B14F-4D97-AF65-F5344CB8AC3E}">
        <p14:creationId xmlns:p14="http://schemas.microsoft.com/office/powerpoint/2010/main" val="34273154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Rectangle 1"/>
          <p:cNvSpPr txBox="1">
            <a:spLocks noGrp="1" noRot="1" noChangeAspect="1" noChangeArrowheads="1" noTextEdit="1"/>
          </p:cNvSpPr>
          <p:nvPr>
            <p:ph type="sldImg"/>
          </p:nvPr>
        </p:nvSpPr>
        <p:spPr>
          <a:xfrm>
            <a:off x="381000" y="695325"/>
            <a:ext cx="6096000" cy="3429000"/>
          </a:xfrm>
          <a:solidFill>
            <a:srgbClr val="FFFFFF"/>
          </a:solidFill>
          <a:ln>
            <a:solidFill>
              <a:srgbClr val="000000"/>
            </a:solidFill>
            <a:miter lim="800000"/>
          </a:ln>
        </p:spPr>
      </p:sp>
      <p:sp>
        <p:nvSpPr>
          <p:cNvPr id="20483" name="Text Box 2"/>
          <p:cNvSpPr txBox="1">
            <a:spLocks noChangeArrowheads="1"/>
          </p:cNvSpPr>
          <p:nvPr/>
        </p:nvSpPr>
        <p:spPr bwMode="auto">
          <a:xfrm>
            <a:off x="686127" y="4343839"/>
            <a:ext cx="5484113" cy="4115678"/>
          </a:xfrm>
          <a:prstGeom prst="rect">
            <a:avLst/>
          </a:prstGeom>
          <a:noFill/>
          <a:ln w="9525">
            <a:noFill/>
            <a:round/>
            <a:headEnd/>
            <a:tailEnd/>
          </a:ln>
          <a:effectLst/>
        </p:spPr>
        <p:txBody>
          <a:bodyPr wrap="none" anchor="ctr"/>
          <a:lstStyle/>
          <a:p>
            <a:endParaRPr lang="fr-FR"/>
          </a:p>
        </p:txBody>
      </p:sp>
    </p:spTree>
    <p:extLst>
      <p:ext uri="{BB962C8B-B14F-4D97-AF65-F5344CB8AC3E}">
        <p14:creationId xmlns:p14="http://schemas.microsoft.com/office/powerpoint/2010/main" val="1030418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1"/>
          <p:cNvSpPr txBox="1">
            <a:spLocks noGrp="1" noRot="1" noChangeAspect="1" noChangeArrowheads="1" noTextEdit="1"/>
          </p:cNvSpPr>
          <p:nvPr>
            <p:ph type="sldImg"/>
          </p:nvPr>
        </p:nvSpPr>
        <p:spPr>
          <a:xfrm>
            <a:off x="381000" y="695325"/>
            <a:ext cx="6096000" cy="3429000"/>
          </a:xfrm>
          <a:solidFill>
            <a:srgbClr val="FFFFFF"/>
          </a:solidFill>
          <a:ln>
            <a:solidFill>
              <a:srgbClr val="000000"/>
            </a:solidFill>
            <a:miter lim="800000"/>
          </a:ln>
        </p:spPr>
      </p:sp>
      <p:sp>
        <p:nvSpPr>
          <p:cNvPr id="21507" name="Text Box 2"/>
          <p:cNvSpPr txBox="1">
            <a:spLocks noChangeArrowheads="1"/>
          </p:cNvSpPr>
          <p:nvPr/>
        </p:nvSpPr>
        <p:spPr bwMode="auto">
          <a:xfrm>
            <a:off x="686127" y="4343839"/>
            <a:ext cx="5484113" cy="4115678"/>
          </a:xfrm>
          <a:prstGeom prst="rect">
            <a:avLst/>
          </a:prstGeom>
          <a:noFill/>
          <a:ln w="9525">
            <a:noFill/>
            <a:round/>
            <a:headEnd/>
            <a:tailEnd/>
          </a:ln>
          <a:effectLst/>
        </p:spPr>
        <p:txBody>
          <a:bodyPr wrap="none" anchor="ctr"/>
          <a:lstStyle/>
          <a:p>
            <a:endParaRPr lang="fr-FR"/>
          </a:p>
        </p:txBody>
      </p:sp>
    </p:spTree>
    <p:extLst>
      <p:ext uri="{BB962C8B-B14F-4D97-AF65-F5344CB8AC3E}">
        <p14:creationId xmlns:p14="http://schemas.microsoft.com/office/powerpoint/2010/main" val="3709877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1"/>
          <p:cNvSpPr txBox="1">
            <a:spLocks noGrp="1" noRot="1" noChangeAspect="1" noChangeArrowheads="1" noTextEdit="1"/>
          </p:cNvSpPr>
          <p:nvPr>
            <p:ph type="sldImg"/>
          </p:nvPr>
        </p:nvSpPr>
        <p:spPr>
          <a:xfrm>
            <a:off x="381000" y="695325"/>
            <a:ext cx="6096000" cy="3429000"/>
          </a:xfrm>
          <a:solidFill>
            <a:srgbClr val="FFFFFF"/>
          </a:solidFill>
          <a:ln>
            <a:solidFill>
              <a:srgbClr val="000000"/>
            </a:solidFill>
            <a:miter lim="800000"/>
          </a:ln>
        </p:spPr>
      </p:sp>
      <p:sp>
        <p:nvSpPr>
          <p:cNvPr id="22531" name="Text Box 2"/>
          <p:cNvSpPr txBox="1">
            <a:spLocks noChangeArrowheads="1"/>
          </p:cNvSpPr>
          <p:nvPr/>
        </p:nvSpPr>
        <p:spPr bwMode="auto">
          <a:xfrm>
            <a:off x="686127" y="4343839"/>
            <a:ext cx="5484113" cy="4115678"/>
          </a:xfrm>
          <a:prstGeom prst="rect">
            <a:avLst/>
          </a:prstGeom>
          <a:noFill/>
          <a:ln w="9525">
            <a:noFill/>
            <a:round/>
            <a:headEnd/>
            <a:tailEnd/>
          </a:ln>
          <a:effectLst/>
        </p:spPr>
        <p:txBody>
          <a:bodyPr wrap="none" anchor="ctr"/>
          <a:lstStyle/>
          <a:p>
            <a:endParaRPr lang="fr-FR"/>
          </a:p>
        </p:txBody>
      </p:sp>
    </p:spTree>
    <p:extLst>
      <p:ext uri="{BB962C8B-B14F-4D97-AF65-F5344CB8AC3E}">
        <p14:creationId xmlns:p14="http://schemas.microsoft.com/office/powerpoint/2010/main" val="15950726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1"/>
          <p:cNvSpPr txBox="1">
            <a:spLocks noGrp="1" noRot="1" noChangeAspect="1" noChangeArrowheads="1" noTextEdit="1"/>
          </p:cNvSpPr>
          <p:nvPr>
            <p:ph type="sldImg"/>
          </p:nvPr>
        </p:nvSpPr>
        <p:spPr>
          <a:xfrm>
            <a:off x="381000" y="695325"/>
            <a:ext cx="6096000" cy="3429000"/>
          </a:xfrm>
          <a:solidFill>
            <a:srgbClr val="FFFFFF"/>
          </a:solidFill>
          <a:ln>
            <a:solidFill>
              <a:srgbClr val="000000"/>
            </a:solidFill>
            <a:miter lim="800000"/>
          </a:ln>
        </p:spPr>
      </p:sp>
      <p:sp>
        <p:nvSpPr>
          <p:cNvPr id="23555" name="Text Box 2"/>
          <p:cNvSpPr txBox="1">
            <a:spLocks noChangeArrowheads="1"/>
          </p:cNvSpPr>
          <p:nvPr/>
        </p:nvSpPr>
        <p:spPr bwMode="auto">
          <a:xfrm>
            <a:off x="686127" y="4343839"/>
            <a:ext cx="5484113" cy="4115678"/>
          </a:xfrm>
          <a:prstGeom prst="rect">
            <a:avLst/>
          </a:prstGeom>
          <a:noFill/>
          <a:ln w="9525">
            <a:noFill/>
            <a:round/>
            <a:headEnd/>
            <a:tailEnd/>
          </a:ln>
          <a:effectLst/>
        </p:spPr>
        <p:txBody>
          <a:bodyPr wrap="none" anchor="ctr"/>
          <a:lstStyle/>
          <a:p>
            <a:endParaRPr lang="fr-FR"/>
          </a:p>
        </p:txBody>
      </p:sp>
    </p:spTree>
    <p:extLst>
      <p:ext uri="{BB962C8B-B14F-4D97-AF65-F5344CB8AC3E}">
        <p14:creationId xmlns:p14="http://schemas.microsoft.com/office/powerpoint/2010/main" val="21085271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dirty="0"/>
          </a:p>
        </p:txBody>
      </p:sp>
      <p:sp>
        <p:nvSpPr>
          <p:cNvPr id="153" name="Shape 1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817487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1"/>
          <p:cNvSpPr txBox="1">
            <a:spLocks noGrp="1" noRot="1" noChangeAspect="1" noChangeArrowheads="1" noTextEdit="1"/>
          </p:cNvSpPr>
          <p:nvPr>
            <p:ph type="sldImg"/>
          </p:nvPr>
        </p:nvSpPr>
        <p:spPr>
          <a:xfrm>
            <a:off x="381000" y="695325"/>
            <a:ext cx="6096000" cy="3429000"/>
          </a:xfrm>
          <a:solidFill>
            <a:srgbClr val="FFFFFF"/>
          </a:solidFill>
          <a:ln>
            <a:solidFill>
              <a:srgbClr val="000000"/>
            </a:solidFill>
            <a:miter lim="800000"/>
          </a:ln>
        </p:spPr>
      </p:sp>
      <p:sp>
        <p:nvSpPr>
          <p:cNvPr id="24579" name="Text Box 2"/>
          <p:cNvSpPr txBox="1">
            <a:spLocks noChangeArrowheads="1"/>
          </p:cNvSpPr>
          <p:nvPr/>
        </p:nvSpPr>
        <p:spPr bwMode="auto">
          <a:xfrm>
            <a:off x="686127" y="4343839"/>
            <a:ext cx="5484113" cy="4115678"/>
          </a:xfrm>
          <a:prstGeom prst="rect">
            <a:avLst/>
          </a:prstGeom>
          <a:noFill/>
          <a:ln w="9525">
            <a:noFill/>
            <a:round/>
            <a:headEnd/>
            <a:tailEnd/>
          </a:ln>
          <a:effectLst/>
        </p:spPr>
        <p:txBody>
          <a:bodyPr wrap="none" anchor="ctr"/>
          <a:lstStyle/>
          <a:p>
            <a:endParaRPr lang="fr-FR"/>
          </a:p>
        </p:txBody>
      </p:sp>
    </p:spTree>
    <p:extLst>
      <p:ext uri="{BB962C8B-B14F-4D97-AF65-F5344CB8AC3E}">
        <p14:creationId xmlns:p14="http://schemas.microsoft.com/office/powerpoint/2010/main" val="33033444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1"/>
          <p:cNvSpPr txBox="1">
            <a:spLocks noGrp="1" noRot="1" noChangeAspect="1" noChangeArrowheads="1" noTextEdit="1"/>
          </p:cNvSpPr>
          <p:nvPr>
            <p:ph type="sldImg"/>
          </p:nvPr>
        </p:nvSpPr>
        <p:spPr>
          <a:xfrm>
            <a:off x="381000" y="695325"/>
            <a:ext cx="6096000" cy="3429000"/>
          </a:xfrm>
          <a:solidFill>
            <a:srgbClr val="FFFFFF"/>
          </a:solidFill>
          <a:ln>
            <a:solidFill>
              <a:srgbClr val="000000"/>
            </a:solidFill>
            <a:miter lim="800000"/>
          </a:ln>
        </p:spPr>
      </p:sp>
      <p:sp>
        <p:nvSpPr>
          <p:cNvPr id="25603" name="Text Box 2"/>
          <p:cNvSpPr txBox="1">
            <a:spLocks noChangeArrowheads="1"/>
          </p:cNvSpPr>
          <p:nvPr/>
        </p:nvSpPr>
        <p:spPr bwMode="auto">
          <a:xfrm>
            <a:off x="686127" y="4343839"/>
            <a:ext cx="5484113" cy="4115678"/>
          </a:xfrm>
          <a:prstGeom prst="rect">
            <a:avLst/>
          </a:prstGeom>
          <a:noFill/>
          <a:ln w="9525">
            <a:noFill/>
            <a:round/>
            <a:headEnd/>
            <a:tailEnd/>
          </a:ln>
          <a:effectLst/>
        </p:spPr>
        <p:txBody>
          <a:bodyPr wrap="none" anchor="ctr"/>
          <a:lstStyle/>
          <a:p>
            <a:endParaRPr lang="fr-FR"/>
          </a:p>
        </p:txBody>
      </p:sp>
    </p:spTree>
    <p:extLst>
      <p:ext uri="{BB962C8B-B14F-4D97-AF65-F5344CB8AC3E}">
        <p14:creationId xmlns:p14="http://schemas.microsoft.com/office/powerpoint/2010/main" val="38668943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Rectangle 1"/>
          <p:cNvSpPr txBox="1">
            <a:spLocks noGrp="1" noRot="1" noChangeAspect="1" noChangeArrowheads="1" noTextEdit="1"/>
          </p:cNvSpPr>
          <p:nvPr>
            <p:ph type="sldImg"/>
          </p:nvPr>
        </p:nvSpPr>
        <p:spPr>
          <a:xfrm>
            <a:off x="381000" y="695325"/>
            <a:ext cx="6096000" cy="3429000"/>
          </a:xfrm>
          <a:solidFill>
            <a:srgbClr val="FFFFFF"/>
          </a:solidFill>
          <a:ln>
            <a:solidFill>
              <a:srgbClr val="000000"/>
            </a:solidFill>
            <a:miter lim="800000"/>
          </a:ln>
        </p:spPr>
      </p:sp>
      <p:sp>
        <p:nvSpPr>
          <p:cNvPr id="26627" name="Text Box 2"/>
          <p:cNvSpPr txBox="1">
            <a:spLocks noChangeArrowheads="1"/>
          </p:cNvSpPr>
          <p:nvPr/>
        </p:nvSpPr>
        <p:spPr bwMode="auto">
          <a:xfrm>
            <a:off x="686127" y="4343839"/>
            <a:ext cx="5484113" cy="4115678"/>
          </a:xfrm>
          <a:prstGeom prst="rect">
            <a:avLst/>
          </a:prstGeom>
          <a:noFill/>
          <a:ln w="9525">
            <a:noFill/>
            <a:round/>
            <a:headEnd/>
            <a:tailEnd/>
          </a:ln>
          <a:effectLst/>
        </p:spPr>
        <p:txBody>
          <a:bodyPr wrap="none" anchor="ctr"/>
          <a:lstStyle/>
          <a:p>
            <a:endParaRPr lang="fr-FR"/>
          </a:p>
        </p:txBody>
      </p:sp>
    </p:spTree>
    <p:extLst>
      <p:ext uri="{BB962C8B-B14F-4D97-AF65-F5344CB8AC3E}">
        <p14:creationId xmlns:p14="http://schemas.microsoft.com/office/powerpoint/2010/main" val="3826599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59" name="Shape 159"/>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latin typeface="Calibri"/>
                <a:ea typeface="Calibri"/>
                <a:cs typeface="Calibri"/>
                <a:sym typeface="Calibri"/>
              </a:rPr>
              <a:t>L’article 3-a concerne l’accompagnement personnalisé</a:t>
            </a:r>
          </a:p>
        </p:txBody>
      </p:sp>
    </p:spTree>
    <p:extLst>
      <p:ext uri="{BB962C8B-B14F-4D97-AF65-F5344CB8AC3E}">
        <p14:creationId xmlns:p14="http://schemas.microsoft.com/office/powerpoint/2010/main" val="26170413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Espace réservé de l'image des diapositives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94210" name="Espace réservé des commentaires 2"/>
          <p:cNvSpPr>
            <a:spLocks noGrp="1"/>
          </p:cNvSpPr>
          <p:nvPr>
            <p:ph type="body" idx="1"/>
          </p:nvPr>
        </p:nvSpPr>
        <p:spPr bwMode="auto">
          <a:noFill/>
        </p:spPr>
        <p:txBody>
          <a:bodyPr/>
          <a:lstStyle/>
          <a:p>
            <a:r>
              <a:rPr lang="fr-FR" smtClean="0">
                <a:ea typeface="ＭＳ Ｐゴシック" charset="-128"/>
              </a:rPr>
              <a:t>LE 19 mai 2015 fixe la loi d</a:t>
            </a:r>
            <a:r>
              <a:rPr lang="fr-FR" altLang="fr-FR" smtClean="0">
                <a:ea typeface="ＭＳ Ｐゴシック" charset="-128"/>
              </a:rPr>
              <a:t>’</a:t>
            </a:r>
            <a:r>
              <a:rPr lang="fr-FR" smtClean="0">
                <a:ea typeface="ＭＳ Ｐゴシック" charset="-128"/>
              </a:rPr>
              <a:t>application de l</a:t>
            </a:r>
            <a:r>
              <a:rPr lang="fr-FR" altLang="fr-FR" smtClean="0">
                <a:ea typeface="ＭＳ Ｐゴシック" charset="-128"/>
              </a:rPr>
              <a:t>’</a:t>
            </a:r>
            <a:r>
              <a:rPr lang="fr-FR" smtClean="0">
                <a:ea typeface="ＭＳ Ｐゴシック" charset="-128"/>
              </a:rPr>
              <a:t>EPI </a:t>
            </a:r>
          </a:p>
          <a:p>
            <a:r>
              <a:rPr lang="fr-FR" smtClean="0">
                <a:ea typeface="ＭＳ Ｐゴシック" charset="-128"/>
              </a:rPr>
              <a:t>C</a:t>
            </a:r>
            <a:r>
              <a:rPr lang="fr-FR" altLang="fr-FR" smtClean="0">
                <a:ea typeface="ＭＳ Ｐゴシック" charset="-128"/>
              </a:rPr>
              <a:t>’</a:t>
            </a:r>
            <a:r>
              <a:rPr lang="fr-FR" smtClean="0">
                <a:ea typeface="ＭＳ Ｐゴシック" charset="-128"/>
              </a:rPr>
              <a:t>est un travail effectué dans les heures incluses dans les 26 heures hebdomadaires de l</a:t>
            </a:r>
            <a:r>
              <a:rPr lang="fr-FR" altLang="fr-FR" smtClean="0">
                <a:ea typeface="ＭＳ Ｐゴシック" charset="-128"/>
              </a:rPr>
              <a:t>’</a:t>
            </a:r>
            <a:r>
              <a:rPr lang="fr-FR" smtClean="0">
                <a:ea typeface="ＭＳ Ｐゴシック" charset="-128"/>
              </a:rPr>
              <a:t>élève. </a:t>
            </a:r>
          </a:p>
          <a:p>
            <a:r>
              <a:rPr lang="fr-FR" smtClean="0">
                <a:ea typeface="ＭＳ Ｐゴシック" charset="-128"/>
              </a:rPr>
              <a:t>Des heures professeurs peuvent être mobilisées pour le travail en groupe ou en co-intervention.</a:t>
            </a:r>
          </a:p>
          <a:p>
            <a:r>
              <a:rPr lang="fr-FR" smtClean="0">
                <a:ea typeface="ＭＳ Ｐゴシック" charset="-128"/>
              </a:rPr>
              <a:t>On y traite  des contenus des programmes et des compétences du socle commun autour d</a:t>
            </a:r>
            <a:r>
              <a:rPr lang="fr-FR" altLang="fr-FR" smtClean="0">
                <a:ea typeface="ＭＳ Ｐゴシック" charset="-128"/>
              </a:rPr>
              <a:t>’</a:t>
            </a:r>
            <a:r>
              <a:rPr lang="fr-FR" smtClean="0">
                <a:ea typeface="ＭＳ Ｐゴシック" charset="-128"/>
              </a:rPr>
              <a:t>un projet partagé entre deux ou plusieurs disciplines. </a:t>
            </a:r>
          </a:p>
          <a:p>
            <a:endParaRPr lang="fr-FR" smtClean="0">
              <a:ea typeface="ＭＳ Ｐゴシック" charset="-128"/>
            </a:endParaRPr>
          </a:p>
        </p:txBody>
      </p:sp>
      <p:sp>
        <p:nvSpPr>
          <p:cNvPr id="94211" name="Espace réservé du numéro de diapositive 3"/>
          <p:cNvSpPr>
            <a:spLocks noGrp="1"/>
          </p:cNvSpPr>
          <p:nvPr>
            <p:ph type="sldNum" sz="quarter" idx="5"/>
          </p:nvPr>
        </p:nvSpPr>
        <p:spPr bwMode="auto">
          <a:xfrm>
            <a:off x="3884613" y="8685213"/>
            <a:ext cx="2971800" cy="457200"/>
          </a:xfrm>
          <a:prstGeom prst="rect">
            <a:avLst/>
          </a:prstGeom>
          <a:noFill/>
          <a:ln>
            <a:miter lim="800000"/>
            <a:headEnd/>
            <a:tailEnd/>
          </a:ln>
        </p:spPr>
        <p:txBody>
          <a:bodyPr/>
          <a:lstStyle/>
          <a:p>
            <a:fld id="{7C52D281-2197-45C8-8E58-A14A30932F04}" type="slidenum">
              <a:rPr lang="fr-FR"/>
              <a:pPr/>
              <a:t>6</a:t>
            </a:fld>
            <a:endParaRPr lang="fr-FR"/>
          </a:p>
        </p:txBody>
      </p:sp>
    </p:spTree>
    <p:extLst>
      <p:ext uri="{BB962C8B-B14F-4D97-AF65-F5344CB8AC3E}">
        <p14:creationId xmlns:p14="http://schemas.microsoft.com/office/powerpoint/2010/main" val="40775198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167" name="Shape 1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565636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172" name="Shape 1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059914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Espace réservé de l'image des diapositives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98306" name="Espace réservé des commentaires 2"/>
          <p:cNvSpPr>
            <a:spLocks noGrp="1"/>
          </p:cNvSpPr>
          <p:nvPr>
            <p:ph type="body" idx="1"/>
          </p:nvPr>
        </p:nvSpPr>
        <p:spPr bwMode="auto">
          <a:noFill/>
        </p:spPr>
        <p:txBody>
          <a:bodyPr/>
          <a:lstStyle/>
          <a:p>
            <a:pPr>
              <a:lnSpc>
                <a:spcPct val="90000"/>
              </a:lnSpc>
            </a:pPr>
            <a:r>
              <a:rPr lang="fr-FR" b="1" smtClean="0">
                <a:ea typeface="ＭＳ Ｐゴシック" charset="-128"/>
              </a:rPr>
              <a:t>-2 EPI par an minimum.</a:t>
            </a:r>
            <a:endParaRPr lang="fr-FR" smtClean="0">
              <a:ea typeface="ＭＳ Ｐゴシック" charset="-128"/>
            </a:endParaRPr>
          </a:p>
          <a:p>
            <a:pPr>
              <a:lnSpc>
                <a:spcPct val="90000"/>
              </a:lnSpc>
            </a:pPr>
            <a:r>
              <a:rPr lang="fr-FR" b="1" smtClean="0">
                <a:ea typeface="ＭＳ Ｐゴシック" charset="-128"/>
              </a:rPr>
              <a:t>-C</a:t>
            </a:r>
            <a:r>
              <a:rPr lang="ja-JP" altLang="fr-FR" b="1" smtClean="0">
                <a:ea typeface="ＭＳ Ｐゴシック" charset="-128"/>
              </a:rPr>
              <a:t>’</a:t>
            </a:r>
            <a:r>
              <a:rPr lang="fr-FR" altLang="ja-JP" b="1" smtClean="0">
                <a:ea typeface="ＭＳ Ｐゴシック" charset="-128"/>
              </a:rPr>
              <a:t>est le contenu détaillé de l</a:t>
            </a:r>
            <a:r>
              <a:rPr lang="ja-JP" altLang="fr-FR" b="1" smtClean="0">
                <a:ea typeface="ＭＳ Ｐゴシック" charset="-128"/>
              </a:rPr>
              <a:t>’</a:t>
            </a:r>
            <a:r>
              <a:rPr lang="fr-FR" altLang="ja-JP" b="1" smtClean="0">
                <a:ea typeface="ＭＳ Ｐゴシック" charset="-128"/>
              </a:rPr>
              <a:t>EPI qui déterminera dans quelle thématique il sera classé.</a:t>
            </a:r>
            <a:endParaRPr lang="fr-FR" altLang="ja-JP" smtClean="0">
              <a:ea typeface="ＭＳ Ｐゴシック" charset="-128"/>
            </a:endParaRPr>
          </a:p>
          <a:p>
            <a:pPr>
              <a:lnSpc>
                <a:spcPct val="90000"/>
              </a:lnSpc>
            </a:pPr>
            <a:r>
              <a:rPr lang="fr-FR" b="1" smtClean="0">
                <a:ea typeface="ＭＳ Ｐゴシック" charset="-128"/>
              </a:rPr>
              <a:t>-Les thématiques ne sont pas des intitulés d</a:t>
            </a:r>
            <a:r>
              <a:rPr lang="ja-JP" altLang="fr-FR" b="1" smtClean="0">
                <a:ea typeface="ＭＳ Ｐゴシック" charset="-128"/>
              </a:rPr>
              <a:t>’</a:t>
            </a:r>
            <a:r>
              <a:rPr lang="fr-FR" altLang="ja-JP" b="1" smtClean="0">
                <a:ea typeface="ＭＳ Ｐゴシック" charset="-128"/>
              </a:rPr>
              <a:t>EPI : </a:t>
            </a:r>
            <a:r>
              <a:rPr lang="fr-FR" altLang="ja-JP" smtClean="0">
                <a:ea typeface="ＭＳ Ｐゴシック" charset="-128"/>
              </a:rPr>
              <a:t>« Création d</a:t>
            </a:r>
            <a:r>
              <a:rPr lang="ja-JP" altLang="fr-FR" smtClean="0">
                <a:ea typeface="ＭＳ Ｐゴシック" charset="-128"/>
              </a:rPr>
              <a:t>’</a:t>
            </a:r>
            <a:r>
              <a:rPr lang="fr-FR" altLang="ja-JP" smtClean="0">
                <a:ea typeface="ＭＳ Ｐゴシック" charset="-128"/>
              </a:rPr>
              <a:t>une pièce de théâtre historique » et « Influence réciproque des arts et de la technologie dans l</a:t>
            </a:r>
            <a:r>
              <a:rPr lang="ja-JP" altLang="fr-FR" smtClean="0">
                <a:ea typeface="ＭＳ Ｐゴシック" charset="-128"/>
              </a:rPr>
              <a:t>’</a:t>
            </a:r>
            <a:r>
              <a:rPr lang="fr-FR" altLang="ja-JP" smtClean="0">
                <a:ea typeface="ＭＳ Ｐゴシック" charset="-128"/>
              </a:rPr>
              <a:t>architecture contemporaine » portent tous deux sur la thématique « Culture et création artistiques ». Le deuxième EPI peut aussi porter sur « Sciences, technologie et société » :</a:t>
            </a:r>
            <a:r>
              <a:rPr lang="fr-FR" altLang="ja-JP" b="1" smtClean="0">
                <a:ea typeface="ＭＳ Ｐゴシック" charset="-128"/>
              </a:rPr>
              <a:t> </a:t>
            </a:r>
            <a:endParaRPr lang="fr-FR" altLang="ja-JP" smtClean="0">
              <a:ea typeface="ＭＳ Ｐゴシック" charset="-128"/>
            </a:endParaRPr>
          </a:p>
          <a:p>
            <a:pPr>
              <a:lnSpc>
                <a:spcPct val="90000"/>
              </a:lnSpc>
            </a:pPr>
            <a:r>
              <a:rPr lang="fr-FR" b="1" smtClean="0">
                <a:ea typeface="ＭＳ Ｐゴシック" charset="-128"/>
              </a:rPr>
              <a:t>-L</a:t>
            </a:r>
            <a:r>
              <a:rPr lang="ja-JP" altLang="fr-FR" b="1" smtClean="0">
                <a:ea typeface="ＭＳ Ｐゴシック" charset="-128"/>
              </a:rPr>
              <a:t>’</a:t>
            </a:r>
            <a:r>
              <a:rPr lang="fr-FR" altLang="ja-JP" b="1" smtClean="0">
                <a:ea typeface="ＭＳ Ｐゴシック" charset="-128"/>
              </a:rPr>
              <a:t>approche thématique vise à faire lien, à ouvrir l</a:t>
            </a:r>
            <a:r>
              <a:rPr lang="ja-JP" altLang="fr-FR" b="1" smtClean="0">
                <a:ea typeface="ＭＳ Ｐゴシック" charset="-128"/>
              </a:rPr>
              <a:t>’</a:t>
            </a:r>
            <a:r>
              <a:rPr lang="fr-FR" altLang="ja-JP" b="1" smtClean="0">
                <a:ea typeface="ＭＳ Ｐゴシック" charset="-128"/>
              </a:rPr>
              <a:t>école sur le monde, à donner du sens à l</a:t>
            </a:r>
            <a:r>
              <a:rPr lang="ja-JP" altLang="fr-FR" b="1" smtClean="0">
                <a:ea typeface="ＭＳ Ｐゴシック" charset="-128"/>
              </a:rPr>
              <a:t>’</a:t>
            </a:r>
            <a:r>
              <a:rPr lang="fr-FR" altLang="ja-JP" b="1" smtClean="0">
                <a:ea typeface="ＭＳ Ｐゴシック" charset="-128"/>
              </a:rPr>
              <a:t>interdisciplinarité. Les cadres thématiques sont volontairement très larges afin de ne pas brider la créativité des équipes. </a:t>
            </a:r>
          </a:p>
          <a:p>
            <a:pPr>
              <a:lnSpc>
                <a:spcPct val="90000"/>
              </a:lnSpc>
            </a:pPr>
            <a:r>
              <a:rPr lang="fr-FR" b="1" u="sng" smtClean="0">
                <a:ea typeface="ＭＳ Ｐゴシック" charset="-128"/>
              </a:rPr>
              <a:t>Le croisement entre le contexte thématique choisi et les programmes doit être pensé très en amont dans les logiques des EPI et des parcours afin de donner de la cohérence globale aux dispositifs</a:t>
            </a:r>
            <a:r>
              <a:rPr lang="fr-FR" b="1" smtClean="0">
                <a:ea typeface="ＭＳ Ｐゴシック" charset="-128"/>
              </a:rPr>
              <a:t>. </a:t>
            </a:r>
          </a:p>
          <a:p>
            <a:pPr>
              <a:lnSpc>
                <a:spcPct val="90000"/>
              </a:lnSpc>
              <a:spcBef>
                <a:spcPct val="0"/>
              </a:spcBef>
            </a:pPr>
            <a:r>
              <a:rPr lang="fr-FR" smtClean="0">
                <a:ea typeface="ＭＳ Ｐゴシック" charset="-128"/>
              </a:rPr>
              <a:t> Enseignements complémentaires = </a:t>
            </a:r>
            <a:r>
              <a:rPr lang="fr-FR" b="1" smtClean="0">
                <a:solidFill>
                  <a:srgbClr val="C00000"/>
                </a:solidFill>
                <a:ea typeface="ＭＳ Ｐゴシック" charset="-128"/>
              </a:rPr>
              <a:t>accompagnement personnalisé</a:t>
            </a:r>
            <a:r>
              <a:rPr lang="fr-FR" smtClean="0">
                <a:ea typeface="ＭＳ Ｐゴシック" charset="-128"/>
              </a:rPr>
              <a:t> + </a:t>
            </a:r>
            <a:r>
              <a:rPr lang="fr-FR" b="1" smtClean="0">
                <a:solidFill>
                  <a:srgbClr val="C00000"/>
                </a:solidFill>
                <a:ea typeface="ＭＳ Ｐゴシック" charset="-128"/>
              </a:rPr>
              <a:t>enseignements pratiques interdisciplinaires</a:t>
            </a:r>
            <a:r>
              <a:rPr lang="fr-FR" sz="1100" smtClean="0">
                <a:ea typeface="ＭＳ Ｐゴシック" charset="-128"/>
              </a:rPr>
              <a:t>….</a:t>
            </a:r>
          </a:p>
          <a:p>
            <a:pPr>
              <a:lnSpc>
                <a:spcPct val="90000"/>
              </a:lnSpc>
              <a:spcBef>
                <a:spcPct val="0"/>
              </a:spcBef>
            </a:pPr>
            <a:endParaRPr lang="fr-FR" sz="800" smtClean="0">
              <a:ea typeface="ＭＳ Ｐゴシック" charset="-128"/>
            </a:endParaRPr>
          </a:p>
          <a:p>
            <a:pPr>
              <a:lnSpc>
                <a:spcPct val="90000"/>
              </a:lnSpc>
              <a:spcBef>
                <a:spcPct val="0"/>
              </a:spcBef>
            </a:pPr>
            <a:r>
              <a:rPr lang="fr-FR" smtClean="0">
                <a:ea typeface="ＭＳ Ｐゴシック" charset="-128"/>
              </a:rPr>
              <a:t> 	a) </a:t>
            </a:r>
            <a:r>
              <a:rPr lang="fr-FR" b="1" smtClean="0">
                <a:solidFill>
                  <a:srgbClr val="C00000"/>
                </a:solidFill>
                <a:ea typeface="ＭＳ Ｐゴシック" charset="-128"/>
              </a:rPr>
              <a:t>L</a:t>
            </a:r>
            <a:r>
              <a:rPr lang="fr-FR" altLang="fr-FR" b="1" smtClean="0">
                <a:solidFill>
                  <a:srgbClr val="C00000"/>
                </a:solidFill>
                <a:ea typeface="ＭＳ Ｐゴシック" charset="-128"/>
              </a:rPr>
              <a:t>’</a:t>
            </a:r>
            <a:r>
              <a:rPr lang="fr-FR" b="1" smtClean="0">
                <a:solidFill>
                  <a:srgbClr val="C00000"/>
                </a:solidFill>
                <a:ea typeface="ＭＳ Ｐゴシック" charset="-128"/>
              </a:rPr>
              <a:t>accompagnement personnalisé s</a:t>
            </a:r>
            <a:r>
              <a:rPr lang="fr-FR" altLang="fr-FR" b="1" smtClean="0">
                <a:solidFill>
                  <a:srgbClr val="C00000"/>
                </a:solidFill>
                <a:ea typeface="ＭＳ Ｐゴシック" charset="-128"/>
              </a:rPr>
              <a:t>’</a:t>
            </a:r>
            <a:r>
              <a:rPr lang="fr-FR" b="1" smtClean="0">
                <a:solidFill>
                  <a:srgbClr val="C00000"/>
                </a:solidFill>
                <a:ea typeface="ＭＳ Ｐゴシック" charset="-128"/>
              </a:rPr>
              <a:t>adresse à tous les élèves</a:t>
            </a:r>
            <a:r>
              <a:rPr lang="fr-FR" smtClean="0">
                <a:ea typeface="ＭＳ Ｐゴシック" charset="-128"/>
              </a:rPr>
              <a:t> …..</a:t>
            </a:r>
          </a:p>
          <a:p>
            <a:pPr>
              <a:lnSpc>
                <a:spcPct val="90000"/>
              </a:lnSpc>
              <a:spcBef>
                <a:spcPct val="0"/>
              </a:spcBef>
            </a:pPr>
            <a:endParaRPr lang="fr-FR" sz="800" smtClean="0">
              <a:ea typeface="ＭＳ Ｐゴシック" charset="-128"/>
            </a:endParaRPr>
          </a:p>
          <a:p>
            <a:pPr>
              <a:lnSpc>
                <a:spcPct val="90000"/>
              </a:lnSpc>
              <a:spcBef>
                <a:spcPct val="0"/>
              </a:spcBef>
            </a:pPr>
            <a:r>
              <a:rPr lang="fr-FR" smtClean="0">
                <a:ea typeface="ＭＳ Ｐゴシック" charset="-128"/>
              </a:rPr>
              <a:t> 	b) </a:t>
            </a:r>
            <a:r>
              <a:rPr lang="fr-FR" b="1" smtClean="0">
                <a:solidFill>
                  <a:srgbClr val="C00000"/>
                </a:solidFill>
                <a:ea typeface="ＭＳ Ｐゴシック" charset="-128"/>
              </a:rPr>
              <a:t>Les EPI </a:t>
            </a:r>
            <a:r>
              <a:rPr lang="fr-FR" smtClean="0">
                <a:ea typeface="ＭＳ Ｐゴシック" charset="-128"/>
              </a:rPr>
              <a:t>: construire et approfondir des connaissances et des compétences par une </a:t>
            </a:r>
            <a:r>
              <a:rPr lang="fr-FR" b="1" smtClean="0">
                <a:solidFill>
                  <a:srgbClr val="C00000"/>
                </a:solidFill>
                <a:ea typeface="ＭＳ Ｐゴシック" charset="-128"/>
              </a:rPr>
              <a:t>démarche de projet</a:t>
            </a:r>
            <a:r>
              <a:rPr lang="fr-FR" smtClean="0">
                <a:ea typeface="ＭＳ Ｐゴシック" charset="-128"/>
              </a:rPr>
              <a:t> conduisant à une </a:t>
            </a:r>
            <a:r>
              <a:rPr lang="fr-FR" b="1" smtClean="0">
                <a:solidFill>
                  <a:srgbClr val="C00000"/>
                </a:solidFill>
                <a:ea typeface="ＭＳ Ｐゴシック" charset="-128"/>
              </a:rPr>
              <a:t>réalisation concrète</a:t>
            </a:r>
            <a:r>
              <a:rPr lang="fr-FR" smtClean="0">
                <a:ea typeface="ＭＳ Ｐゴシック" charset="-128"/>
              </a:rPr>
              <a:t>, individuelle ou collective</a:t>
            </a:r>
          </a:p>
          <a:p>
            <a:pPr>
              <a:lnSpc>
                <a:spcPct val="90000"/>
              </a:lnSpc>
            </a:pPr>
            <a:endParaRPr lang="fr-FR" smtClean="0">
              <a:ea typeface="ＭＳ Ｐゴシック" charset="-128"/>
            </a:endParaRPr>
          </a:p>
          <a:p>
            <a:pPr>
              <a:lnSpc>
                <a:spcPct val="90000"/>
              </a:lnSpc>
            </a:pPr>
            <a:endParaRPr lang="fr-FR" smtClean="0">
              <a:ea typeface="ＭＳ Ｐゴシック" charset="-128"/>
            </a:endParaRPr>
          </a:p>
        </p:txBody>
      </p:sp>
      <p:sp>
        <p:nvSpPr>
          <p:cNvPr id="98307" name="Espace réservé du numéro de diapositive 3"/>
          <p:cNvSpPr>
            <a:spLocks noGrp="1"/>
          </p:cNvSpPr>
          <p:nvPr>
            <p:ph type="sldNum" sz="quarter" idx="5"/>
          </p:nvPr>
        </p:nvSpPr>
        <p:spPr bwMode="auto">
          <a:xfrm>
            <a:off x="3884613" y="8685213"/>
            <a:ext cx="2971800" cy="457200"/>
          </a:xfrm>
          <a:prstGeom prst="rect">
            <a:avLst/>
          </a:prstGeom>
          <a:noFill/>
          <a:ln>
            <a:miter lim="800000"/>
            <a:headEnd/>
            <a:tailEnd/>
          </a:ln>
        </p:spPr>
        <p:txBody>
          <a:bodyPr/>
          <a:lstStyle/>
          <a:p>
            <a:fld id="{DB985B83-9E0A-4FFD-AD36-5559C7294A0B}" type="slidenum">
              <a:rPr lang="fr-FR"/>
              <a:pPr/>
              <a:t>9</a:t>
            </a:fld>
            <a:endParaRPr lang="fr-FR"/>
          </a:p>
        </p:txBody>
      </p:sp>
    </p:spTree>
    <p:extLst>
      <p:ext uri="{BB962C8B-B14F-4D97-AF65-F5344CB8AC3E}">
        <p14:creationId xmlns:p14="http://schemas.microsoft.com/office/powerpoint/2010/main" val="37310558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Espace réservé de l'image des diapositives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103426" name="Espace réservé des commentaires 2"/>
          <p:cNvSpPr>
            <a:spLocks noGrp="1"/>
          </p:cNvSpPr>
          <p:nvPr>
            <p:ph type="body" idx="1"/>
          </p:nvPr>
        </p:nvSpPr>
        <p:spPr bwMode="auto">
          <a:noFill/>
        </p:spPr>
        <p:txBody>
          <a:bodyPr/>
          <a:lstStyle/>
          <a:p>
            <a:pPr eaLnBrk="1" hangingPunct="1">
              <a:spcBef>
                <a:spcPct val="0"/>
              </a:spcBef>
            </a:pPr>
            <a:r>
              <a:rPr lang="fr-FR" smtClean="0">
                <a:ea typeface="ＭＳ Ｐゴシック" charset="-128"/>
              </a:rPr>
              <a:t>- Pour favoriser la créativité des équipes et la liberté pédagogique</a:t>
            </a:r>
          </a:p>
          <a:p>
            <a:pPr eaLnBrk="1" hangingPunct="1">
              <a:spcBef>
                <a:spcPct val="0"/>
              </a:spcBef>
            </a:pPr>
            <a:r>
              <a:rPr lang="fr-FR" smtClean="0">
                <a:ea typeface="ＭＳ Ｐゴシック" charset="-128"/>
              </a:rPr>
              <a:t>- Réflexion en amont </a:t>
            </a:r>
          </a:p>
        </p:txBody>
      </p:sp>
      <p:sp>
        <p:nvSpPr>
          <p:cNvPr id="103427" name="Espace réservé du numéro de diapositive 3"/>
          <p:cNvSpPr>
            <a:spLocks noGrp="1"/>
          </p:cNvSpPr>
          <p:nvPr>
            <p:ph type="sldNum" sz="quarter" idx="5"/>
          </p:nvPr>
        </p:nvSpPr>
        <p:spPr bwMode="auto">
          <a:xfrm>
            <a:off x="3884613" y="8685213"/>
            <a:ext cx="2971800" cy="457200"/>
          </a:xfrm>
          <a:prstGeom prst="rect">
            <a:avLst/>
          </a:prstGeom>
          <a:noFill/>
          <a:ln>
            <a:miter lim="800000"/>
            <a:headEnd/>
            <a:tailEnd/>
          </a:ln>
        </p:spPr>
        <p:txBody>
          <a:bodyPr/>
          <a:lstStyle/>
          <a:p>
            <a:fld id="{62385EF0-4005-45B4-A02E-C21035C2595F}" type="slidenum">
              <a:rPr lang="fr-FR"/>
              <a:pPr/>
              <a:t>10</a:t>
            </a:fld>
            <a:endParaRPr lang="fr-FR"/>
          </a:p>
        </p:txBody>
      </p:sp>
    </p:spTree>
    <p:extLst>
      <p:ext uri="{BB962C8B-B14F-4D97-AF65-F5344CB8AC3E}">
        <p14:creationId xmlns:p14="http://schemas.microsoft.com/office/powerpoint/2010/main" val="2924615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1524000" y="1124529"/>
            <a:ext cx="9144000" cy="2387601"/>
          </a:xfrm>
          <a:prstGeom prst="rect">
            <a:avLst/>
          </a:prstGeom>
          <a:noFill/>
          <a:ln>
            <a:noFill/>
          </a:ln>
        </p:spPr>
        <p:txBody>
          <a:bodyPr lIns="91425" tIns="91425" rIns="91425" bIns="91425" anchor="b" anchorCtr="0"/>
          <a:lstStyle>
            <a:lvl1pPr marL="0" marR="0" lvl="0" indent="0" algn="ctr" rtl="0">
              <a:lnSpc>
                <a:spcPct val="90000"/>
              </a:lnSpc>
              <a:spcBef>
                <a:spcPts val="0"/>
              </a:spcBef>
              <a:spcAft>
                <a:spcPts val="0"/>
              </a:spcAft>
              <a:buClr>
                <a:srgbClr val="000000"/>
              </a:buClr>
              <a:buFont typeface="Calibri"/>
              <a:buNone/>
              <a:defRPr sz="6000" b="0" i="0" u="none" strike="noStrike" cap="none">
                <a:solidFill>
                  <a:srgbClr val="000000"/>
                </a:solidFill>
                <a:latin typeface="Calibri"/>
                <a:ea typeface="Calibri"/>
                <a:cs typeface="Calibri"/>
                <a:sym typeface="Calibri"/>
              </a:defRPr>
            </a:lvl1pPr>
            <a:lvl2pPr marL="0" marR="0" lvl="1" indent="0" algn="l" rtl="0">
              <a:lnSpc>
                <a:spcPct val="9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2pPr>
            <a:lvl3pPr marL="0" marR="0" lvl="2" indent="0" algn="l" rtl="0">
              <a:lnSpc>
                <a:spcPct val="9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3pPr>
            <a:lvl4pPr marL="0" marR="0" lvl="3" indent="0" algn="l" rtl="0">
              <a:lnSpc>
                <a:spcPct val="9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4pPr>
            <a:lvl5pPr marL="0" marR="0" lvl="4" indent="0" algn="l" rtl="0">
              <a:lnSpc>
                <a:spcPct val="9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5pPr>
            <a:lvl6pPr marL="0" marR="0" lvl="5" indent="0" algn="l" rtl="0">
              <a:lnSpc>
                <a:spcPct val="9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6pPr>
            <a:lvl7pPr marL="0" marR="0" lvl="6" indent="0" algn="l" rtl="0">
              <a:lnSpc>
                <a:spcPct val="9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7pPr>
            <a:lvl8pPr marL="0" marR="0" lvl="7" indent="0" algn="l" rtl="0">
              <a:lnSpc>
                <a:spcPct val="9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8pPr>
            <a:lvl9pPr marL="0" marR="0" lvl="8" indent="0" algn="l" rtl="0">
              <a:lnSpc>
                <a:spcPct val="9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9pPr>
          </a:lstStyle>
          <a:p>
            <a:endParaRPr/>
          </a:p>
        </p:txBody>
      </p:sp>
      <p:sp>
        <p:nvSpPr>
          <p:cNvPr id="11" name="Shape 11"/>
          <p:cNvSpPr txBox="1">
            <a:spLocks noGrp="1"/>
          </p:cNvSpPr>
          <p:nvPr>
            <p:ph type="body" idx="1"/>
          </p:nvPr>
        </p:nvSpPr>
        <p:spPr>
          <a:xfrm>
            <a:off x="1524000" y="3602037"/>
            <a:ext cx="9144000" cy="1655763"/>
          </a:xfrm>
          <a:prstGeom prst="rect">
            <a:avLst/>
          </a:prstGeom>
          <a:noFill/>
          <a:ln>
            <a:noFill/>
          </a:ln>
        </p:spPr>
        <p:txBody>
          <a:bodyPr lIns="91425" tIns="91425" rIns="91425" bIns="91425" anchor="t" anchorCtr="0"/>
          <a:lstStyle>
            <a:lvl1pPr marL="0" marR="0" lvl="0" indent="0" algn="ctr" rtl="0">
              <a:lnSpc>
                <a:spcPct val="90000"/>
              </a:lnSpc>
              <a:spcBef>
                <a:spcPts val="1000"/>
              </a:spcBef>
              <a:spcAft>
                <a:spcPts val="0"/>
              </a:spcAft>
              <a:buClr>
                <a:srgbClr val="404040"/>
              </a:buClr>
              <a:buFont typeface="Noto Sans Symbols"/>
              <a:buNone/>
              <a:defRPr sz="2400" b="0" i="0" u="none" strike="noStrike" cap="none">
                <a:solidFill>
                  <a:srgbClr val="404040"/>
                </a:solidFill>
                <a:latin typeface="Calibri"/>
                <a:ea typeface="Calibri"/>
                <a:cs typeface="Calibri"/>
                <a:sym typeface="Calibri"/>
              </a:defRPr>
            </a:lvl1pPr>
            <a:lvl2pPr marL="0" marR="0" lvl="1" indent="457200" algn="ctr" rtl="0">
              <a:lnSpc>
                <a:spcPct val="90000"/>
              </a:lnSpc>
              <a:spcBef>
                <a:spcPts val="1000"/>
              </a:spcBef>
              <a:spcAft>
                <a:spcPts val="0"/>
              </a:spcAft>
              <a:buClr>
                <a:srgbClr val="404040"/>
              </a:buClr>
              <a:buFont typeface="Noto Sans Symbols"/>
              <a:buNone/>
              <a:defRPr sz="2400" b="0" i="0" u="none" strike="noStrike" cap="none">
                <a:solidFill>
                  <a:srgbClr val="404040"/>
                </a:solidFill>
                <a:latin typeface="Calibri"/>
                <a:ea typeface="Calibri"/>
                <a:cs typeface="Calibri"/>
                <a:sym typeface="Calibri"/>
              </a:defRPr>
            </a:lvl2pPr>
            <a:lvl3pPr marL="0" marR="0" lvl="2" indent="914400" algn="ctr" rtl="0">
              <a:lnSpc>
                <a:spcPct val="90000"/>
              </a:lnSpc>
              <a:spcBef>
                <a:spcPts val="1000"/>
              </a:spcBef>
              <a:spcAft>
                <a:spcPts val="0"/>
              </a:spcAft>
              <a:buClr>
                <a:srgbClr val="404040"/>
              </a:buClr>
              <a:buFont typeface="Noto Sans Symbols"/>
              <a:buNone/>
              <a:defRPr sz="2400" b="0" i="0" u="none" strike="noStrike" cap="none">
                <a:solidFill>
                  <a:srgbClr val="404040"/>
                </a:solidFill>
                <a:latin typeface="Calibri"/>
                <a:ea typeface="Calibri"/>
                <a:cs typeface="Calibri"/>
                <a:sym typeface="Calibri"/>
              </a:defRPr>
            </a:lvl3pPr>
            <a:lvl4pPr marL="0" marR="0" lvl="3" indent="1371600" algn="ctr" rtl="0">
              <a:lnSpc>
                <a:spcPct val="90000"/>
              </a:lnSpc>
              <a:spcBef>
                <a:spcPts val="1000"/>
              </a:spcBef>
              <a:spcAft>
                <a:spcPts val="0"/>
              </a:spcAft>
              <a:buClr>
                <a:srgbClr val="404040"/>
              </a:buClr>
              <a:buFont typeface="Noto Sans Symbols"/>
              <a:buNone/>
              <a:defRPr sz="2400" b="0" i="0" u="none" strike="noStrike" cap="none">
                <a:solidFill>
                  <a:srgbClr val="404040"/>
                </a:solidFill>
                <a:latin typeface="Calibri"/>
                <a:ea typeface="Calibri"/>
                <a:cs typeface="Calibri"/>
                <a:sym typeface="Calibri"/>
              </a:defRPr>
            </a:lvl4pPr>
            <a:lvl5pPr marL="0" marR="0" lvl="4" indent="1828800" algn="ctr" rtl="0">
              <a:lnSpc>
                <a:spcPct val="90000"/>
              </a:lnSpc>
              <a:spcBef>
                <a:spcPts val="1000"/>
              </a:spcBef>
              <a:spcAft>
                <a:spcPts val="0"/>
              </a:spcAft>
              <a:buClr>
                <a:srgbClr val="404040"/>
              </a:buClr>
              <a:buFont typeface="Noto Sans Symbols"/>
              <a:buNone/>
              <a:defRPr sz="2400" b="0" i="0" u="none" strike="noStrike" cap="none">
                <a:solidFill>
                  <a:srgbClr val="404040"/>
                </a:solidFill>
                <a:latin typeface="Calibri"/>
                <a:ea typeface="Calibri"/>
                <a:cs typeface="Calibri"/>
                <a:sym typeface="Calibri"/>
              </a:defRPr>
            </a:lvl5pPr>
            <a:lvl6pPr marL="2641600" marR="0" lvl="5" indent="-177800" algn="l" rtl="0">
              <a:lnSpc>
                <a:spcPct val="90000"/>
              </a:lnSpc>
              <a:spcBef>
                <a:spcPts val="1000"/>
              </a:spcBef>
              <a:spcAft>
                <a:spcPts val="0"/>
              </a:spcAft>
              <a:buClr>
                <a:srgbClr val="000000"/>
              </a:buClr>
              <a:buSzPct val="100000"/>
              <a:buFont typeface="Noto Sans Symbols"/>
              <a:buChar char="●"/>
              <a:defRPr sz="2800" b="0" i="0" u="none" strike="noStrike" cap="none">
                <a:solidFill>
                  <a:srgbClr val="000000"/>
                </a:solidFill>
                <a:latin typeface="Calibri"/>
                <a:ea typeface="Calibri"/>
                <a:cs typeface="Calibri"/>
                <a:sym typeface="Calibri"/>
              </a:defRPr>
            </a:lvl6pPr>
            <a:lvl7pPr marL="3098800" marR="0" lvl="6" indent="-177800" algn="l" rtl="0">
              <a:lnSpc>
                <a:spcPct val="90000"/>
              </a:lnSpc>
              <a:spcBef>
                <a:spcPts val="1000"/>
              </a:spcBef>
              <a:spcAft>
                <a:spcPts val="0"/>
              </a:spcAft>
              <a:buClr>
                <a:srgbClr val="000000"/>
              </a:buClr>
              <a:buSzPct val="100000"/>
              <a:buFont typeface="Noto Sans Symbols"/>
              <a:buChar char="●"/>
              <a:defRPr sz="2800" b="0" i="0" u="none" strike="noStrike" cap="none">
                <a:solidFill>
                  <a:srgbClr val="000000"/>
                </a:solidFill>
                <a:latin typeface="Calibri"/>
                <a:ea typeface="Calibri"/>
                <a:cs typeface="Calibri"/>
                <a:sym typeface="Calibri"/>
              </a:defRPr>
            </a:lvl7pPr>
            <a:lvl8pPr marL="3556000" marR="0" lvl="7" indent="-177800" algn="l" rtl="0">
              <a:lnSpc>
                <a:spcPct val="90000"/>
              </a:lnSpc>
              <a:spcBef>
                <a:spcPts val="1000"/>
              </a:spcBef>
              <a:spcAft>
                <a:spcPts val="0"/>
              </a:spcAft>
              <a:buClr>
                <a:srgbClr val="000000"/>
              </a:buClr>
              <a:buSzPct val="100000"/>
              <a:buFont typeface="Noto Sans Symbols"/>
              <a:buChar char="●"/>
              <a:defRPr sz="2800" b="0" i="0" u="none" strike="noStrike" cap="none">
                <a:solidFill>
                  <a:srgbClr val="000000"/>
                </a:solidFill>
                <a:latin typeface="Calibri"/>
                <a:ea typeface="Calibri"/>
                <a:cs typeface="Calibri"/>
                <a:sym typeface="Calibri"/>
              </a:defRPr>
            </a:lvl8pPr>
            <a:lvl9pPr marL="4013200" marR="0" lvl="8" indent="-177800" algn="l" rtl="0">
              <a:lnSpc>
                <a:spcPct val="90000"/>
              </a:lnSpc>
              <a:spcBef>
                <a:spcPts val="1000"/>
              </a:spcBef>
              <a:spcAft>
                <a:spcPts val="0"/>
              </a:spcAft>
              <a:buClr>
                <a:srgbClr val="000000"/>
              </a:buClr>
              <a:buSzPct val="100000"/>
              <a:buFont typeface="Noto Sans Symbols"/>
              <a:buChar char="●"/>
              <a:defRPr sz="2800" b="0" i="0" u="none" strike="noStrike" cap="none">
                <a:solidFill>
                  <a:srgbClr val="000000"/>
                </a:solidFill>
                <a:latin typeface="Calibri"/>
                <a:ea typeface="Calibri"/>
                <a:cs typeface="Calibri"/>
                <a:sym typeface="Calibri"/>
              </a:defRPr>
            </a:lvl9pPr>
          </a:lstStyle>
          <a:p>
            <a:endParaRPr/>
          </a:p>
        </p:txBody>
      </p:sp>
      <p:sp>
        <p:nvSpPr>
          <p:cNvPr id="12" name="Shape 12"/>
          <p:cNvSpPr txBox="1">
            <a:spLocks noGrp="1"/>
          </p:cNvSpPr>
          <p:nvPr>
            <p:ph type="sldNum" idx="12"/>
          </p:nvPr>
        </p:nvSpPr>
        <p:spPr>
          <a:xfrm>
            <a:off x="11110064" y="6416992"/>
            <a:ext cx="250661" cy="243841"/>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100" b="0" i="0" u="none" strike="noStrike" cap="none">
                <a:solidFill>
                  <a:srgbClr val="888888"/>
                </a:solidFill>
                <a:latin typeface="Calibri"/>
                <a:ea typeface="Calibri"/>
                <a:cs typeface="Calibri"/>
                <a:sym typeface="Calibri"/>
              </a:rPr>
              <a:pPr marL="0" marR="0" lvl="0" indent="0" algn="r" rtl="0">
                <a:lnSpc>
                  <a:spcPct val="100000"/>
                </a:lnSpc>
                <a:spcBef>
                  <a:spcPts val="0"/>
                </a:spcBef>
                <a:spcAft>
                  <a:spcPts val="0"/>
                </a:spcAft>
                <a:buClr>
                  <a:srgbClr val="888888"/>
                </a:buClr>
                <a:buSzPct val="25000"/>
                <a:buFont typeface="Calibri"/>
                <a:buNone/>
              </a:pPr>
              <a:t>‹N°›</a:t>
            </a:fld>
            <a:endParaRPr lang="en-US" sz="11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Contenu avec légende">
    <p:spTree>
      <p:nvGrpSpPr>
        <p:cNvPr id="1" name="Shape 51"/>
        <p:cNvGrpSpPr/>
        <p:nvPr/>
      </p:nvGrpSpPr>
      <p:grpSpPr>
        <a:xfrm>
          <a:off x="0" y="0"/>
          <a:ext cx="0" cy="0"/>
          <a:chOff x="0" y="0"/>
          <a:chExt cx="0" cy="0"/>
        </a:xfrm>
      </p:grpSpPr>
      <p:sp>
        <p:nvSpPr>
          <p:cNvPr id="52" name="Shape 52"/>
          <p:cNvSpPr txBox="1">
            <a:spLocks noGrp="1"/>
          </p:cNvSpPr>
          <p:nvPr>
            <p:ph type="title"/>
          </p:nvPr>
        </p:nvSpPr>
        <p:spPr>
          <a:xfrm>
            <a:off x="841246" y="457200"/>
            <a:ext cx="3931922" cy="1600196"/>
          </a:xfrm>
          <a:prstGeom prst="rect">
            <a:avLst/>
          </a:prstGeom>
          <a:noFill/>
          <a:ln>
            <a:noFill/>
          </a:ln>
        </p:spPr>
        <p:txBody>
          <a:bodyPr lIns="91425" tIns="91425" rIns="91425" bIns="91425" anchor="b" anchorCtr="0"/>
          <a:lstStyle>
            <a:lvl1pPr marL="0" marR="0" lvl="0" indent="0" algn="l" rtl="0">
              <a:lnSpc>
                <a:spcPct val="90000"/>
              </a:lnSpc>
              <a:spcBef>
                <a:spcPts val="0"/>
              </a:spcBef>
              <a:spcAft>
                <a:spcPts val="0"/>
              </a:spcAft>
              <a:buClr>
                <a:srgbClr val="000000"/>
              </a:buClr>
              <a:buFont typeface="Calibri"/>
              <a:buNone/>
              <a:defRPr sz="3200" b="0" i="0" u="none" strike="noStrike" cap="none">
                <a:solidFill>
                  <a:srgbClr val="000000"/>
                </a:solidFill>
                <a:latin typeface="Calibri"/>
                <a:ea typeface="Calibri"/>
                <a:cs typeface="Calibri"/>
                <a:sym typeface="Calibri"/>
              </a:defRPr>
            </a:lvl1pPr>
            <a:lvl2pPr marL="0" marR="0" lvl="1" indent="0" algn="l" rtl="0">
              <a:lnSpc>
                <a:spcPct val="9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2pPr>
            <a:lvl3pPr marL="0" marR="0" lvl="2" indent="0" algn="l" rtl="0">
              <a:lnSpc>
                <a:spcPct val="9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3pPr>
            <a:lvl4pPr marL="0" marR="0" lvl="3" indent="0" algn="l" rtl="0">
              <a:lnSpc>
                <a:spcPct val="9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4pPr>
            <a:lvl5pPr marL="0" marR="0" lvl="4" indent="0" algn="l" rtl="0">
              <a:lnSpc>
                <a:spcPct val="9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5pPr>
            <a:lvl6pPr marL="0" marR="0" lvl="5" indent="0" algn="l" rtl="0">
              <a:lnSpc>
                <a:spcPct val="9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6pPr>
            <a:lvl7pPr marL="0" marR="0" lvl="6" indent="0" algn="l" rtl="0">
              <a:lnSpc>
                <a:spcPct val="9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7pPr>
            <a:lvl8pPr marL="0" marR="0" lvl="7" indent="0" algn="l" rtl="0">
              <a:lnSpc>
                <a:spcPct val="9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8pPr>
            <a:lvl9pPr marL="0" marR="0" lvl="8" indent="0" algn="l" rtl="0">
              <a:lnSpc>
                <a:spcPct val="9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9pPr>
          </a:lstStyle>
          <a:p>
            <a:endParaRPr/>
          </a:p>
        </p:txBody>
      </p:sp>
      <p:sp>
        <p:nvSpPr>
          <p:cNvPr id="53" name="Shape 53"/>
          <p:cNvSpPr txBox="1">
            <a:spLocks noGrp="1"/>
          </p:cNvSpPr>
          <p:nvPr>
            <p:ph type="body" idx="1"/>
          </p:nvPr>
        </p:nvSpPr>
        <p:spPr>
          <a:xfrm>
            <a:off x="5181600" y="990600"/>
            <a:ext cx="6172199" cy="4876799"/>
          </a:xfrm>
          <a:prstGeom prst="rect">
            <a:avLst/>
          </a:prstGeom>
          <a:noFill/>
          <a:ln>
            <a:noFill/>
          </a:ln>
        </p:spPr>
        <p:txBody>
          <a:bodyPr lIns="91425" tIns="91425" rIns="91425" bIns="91425" anchor="t" anchorCtr="0"/>
          <a:lstStyle>
            <a:lvl1pPr marL="228600" marR="0" lvl="0" indent="-25400" algn="l" rtl="0">
              <a:lnSpc>
                <a:spcPct val="90000"/>
              </a:lnSpc>
              <a:spcBef>
                <a:spcPts val="1000"/>
              </a:spcBef>
              <a:spcAft>
                <a:spcPts val="0"/>
              </a:spcAft>
              <a:buClr>
                <a:srgbClr val="000000"/>
              </a:buClr>
              <a:buSzPct val="100000"/>
              <a:buFont typeface="Noto Sans Symbols"/>
              <a:buChar char="●"/>
              <a:defRPr sz="3200" b="0" i="0" u="none" strike="noStrike" cap="none">
                <a:solidFill>
                  <a:srgbClr val="000000"/>
                </a:solidFill>
                <a:latin typeface="Calibri"/>
                <a:ea typeface="Calibri"/>
                <a:cs typeface="Calibri"/>
                <a:sym typeface="Calibri"/>
              </a:defRPr>
            </a:lvl1pPr>
            <a:lvl2pPr marL="718457" marR="0" lvl="1" indent="-58057" algn="l" rtl="0">
              <a:lnSpc>
                <a:spcPct val="90000"/>
              </a:lnSpc>
              <a:spcBef>
                <a:spcPts val="1000"/>
              </a:spcBef>
              <a:spcAft>
                <a:spcPts val="0"/>
              </a:spcAft>
              <a:buClr>
                <a:srgbClr val="000000"/>
              </a:buClr>
              <a:buSzPct val="100000"/>
              <a:buFont typeface="Noto Sans Symbols"/>
              <a:buChar char="●"/>
              <a:defRPr sz="3200" b="0" i="0" u="none" strike="noStrike" cap="none">
                <a:solidFill>
                  <a:srgbClr val="000000"/>
                </a:solidFill>
                <a:latin typeface="Calibri"/>
                <a:ea typeface="Calibri"/>
                <a:cs typeface="Calibri"/>
                <a:sym typeface="Calibri"/>
              </a:defRPr>
            </a:lvl2pPr>
            <a:lvl3pPr marL="1219200" marR="0" lvl="2" indent="-101600" algn="l" rtl="0">
              <a:lnSpc>
                <a:spcPct val="90000"/>
              </a:lnSpc>
              <a:spcBef>
                <a:spcPts val="1000"/>
              </a:spcBef>
              <a:spcAft>
                <a:spcPts val="0"/>
              </a:spcAft>
              <a:buClr>
                <a:srgbClr val="000000"/>
              </a:buClr>
              <a:buSzPct val="100000"/>
              <a:buFont typeface="Noto Sans Symbols"/>
              <a:buChar char="●"/>
              <a:defRPr sz="3200" b="0" i="0" u="none" strike="noStrike" cap="none">
                <a:solidFill>
                  <a:srgbClr val="000000"/>
                </a:solidFill>
                <a:latin typeface="Calibri"/>
                <a:ea typeface="Calibri"/>
                <a:cs typeface="Calibri"/>
                <a:sym typeface="Calibri"/>
              </a:defRPr>
            </a:lvl3pPr>
            <a:lvl4pPr marL="1737360" marR="0" lvl="3" indent="-162560" algn="l" rtl="0">
              <a:lnSpc>
                <a:spcPct val="90000"/>
              </a:lnSpc>
              <a:spcBef>
                <a:spcPts val="1000"/>
              </a:spcBef>
              <a:spcAft>
                <a:spcPts val="0"/>
              </a:spcAft>
              <a:buClr>
                <a:srgbClr val="000000"/>
              </a:buClr>
              <a:buSzPct val="100000"/>
              <a:buFont typeface="Noto Sans Symbols"/>
              <a:buChar char="●"/>
              <a:defRPr sz="3200" b="0" i="0" u="none" strike="noStrike" cap="none">
                <a:solidFill>
                  <a:srgbClr val="000000"/>
                </a:solidFill>
                <a:latin typeface="Calibri"/>
                <a:ea typeface="Calibri"/>
                <a:cs typeface="Calibri"/>
                <a:sym typeface="Calibri"/>
              </a:defRPr>
            </a:lvl4pPr>
            <a:lvl5pPr marL="2194560" marR="0" lvl="4" indent="-162560" algn="l" rtl="0">
              <a:lnSpc>
                <a:spcPct val="90000"/>
              </a:lnSpc>
              <a:spcBef>
                <a:spcPts val="1000"/>
              </a:spcBef>
              <a:spcAft>
                <a:spcPts val="0"/>
              </a:spcAft>
              <a:buClr>
                <a:srgbClr val="000000"/>
              </a:buClr>
              <a:buSzPct val="100000"/>
              <a:buFont typeface="Noto Sans Symbols"/>
              <a:buChar char="●"/>
              <a:defRPr sz="3200" b="0" i="0" u="none" strike="noStrike" cap="none">
                <a:solidFill>
                  <a:srgbClr val="000000"/>
                </a:solidFill>
                <a:latin typeface="Calibri"/>
                <a:ea typeface="Calibri"/>
                <a:cs typeface="Calibri"/>
                <a:sym typeface="Calibri"/>
              </a:defRPr>
            </a:lvl5pPr>
            <a:lvl6pPr marL="2641600" marR="0" lvl="5" indent="-177800" algn="l" rtl="0">
              <a:lnSpc>
                <a:spcPct val="90000"/>
              </a:lnSpc>
              <a:spcBef>
                <a:spcPts val="1000"/>
              </a:spcBef>
              <a:spcAft>
                <a:spcPts val="0"/>
              </a:spcAft>
              <a:buClr>
                <a:srgbClr val="000000"/>
              </a:buClr>
              <a:buSzPct val="100000"/>
              <a:buFont typeface="Noto Sans Symbols"/>
              <a:buChar char="●"/>
              <a:defRPr sz="2800" b="0" i="0" u="none" strike="noStrike" cap="none">
                <a:solidFill>
                  <a:srgbClr val="000000"/>
                </a:solidFill>
                <a:latin typeface="Calibri"/>
                <a:ea typeface="Calibri"/>
                <a:cs typeface="Calibri"/>
                <a:sym typeface="Calibri"/>
              </a:defRPr>
            </a:lvl6pPr>
            <a:lvl7pPr marL="3098800" marR="0" lvl="6" indent="-177800" algn="l" rtl="0">
              <a:lnSpc>
                <a:spcPct val="90000"/>
              </a:lnSpc>
              <a:spcBef>
                <a:spcPts val="1000"/>
              </a:spcBef>
              <a:spcAft>
                <a:spcPts val="0"/>
              </a:spcAft>
              <a:buClr>
                <a:srgbClr val="000000"/>
              </a:buClr>
              <a:buSzPct val="100000"/>
              <a:buFont typeface="Noto Sans Symbols"/>
              <a:buChar char="●"/>
              <a:defRPr sz="2800" b="0" i="0" u="none" strike="noStrike" cap="none">
                <a:solidFill>
                  <a:srgbClr val="000000"/>
                </a:solidFill>
                <a:latin typeface="Calibri"/>
                <a:ea typeface="Calibri"/>
                <a:cs typeface="Calibri"/>
                <a:sym typeface="Calibri"/>
              </a:defRPr>
            </a:lvl7pPr>
            <a:lvl8pPr marL="3556000" marR="0" lvl="7" indent="-177800" algn="l" rtl="0">
              <a:lnSpc>
                <a:spcPct val="90000"/>
              </a:lnSpc>
              <a:spcBef>
                <a:spcPts val="1000"/>
              </a:spcBef>
              <a:spcAft>
                <a:spcPts val="0"/>
              </a:spcAft>
              <a:buClr>
                <a:srgbClr val="000000"/>
              </a:buClr>
              <a:buSzPct val="100000"/>
              <a:buFont typeface="Noto Sans Symbols"/>
              <a:buChar char="●"/>
              <a:defRPr sz="2800" b="0" i="0" u="none" strike="noStrike" cap="none">
                <a:solidFill>
                  <a:srgbClr val="000000"/>
                </a:solidFill>
                <a:latin typeface="Calibri"/>
                <a:ea typeface="Calibri"/>
                <a:cs typeface="Calibri"/>
                <a:sym typeface="Calibri"/>
              </a:defRPr>
            </a:lvl8pPr>
            <a:lvl9pPr marL="4013200" marR="0" lvl="8" indent="-177800" algn="l" rtl="0">
              <a:lnSpc>
                <a:spcPct val="90000"/>
              </a:lnSpc>
              <a:spcBef>
                <a:spcPts val="1000"/>
              </a:spcBef>
              <a:spcAft>
                <a:spcPts val="0"/>
              </a:spcAft>
              <a:buClr>
                <a:srgbClr val="000000"/>
              </a:buClr>
              <a:buSzPct val="100000"/>
              <a:buFont typeface="Noto Sans Symbols"/>
              <a:buChar char="●"/>
              <a:defRPr sz="2800" b="0" i="0" u="none" strike="noStrike" cap="none">
                <a:solidFill>
                  <a:srgbClr val="000000"/>
                </a:solidFill>
                <a:latin typeface="Calibri"/>
                <a:ea typeface="Calibri"/>
                <a:cs typeface="Calibri"/>
                <a:sym typeface="Calibri"/>
              </a:defRPr>
            </a:lvl9pPr>
          </a:lstStyle>
          <a:p>
            <a:endParaRPr/>
          </a:p>
        </p:txBody>
      </p:sp>
      <p:sp>
        <p:nvSpPr>
          <p:cNvPr id="54" name="Shape 54"/>
          <p:cNvSpPr txBox="1">
            <a:spLocks noGrp="1"/>
          </p:cNvSpPr>
          <p:nvPr>
            <p:ph type="body" idx="2"/>
          </p:nvPr>
        </p:nvSpPr>
        <p:spPr>
          <a:xfrm>
            <a:off x="841246" y="2057399"/>
            <a:ext cx="3931922" cy="3810002"/>
          </a:xfrm>
          <a:prstGeom prst="rect">
            <a:avLst/>
          </a:prstGeom>
          <a:noFill/>
          <a:ln>
            <a:noFill/>
          </a:ln>
        </p:spPr>
        <p:txBody>
          <a:bodyPr lIns="91425" tIns="91425" rIns="91425" bIns="91425" anchor="t" anchorCtr="0"/>
          <a:lstStyle>
            <a:lvl1pPr marL="228600" marR="0" lvl="0" indent="-50800" algn="l" rtl="0">
              <a:lnSpc>
                <a:spcPct val="90000"/>
              </a:lnSpc>
              <a:spcBef>
                <a:spcPts val="1000"/>
              </a:spcBef>
              <a:spcAft>
                <a:spcPts val="0"/>
              </a:spcAft>
              <a:buClr>
                <a:srgbClr val="000000"/>
              </a:buClr>
              <a:buSzPct val="100000"/>
              <a:buFont typeface="Noto Sans Symbols"/>
              <a:buChar char="●"/>
              <a:defRPr sz="2800" b="0" i="0" u="none" strike="noStrike" cap="none">
                <a:solidFill>
                  <a:srgbClr val="000000"/>
                </a:solidFill>
                <a:latin typeface="Calibri"/>
                <a:ea typeface="Calibri"/>
                <a:cs typeface="Calibri"/>
                <a:sym typeface="Calibri"/>
              </a:defRPr>
            </a:lvl1pPr>
            <a:lvl2pPr marL="723900" marR="0" lvl="1" indent="-88900" algn="l" rtl="0">
              <a:lnSpc>
                <a:spcPct val="90000"/>
              </a:lnSpc>
              <a:spcBef>
                <a:spcPts val="1000"/>
              </a:spcBef>
              <a:spcAft>
                <a:spcPts val="0"/>
              </a:spcAft>
              <a:buClr>
                <a:srgbClr val="000000"/>
              </a:buClr>
              <a:buSzPct val="100000"/>
              <a:buFont typeface="Noto Sans Symbols"/>
              <a:buChar char="●"/>
              <a:defRPr sz="2800" b="0" i="0" u="none" strike="noStrike" cap="none">
                <a:solidFill>
                  <a:srgbClr val="000000"/>
                </a:solidFill>
                <a:latin typeface="Calibri"/>
                <a:ea typeface="Calibri"/>
                <a:cs typeface="Calibri"/>
                <a:sym typeface="Calibri"/>
              </a:defRPr>
            </a:lvl2pPr>
            <a:lvl3pPr marL="1234439" marR="0" lvl="2" indent="-142239" algn="l" rtl="0">
              <a:lnSpc>
                <a:spcPct val="90000"/>
              </a:lnSpc>
              <a:spcBef>
                <a:spcPts val="1000"/>
              </a:spcBef>
              <a:spcAft>
                <a:spcPts val="0"/>
              </a:spcAft>
              <a:buClr>
                <a:srgbClr val="000000"/>
              </a:buClr>
              <a:buSzPct val="100000"/>
              <a:buFont typeface="Noto Sans Symbols"/>
              <a:buChar char="●"/>
              <a:defRPr sz="2800" b="0" i="0" u="none" strike="noStrike" cap="none">
                <a:solidFill>
                  <a:srgbClr val="000000"/>
                </a:solidFill>
                <a:latin typeface="Calibri"/>
                <a:ea typeface="Calibri"/>
                <a:cs typeface="Calibri"/>
                <a:sym typeface="Calibri"/>
              </a:defRPr>
            </a:lvl3pPr>
            <a:lvl4pPr marL="1727200" marR="0" lvl="3" indent="-177800" algn="l" rtl="0">
              <a:lnSpc>
                <a:spcPct val="90000"/>
              </a:lnSpc>
              <a:spcBef>
                <a:spcPts val="1000"/>
              </a:spcBef>
              <a:spcAft>
                <a:spcPts val="0"/>
              </a:spcAft>
              <a:buClr>
                <a:srgbClr val="000000"/>
              </a:buClr>
              <a:buSzPct val="100000"/>
              <a:buFont typeface="Noto Sans Symbols"/>
              <a:buChar char="●"/>
              <a:defRPr sz="2800" b="0" i="0" u="none" strike="noStrike" cap="none">
                <a:solidFill>
                  <a:srgbClr val="000000"/>
                </a:solidFill>
                <a:latin typeface="Calibri"/>
                <a:ea typeface="Calibri"/>
                <a:cs typeface="Calibri"/>
                <a:sym typeface="Calibri"/>
              </a:defRPr>
            </a:lvl4pPr>
            <a:lvl5pPr marL="2184400" marR="0" lvl="4" indent="-177800" algn="l" rtl="0">
              <a:lnSpc>
                <a:spcPct val="90000"/>
              </a:lnSpc>
              <a:spcBef>
                <a:spcPts val="1000"/>
              </a:spcBef>
              <a:spcAft>
                <a:spcPts val="0"/>
              </a:spcAft>
              <a:buClr>
                <a:srgbClr val="000000"/>
              </a:buClr>
              <a:buSzPct val="100000"/>
              <a:buFont typeface="Noto Sans Symbols"/>
              <a:buChar char="●"/>
              <a:defRPr sz="2800" b="0" i="0" u="none" strike="noStrike" cap="none">
                <a:solidFill>
                  <a:srgbClr val="000000"/>
                </a:solidFill>
                <a:latin typeface="Calibri"/>
                <a:ea typeface="Calibri"/>
                <a:cs typeface="Calibri"/>
                <a:sym typeface="Calibri"/>
              </a:defRPr>
            </a:lvl5pPr>
            <a:lvl6pPr marL="2641600" marR="0" lvl="5" indent="-177800" algn="l" rtl="0">
              <a:lnSpc>
                <a:spcPct val="90000"/>
              </a:lnSpc>
              <a:spcBef>
                <a:spcPts val="1000"/>
              </a:spcBef>
              <a:spcAft>
                <a:spcPts val="0"/>
              </a:spcAft>
              <a:buClr>
                <a:srgbClr val="000000"/>
              </a:buClr>
              <a:buSzPct val="100000"/>
              <a:buFont typeface="Noto Sans Symbols"/>
              <a:buChar char="●"/>
              <a:defRPr sz="2800" b="0" i="0" u="none" strike="noStrike" cap="none">
                <a:solidFill>
                  <a:srgbClr val="000000"/>
                </a:solidFill>
                <a:latin typeface="Calibri"/>
                <a:ea typeface="Calibri"/>
                <a:cs typeface="Calibri"/>
                <a:sym typeface="Calibri"/>
              </a:defRPr>
            </a:lvl6pPr>
            <a:lvl7pPr marL="3098800" marR="0" lvl="6" indent="-177800" algn="l" rtl="0">
              <a:lnSpc>
                <a:spcPct val="90000"/>
              </a:lnSpc>
              <a:spcBef>
                <a:spcPts val="1000"/>
              </a:spcBef>
              <a:spcAft>
                <a:spcPts val="0"/>
              </a:spcAft>
              <a:buClr>
                <a:srgbClr val="000000"/>
              </a:buClr>
              <a:buSzPct val="100000"/>
              <a:buFont typeface="Noto Sans Symbols"/>
              <a:buChar char="●"/>
              <a:defRPr sz="2800" b="0" i="0" u="none" strike="noStrike" cap="none">
                <a:solidFill>
                  <a:srgbClr val="000000"/>
                </a:solidFill>
                <a:latin typeface="Calibri"/>
                <a:ea typeface="Calibri"/>
                <a:cs typeface="Calibri"/>
                <a:sym typeface="Calibri"/>
              </a:defRPr>
            </a:lvl7pPr>
            <a:lvl8pPr marL="3556000" marR="0" lvl="7" indent="-177800" algn="l" rtl="0">
              <a:lnSpc>
                <a:spcPct val="90000"/>
              </a:lnSpc>
              <a:spcBef>
                <a:spcPts val="1000"/>
              </a:spcBef>
              <a:spcAft>
                <a:spcPts val="0"/>
              </a:spcAft>
              <a:buClr>
                <a:srgbClr val="000000"/>
              </a:buClr>
              <a:buSzPct val="100000"/>
              <a:buFont typeface="Noto Sans Symbols"/>
              <a:buChar char="●"/>
              <a:defRPr sz="2800" b="0" i="0" u="none" strike="noStrike" cap="none">
                <a:solidFill>
                  <a:srgbClr val="000000"/>
                </a:solidFill>
                <a:latin typeface="Calibri"/>
                <a:ea typeface="Calibri"/>
                <a:cs typeface="Calibri"/>
                <a:sym typeface="Calibri"/>
              </a:defRPr>
            </a:lvl8pPr>
            <a:lvl9pPr marL="4013200" marR="0" lvl="8" indent="-177800" algn="l" rtl="0">
              <a:lnSpc>
                <a:spcPct val="90000"/>
              </a:lnSpc>
              <a:spcBef>
                <a:spcPts val="1000"/>
              </a:spcBef>
              <a:spcAft>
                <a:spcPts val="0"/>
              </a:spcAft>
              <a:buClr>
                <a:srgbClr val="000000"/>
              </a:buClr>
              <a:buSzPct val="100000"/>
              <a:buFont typeface="Noto Sans Symbols"/>
              <a:buChar char="●"/>
              <a:defRPr sz="2800" b="0" i="0" u="none" strike="noStrike" cap="none">
                <a:solidFill>
                  <a:srgbClr val="000000"/>
                </a:solidFill>
                <a:latin typeface="Calibri"/>
                <a:ea typeface="Calibri"/>
                <a:cs typeface="Calibri"/>
                <a:sym typeface="Calibri"/>
              </a:defRPr>
            </a:lvl9pPr>
          </a:lstStyle>
          <a:p>
            <a:endParaRPr/>
          </a:p>
        </p:txBody>
      </p:sp>
      <p:sp>
        <p:nvSpPr>
          <p:cNvPr id="55" name="Shape 55"/>
          <p:cNvSpPr txBox="1">
            <a:spLocks noGrp="1"/>
          </p:cNvSpPr>
          <p:nvPr>
            <p:ph type="sldNum" idx="12"/>
          </p:nvPr>
        </p:nvSpPr>
        <p:spPr>
          <a:xfrm>
            <a:off x="11110064" y="6416992"/>
            <a:ext cx="250661" cy="243841"/>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100" b="0" i="0" u="none" strike="noStrike" cap="none">
                <a:solidFill>
                  <a:srgbClr val="888888"/>
                </a:solidFill>
                <a:latin typeface="Calibri"/>
                <a:ea typeface="Calibri"/>
                <a:cs typeface="Calibri"/>
                <a:sym typeface="Calibri"/>
              </a:rPr>
              <a:pPr marL="0" marR="0" lvl="0" indent="0" algn="r" rtl="0">
                <a:lnSpc>
                  <a:spcPct val="100000"/>
                </a:lnSpc>
                <a:spcBef>
                  <a:spcPts val="0"/>
                </a:spcBef>
                <a:spcAft>
                  <a:spcPts val="0"/>
                </a:spcAft>
                <a:buClr>
                  <a:srgbClr val="888888"/>
                </a:buClr>
                <a:buSzPct val="25000"/>
                <a:buFont typeface="Calibri"/>
                <a:buNone/>
              </a:pPr>
              <a:t>‹N°›</a:t>
            </a:fld>
            <a:endParaRPr lang="en-US" sz="11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Image avec légende">
    <p:spTree>
      <p:nvGrpSpPr>
        <p:cNvPr id="1" name="Shape 56"/>
        <p:cNvGrpSpPr/>
        <p:nvPr/>
      </p:nvGrpSpPr>
      <p:grpSpPr>
        <a:xfrm>
          <a:off x="0" y="0"/>
          <a:ext cx="0" cy="0"/>
          <a:chOff x="0" y="0"/>
          <a:chExt cx="0" cy="0"/>
        </a:xfrm>
      </p:grpSpPr>
      <p:sp>
        <p:nvSpPr>
          <p:cNvPr id="57" name="Shape 57"/>
          <p:cNvSpPr txBox="1">
            <a:spLocks noGrp="1"/>
          </p:cNvSpPr>
          <p:nvPr>
            <p:ph type="title"/>
          </p:nvPr>
        </p:nvSpPr>
        <p:spPr>
          <a:xfrm>
            <a:off x="841246" y="457200"/>
            <a:ext cx="3931922" cy="1600199"/>
          </a:xfrm>
          <a:prstGeom prst="rect">
            <a:avLst/>
          </a:prstGeom>
          <a:noFill/>
          <a:ln>
            <a:noFill/>
          </a:ln>
        </p:spPr>
        <p:txBody>
          <a:bodyPr lIns="91425" tIns="91425" rIns="91425" bIns="91425" anchor="b" anchorCtr="0"/>
          <a:lstStyle>
            <a:lvl1pPr marL="0" marR="0" lvl="0" indent="0" algn="l" rtl="0">
              <a:lnSpc>
                <a:spcPct val="90000"/>
              </a:lnSpc>
              <a:spcBef>
                <a:spcPts val="0"/>
              </a:spcBef>
              <a:spcAft>
                <a:spcPts val="0"/>
              </a:spcAft>
              <a:buClr>
                <a:srgbClr val="000000"/>
              </a:buClr>
              <a:buFont typeface="Calibri"/>
              <a:buNone/>
              <a:defRPr sz="3200" b="0" i="0" u="none" strike="noStrike" cap="none">
                <a:solidFill>
                  <a:srgbClr val="000000"/>
                </a:solidFill>
                <a:latin typeface="Calibri"/>
                <a:ea typeface="Calibri"/>
                <a:cs typeface="Calibri"/>
                <a:sym typeface="Calibri"/>
              </a:defRPr>
            </a:lvl1pPr>
            <a:lvl2pPr marL="0" marR="0" lvl="1" indent="0" algn="l" rtl="0">
              <a:lnSpc>
                <a:spcPct val="9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2pPr>
            <a:lvl3pPr marL="0" marR="0" lvl="2" indent="0" algn="l" rtl="0">
              <a:lnSpc>
                <a:spcPct val="9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3pPr>
            <a:lvl4pPr marL="0" marR="0" lvl="3" indent="0" algn="l" rtl="0">
              <a:lnSpc>
                <a:spcPct val="9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4pPr>
            <a:lvl5pPr marL="0" marR="0" lvl="4" indent="0" algn="l" rtl="0">
              <a:lnSpc>
                <a:spcPct val="9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5pPr>
            <a:lvl6pPr marL="0" marR="0" lvl="5" indent="0" algn="l" rtl="0">
              <a:lnSpc>
                <a:spcPct val="9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6pPr>
            <a:lvl7pPr marL="0" marR="0" lvl="6" indent="0" algn="l" rtl="0">
              <a:lnSpc>
                <a:spcPct val="9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7pPr>
            <a:lvl8pPr marL="0" marR="0" lvl="7" indent="0" algn="l" rtl="0">
              <a:lnSpc>
                <a:spcPct val="9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8pPr>
            <a:lvl9pPr marL="0" marR="0" lvl="8" indent="0" algn="l" rtl="0">
              <a:lnSpc>
                <a:spcPct val="9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9pPr>
          </a:lstStyle>
          <a:p>
            <a:endParaRPr/>
          </a:p>
        </p:txBody>
      </p:sp>
      <p:sp>
        <p:nvSpPr>
          <p:cNvPr id="58" name="Shape 58"/>
          <p:cNvSpPr>
            <a:spLocks noGrp="1"/>
          </p:cNvSpPr>
          <p:nvPr>
            <p:ph type="pic" idx="2"/>
          </p:nvPr>
        </p:nvSpPr>
        <p:spPr>
          <a:xfrm>
            <a:off x="5181600" y="990600"/>
            <a:ext cx="6172199" cy="4876799"/>
          </a:xfrm>
          <a:prstGeom prst="rect">
            <a:avLst/>
          </a:prstGeom>
          <a:noFill/>
          <a:ln>
            <a:noFill/>
          </a:ln>
        </p:spPr>
        <p:txBody>
          <a:bodyPr lIns="91425" tIns="91425" rIns="91425" bIns="91425" anchor="t" anchorCtr="0"/>
          <a:lstStyle>
            <a:lvl1pPr marL="228600" marR="0" lvl="0" indent="-50800" algn="l" rtl="0">
              <a:lnSpc>
                <a:spcPct val="90000"/>
              </a:lnSpc>
              <a:spcBef>
                <a:spcPts val="1000"/>
              </a:spcBef>
              <a:spcAft>
                <a:spcPts val="0"/>
              </a:spcAft>
              <a:buClr>
                <a:srgbClr val="000000"/>
              </a:buClr>
              <a:buSzPct val="100000"/>
              <a:buFont typeface="Noto Sans Symbols"/>
              <a:buChar char="●"/>
              <a:defRPr sz="2800" b="0" i="0" u="none" strike="noStrike" cap="none">
                <a:solidFill>
                  <a:srgbClr val="000000"/>
                </a:solidFill>
                <a:latin typeface="Calibri"/>
                <a:ea typeface="Calibri"/>
                <a:cs typeface="Calibri"/>
                <a:sym typeface="Calibri"/>
              </a:defRPr>
            </a:lvl1pPr>
            <a:lvl2pPr marL="723900" marR="0" lvl="1" indent="-88900" algn="l" rtl="0">
              <a:lnSpc>
                <a:spcPct val="90000"/>
              </a:lnSpc>
              <a:spcBef>
                <a:spcPts val="1000"/>
              </a:spcBef>
              <a:spcAft>
                <a:spcPts val="0"/>
              </a:spcAft>
              <a:buClr>
                <a:srgbClr val="000000"/>
              </a:buClr>
              <a:buSzPct val="100000"/>
              <a:buFont typeface="Noto Sans Symbols"/>
              <a:buChar char="●"/>
              <a:defRPr sz="2800" b="0" i="0" u="none" strike="noStrike" cap="none">
                <a:solidFill>
                  <a:srgbClr val="000000"/>
                </a:solidFill>
                <a:latin typeface="Calibri"/>
                <a:ea typeface="Calibri"/>
                <a:cs typeface="Calibri"/>
                <a:sym typeface="Calibri"/>
              </a:defRPr>
            </a:lvl2pPr>
            <a:lvl3pPr marL="1234439" marR="0" lvl="2" indent="-142239" algn="l" rtl="0">
              <a:lnSpc>
                <a:spcPct val="90000"/>
              </a:lnSpc>
              <a:spcBef>
                <a:spcPts val="1000"/>
              </a:spcBef>
              <a:spcAft>
                <a:spcPts val="0"/>
              </a:spcAft>
              <a:buClr>
                <a:srgbClr val="000000"/>
              </a:buClr>
              <a:buSzPct val="100000"/>
              <a:buFont typeface="Noto Sans Symbols"/>
              <a:buChar char="●"/>
              <a:defRPr sz="2800" b="0" i="0" u="none" strike="noStrike" cap="none">
                <a:solidFill>
                  <a:srgbClr val="000000"/>
                </a:solidFill>
                <a:latin typeface="Calibri"/>
                <a:ea typeface="Calibri"/>
                <a:cs typeface="Calibri"/>
                <a:sym typeface="Calibri"/>
              </a:defRPr>
            </a:lvl3pPr>
            <a:lvl4pPr marL="1727200" marR="0" lvl="3" indent="-177800" algn="l" rtl="0">
              <a:lnSpc>
                <a:spcPct val="90000"/>
              </a:lnSpc>
              <a:spcBef>
                <a:spcPts val="1000"/>
              </a:spcBef>
              <a:spcAft>
                <a:spcPts val="0"/>
              </a:spcAft>
              <a:buClr>
                <a:srgbClr val="000000"/>
              </a:buClr>
              <a:buSzPct val="100000"/>
              <a:buFont typeface="Noto Sans Symbols"/>
              <a:buChar char="●"/>
              <a:defRPr sz="2800" b="0" i="0" u="none" strike="noStrike" cap="none">
                <a:solidFill>
                  <a:srgbClr val="000000"/>
                </a:solidFill>
                <a:latin typeface="Calibri"/>
                <a:ea typeface="Calibri"/>
                <a:cs typeface="Calibri"/>
                <a:sym typeface="Calibri"/>
              </a:defRPr>
            </a:lvl4pPr>
            <a:lvl5pPr marL="2184400" marR="0" lvl="4" indent="-177800" algn="l" rtl="0">
              <a:lnSpc>
                <a:spcPct val="90000"/>
              </a:lnSpc>
              <a:spcBef>
                <a:spcPts val="1000"/>
              </a:spcBef>
              <a:spcAft>
                <a:spcPts val="0"/>
              </a:spcAft>
              <a:buClr>
                <a:srgbClr val="000000"/>
              </a:buClr>
              <a:buSzPct val="100000"/>
              <a:buFont typeface="Noto Sans Symbols"/>
              <a:buChar char="●"/>
              <a:defRPr sz="2800" b="0" i="0" u="none" strike="noStrike" cap="none">
                <a:solidFill>
                  <a:srgbClr val="000000"/>
                </a:solidFill>
                <a:latin typeface="Calibri"/>
                <a:ea typeface="Calibri"/>
                <a:cs typeface="Calibri"/>
                <a:sym typeface="Calibri"/>
              </a:defRPr>
            </a:lvl5pPr>
            <a:lvl6pPr marL="2641600" marR="0" lvl="5" indent="-177800" algn="l" rtl="0">
              <a:lnSpc>
                <a:spcPct val="90000"/>
              </a:lnSpc>
              <a:spcBef>
                <a:spcPts val="1000"/>
              </a:spcBef>
              <a:spcAft>
                <a:spcPts val="0"/>
              </a:spcAft>
              <a:buClr>
                <a:srgbClr val="000000"/>
              </a:buClr>
              <a:buSzPct val="100000"/>
              <a:buFont typeface="Noto Sans Symbols"/>
              <a:buChar char="●"/>
              <a:defRPr sz="2800" b="0" i="0" u="none" strike="noStrike" cap="none">
                <a:solidFill>
                  <a:srgbClr val="000000"/>
                </a:solidFill>
                <a:latin typeface="Calibri"/>
                <a:ea typeface="Calibri"/>
                <a:cs typeface="Calibri"/>
                <a:sym typeface="Calibri"/>
              </a:defRPr>
            </a:lvl6pPr>
            <a:lvl7pPr marL="3098800" marR="0" lvl="6" indent="-177800" algn="l" rtl="0">
              <a:lnSpc>
                <a:spcPct val="90000"/>
              </a:lnSpc>
              <a:spcBef>
                <a:spcPts val="1000"/>
              </a:spcBef>
              <a:spcAft>
                <a:spcPts val="0"/>
              </a:spcAft>
              <a:buClr>
                <a:srgbClr val="000000"/>
              </a:buClr>
              <a:buSzPct val="100000"/>
              <a:buFont typeface="Noto Sans Symbols"/>
              <a:buChar char="●"/>
              <a:defRPr sz="2800" b="0" i="0" u="none" strike="noStrike" cap="none">
                <a:solidFill>
                  <a:srgbClr val="000000"/>
                </a:solidFill>
                <a:latin typeface="Calibri"/>
                <a:ea typeface="Calibri"/>
                <a:cs typeface="Calibri"/>
                <a:sym typeface="Calibri"/>
              </a:defRPr>
            </a:lvl7pPr>
            <a:lvl8pPr marL="3556000" marR="0" lvl="7" indent="-177800" algn="l" rtl="0">
              <a:lnSpc>
                <a:spcPct val="90000"/>
              </a:lnSpc>
              <a:spcBef>
                <a:spcPts val="1000"/>
              </a:spcBef>
              <a:spcAft>
                <a:spcPts val="0"/>
              </a:spcAft>
              <a:buClr>
                <a:srgbClr val="000000"/>
              </a:buClr>
              <a:buSzPct val="100000"/>
              <a:buFont typeface="Noto Sans Symbols"/>
              <a:buChar char="●"/>
              <a:defRPr sz="2800" b="0" i="0" u="none" strike="noStrike" cap="none">
                <a:solidFill>
                  <a:srgbClr val="000000"/>
                </a:solidFill>
                <a:latin typeface="Calibri"/>
                <a:ea typeface="Calibri"/>
                <a:cs typeface="Calibri"/>
                <a:sym typeface="Calibri"/>
              </a:defRPr>
            </a:lvl8pPr>
            <a:lvl9pPr marL="4013200" marR="0" lvl="8" indent="-177800" algn="l" rtl="0">
              <a:lnSpc>
                <a:spcPct val="90000"/>
              </a:lnSpc>
              <a:spcBef>
                <a:spcPts val="1000"/>
              </a:spcBef>
              <a:spcAft>
                <a:spcPts val="0"/>
              </a:spcAft>
              <a:buClr>
                <a:srgbClr val="000000"/>
              </a:buClr>
              <a:buSzPct val="100000"/>
              <a:buFont typeface="Noto Sans Symbols"/>
              <a:buChar char="●"/>
              <a:defRPr sz="2800" b="0" i="0" u="none" strike="noStrike" cap="none">
                <a:solidFill>
                  <a:srgbClr val="000000"/>
                </a:solidFill>
                <a:latin typeface="Calibri"/>
                <a:ea typeface="Calibri"/>
                <a:cs typeface="Calibri"/>
                <a:sym typeface="Calibri"/>
              </a:defRPr>
            </a:lvl9pPr>
          </a:lstStyle>
          <a:p>
            <a:endParaRPr/>
          </a:p>
        </p:txBody>
      </p:sp>
      <p:sp>
        <p:nvSpPr>
          <p:cNvPr id="59" name="Shape 59"/>
          <p:cNvSpPr txBox="1">
            <a:spLocks noGrp="1"/>
          </p:cNvSpPr>
          <p:nvPr>
            <p:ph type="body" idx="1"/>
          </p:nvPr>
        </p:nvSpPr>
        <p:spPr>
          <a:xfrm>
            <a:off x="841246" y="2057400"/>
            <a:ext cx="3931922" cy="3809999"/>
          </a:xfrm>
          <a:prstGeom prst="rect">
            <a:avLst/>
          </a:prstGeom>
          <a:noFill/>
          <a:ln>
            <a:noFill/>
          </a:ln>
        </p:spPr>
        <p:txBody>
          <a:bodyPr lIns="91425" tIns="91425" rIns="91425" bIns="91425" anchor="t" anchorCtr="0"/>
          <a:lstStyle>
            <a:lvl1pPr marL="0" marR="0" lvl="0" indent="0" algn="l" rtl="0">
              <a:lnSpc>
                <a:spcPct val="90000"/>
              </a:lnSpc>
              <a:spcBef>
                <a:spcPts val="1000"/>
              </a:spcBef>
              <a:spcAft>
                <a:spcPts val="0"/>
              </a:spcAft>
              <a:buClr>
                <a:srgbClr val="000000"/>
              </a:buClr>
              <a:buFont typeface="Noto Sans Symbols"/>
              <a:buNone/>
              <a:defRPr sz="1600" b="0" i="0" u="none" strike="noStrike" cap="none">
                <a:solidFill>
                  <a:srgbClr val="000000"/>
                </a:solidFill>
                <a:latin typeface="Calibri"/>
                <a:ea typeface="Calibri"/>
                <a:cs typeface="Calibri"/>
                <a:sym typeface="Calibri"/>
              </a:defRPr>
            </a:lvl1pPr>
            <a:lvl2pPr marL="0" marR="0" lvl="1" indent="457200" algn="l" rtl="0">
              <a:lnSpc>
                <a:spcPct val="90000"/>
              </a:lnSpc>
              <a:spcBef>
                <a:spcPts val="1000"/>
              </a:spcBef>
              <a:spcAft>
                <a:spcPts val="0"/>
              </a:spcAft>
              <a:buClr>
                <a:srgbClr val="000000"/>
              </a:buClr>
              <a:buFont typeface="Noto Sans Symbols"/>
              <a:buNone/>
              <a:defRPr sz="1600" b="0" i="0" u="none" strike="noStrike" cap="none">
                <a:solidFill>
                  <a:srgbClr val="000000"/>
                </a:solidFill>
                <a:latin typeface="Calibri"/>
                <a:ea typeface="Calibri"/>
                <a:cs typeface="Calibri"/>
                <a:sym typeface="Calibri"/>
              </a:defRPr>
            </a:lvl2pPr>
            <a:lvl3pPr marL="0" marR="0" lvl="2" indent="914400" algn="l" rtl="0">
              <a:lnSpc>
                <a:spcPct val="90000"/>
              </a:lnSpc>
              <a:spcBef>
                <a:spcPts val="1000"/>
              </a:spcBef>
              <a:spcAft>
                <a:spcPts val="0"/>
              </a:spcAft>
              <a:buClr>
                <a:srgbClr val="000000"/>
              </a:buClr>
              <a:buFont typeface="Noto Sans Symbols"/>
              <a:buNone/>
              <a:defRPr sz="1600" b="0" i="0" u="none" strike="noStrike" cap="none">
                <a:solidFill>
                  <a:srgbClr val="000000"/>
                </a:solidFill>
                <a:latin typeface="Calibri"/>
                <a:ea typeface="Calibri"/>
                <a:cs typeface="Calibri"/>
                <a:sym typeface="Calibri"/>
              </a:defRPr>
            </a:lvl3pPr>
            <a:lvl4pPr marL="0" marR="0" lvl="3" indent="1371600" algn="l" rtl="0">
              <a:lnSpc>
                <a:spcPct val="90000"/>
              </a:lnSpc>
              <a:spcBef>
                <a:spcPts val="1000"/>
              </a:spcBef>
              <a:spcAft>
                <a:spcPts val="0"/>
              </a:spcAft>
              <a:buClr>
                <a:srgbClr val="000000"/>
              </a:buClr>
              <a:buFont typeface="Noto Sans Symbols"/>
              <a:buNone/>
              <a:defRPr sz="1600" b="0" i="0" u="none" strike="noStrike" cap="none">
                <a:solidFill>
                  <a:srgbClr val="000000"/>
                </a:solidFill>
                <a:latin typeface="Calibri"/>
                <a:ea typeface="Calibri"/>
                <a:cs typeface="Calibri"/>
                <a:sym typeface="Calibri"/>
              </a:defRPr>
            </a:lvl4pPr>
            <a:lvl5pPr marL="0" marR="0" lvl="4" indent="1828800" algn="l" rtl="0">
              <a:lnSpc>
                <a:spcPct val="90000"/>
              </a:lnSpc>
              <a:spcBef>
                <a:spcPts val="1000"/>
              </a:spcBef>
              <a:spcAft>
                <a:spcPts val="0"/>
              </a:spcAft>
              <a:buClr>
                <a:srgbClr val="000000"/>
              </a:buClr>
              <a:buFont typeface="Noto Sans Symbols"/>
              <a:buNone/>
              <a:defRPr sz="1600" b="0" i="0" u="none" strike="noStrike" cap="none">
                <a:solidFill>
                  <a:srgbClr val="000000"/>
                </a:solidFill>
                <a:latin typeface="Calibri"/>
                <a:ea typeface="Calibri"/>
                <a:cs typeface="Calibri"/>
                <a:sym typeface="Calibri"/>
              </a:defRPr>
            </a:lvl5pPr>
            <a:lvl6pPr marL="2641600" marR="0" lvl="5" indent="-177800" algn="l" rtl="0">
              <a:lnSpc>
                <a:spcPct val="90000"/>
              </a:lnSpc>
              <a:spcBef>
                <a:spcPts val="1000"/>
              </a:spcBef>
              <a:spcAft>
                <a:spcPts val="0"/>
              </a:spcAft>
              <a:buClr>
                <a:srgbClr val="000000"/>
              </a:buClr>
              <a:buSzPct val="100000"/>
              <a:buFont typeface="Noto Sans Symbols"/>
              <a:buChar char="●"/>
              <a:defRPr sz="2800" b="0" i="0" u="none" strike="noStrike" cap="none">
                <a:solidFill>
                  <a:srgbClr val="000000"/>
                </a:solidFill>
                <a:latin typeface="Calibri"/>
                <a:ea typeface="Calibri"/>
                <a:cs typeface="Calibri"/>
                <a:sym typeface="Calibri"/>
              </a:defRPr>
            </a:lvl6pPr>
            <a:lvl7pPr marL="3098800" marR="0" lvl="6" indent="-177800" algn="l" rtl="0">
              <a:lnSpc>
                <a:spcPct val="90000"/>
              </a:lnSpc>
              <a:spcBef>
                <a:spcPts val="1000"/>
              </a:spcBef>
              <a:spcAft>
                <a:spcPts val="0"/>
              </a:spcAft>
              <a:buClr>
                <a:srgbClr val="000000"/>
              </a:buClr>
              <a:buSzPct val="100000"/>
              <a:buFont typeface="Noto Sans Symbols"/>
              <a:buChar char="●"/>
              <a:defRPr sz="2800" b="0" i="0" u="none" strike="noStrike" cap="none">
                <a:solidFill>
                  <a:srgbClr val="000000"/>
                </a:solidFill>
                <a:latin typeface="Calibri"/>
                <a:ea typeface="Calibri"/>
                <a:cs typeface="Calibri"/>
                <a:sym typeface="Calibri"/>
              </a:defRPr>
            </a:lvl7pPr>
            <a:lvl8pPr marL="3556000" marR="0" lvl="7" indent="-177800" algn="l" rtl="0">
              <a:lnSpc>
                <a:spcPct val="90000"/>
              </a:lnSpc>
              <a:spcBef>
                <a:spcPts val="1000"/>
              </a:spcBef>
              <a:spcAft>
                <a:spcPts val="0"/>
              </a:spcAft>
              <a:buClr>
                <a:srgbClr val="000000"/>
              </a:buClr>
              <a:buSzPct val="100000"/>
              <a:buFont typeface="Noto Sans Symbols"/>
              <a:buChar char="●"/>
              <a:defRPr sz="2800" b="0" i="0" u="none" strike="noStrike" cap="none">
                <a:solidFill>
                  <a:srgbClr val="000000"/>
                </a:solidFill>
                <a:latin typeface="Calibri"/>
                <a:ea typeface="Calibri"/>
                <a:cs typeface="Calibri"/>
                <a:sym typeface="Calibri"/>
              </a:defRPr>
            </a:lvl8pPr>
            <a:lvl9pPr marL="4013200" marR="0" lvl="8" indent="-177800" algn="l" rtl="0">
              <a:lnSpc>
                <a:spcPct val="90000"/>
              </a:lnSpc>
              <a:spcBef>
                <a:spcPts val="1000"/>
              </a:spcBef>
              <a:spcAft>
                <a:spcPts val="0"/>
              </a:spcAft>
              <a:buClr>
                <a:srgbClr val="000000"/>
              </a:buClr>
              <a:buSzPct val="100000"/>
              <a:buFont typeface="Noto Sans Symbols"/>
              <a:buChar char="●"/>
              <a:defRPr sz="2800" b="0" i="0" u="none" strike="noStrike" cap="none">
                <a:solidFill>
                  <a:srgbClr val="000000"/>
                </a:solidFill>
                <a:latin typeface="Calibri"/>
                <a:ea typeface="Calibri"/>
                <a:cs typeface="Calibri"/>
                <a:sym typeface="Calibri"/>
              </a:defRPr>
            </a:lvl9pPr>
          </a:lstStyle>
          <a:p>
            <a:endParaRPr/>
          </a:p>
        </p:txBody>
      </p:sp>
      <p:sp>
        <p:nvSpPr>
          <p:cNvPr id="60" name="Shape 60"/>
          <p:cNvSpPr txBox="1">
            <a:spLocks noGrp="1"/>
          </p:cNvSpPr>
          <p:nvPr>
            <p:ph type="sldNum" idx="12"/>
          </p:nvPr>
        </p:nvSpPr>
        <p:spPr>
          <a:xfrm>
            <a:off x="11110064" y="6416992"/>
            <a:ext cx="250661" cy="243841"/>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100" b="0" i="0" u="none" strike="noStrike" cap="none">
                <a:solidFill>
                  <a:srgbClr val="888888"/>
                </a:solidFill>
                <a:latin typeface="Calibri"/>
                <a:ea typeface="Calibri"/>
                <a:cs typeface="Calibri"/>
                <a:sym typeface="Calibri"/>
              </a:rPr>
              <a:pPr marL="0" marR="0" lvl="0" indent="0" algn="r" rtl="0">
                <a:lnSpc>
                  <a:spcPct val="100000"/>
                </a:lnSpc>
                <a:spcBef>
                  <a:spcPts val="0"/>
                </a:spcBef>
                <a:spcAft>
                  <a:spcPts val="0"/>
                </a:spcAft>
                <a:buClr>
                  <a:srgbClr val="888888"/>
                </a:buClr>
                <a:buSzPct val="25000"/>
                <a:buFont typeface="Calibri"/>
                <a:buNone/>
              </a:pPr>
              <a:t>‹N°›</a:t>
            </a:fld>
            <a:endParaRPr lang="en-US" sz="11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re et texte vertical">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845125" y="365759"/>
            <a:ext cx="10515601" cy="1325563"/>
          </a:xfrm>
          <a:prstGeom prst="rect">
            <a:avLst/>
          </a:prstGeom>
          <a:noFill/>
          <a:ln>
            <a:noFill/>
          </a:ln>
        </p:spPr>
        <p:txBody>
          <a:bodyPr lIns="91425" tIns="91425" rIns="91425" bIns="91425" anchor="ctr" anchorCtr="0"/>
          <a:lstStyle>
            <a:lvl1pPr marL="0" marR="0" lvl="0" indent="0" algn="l" rtl="0">
              <a:lnSpc>
                <a:spcPct val="9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1pPr>
            <a:lvl2pPr marL="0" marR="0" lvl="1" indent="0" algn="l" rtl="0">
              <a:lnSpc>
                <a:spcPct val="9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2pPr>
            <a:lvl3pPr marL="0" marR="0" lvl="2" indent="0" algn="l" rtl="0">
              <a:lnSpc>
                <a:spcPct val="9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3pPr>
            <a:lvl4pPr marL="0" marR="0" lvl="3" indent="0" algn="l" rtl="0">
              <a:lnSpc>
                <a:spcPct val="9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4pPr>
            <a:lvl5pPr marL="0" marR="0" lvl="4" indent="0" algn="l" rtl="0">
              <a:lnSpc>
                <a:spcPct val="9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5pPr>
            <a:lvl6pPr marL="0" marR="0" lvl="5" indent="0" algn="l" rtl="0">
              <a:lnSpc>
                <a:spcPct val="9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6pPr>
            <a:lvl7pPr marL="0" marR="0" lvl="6" indent="0" algn="l" rtl="0">
              <a:lnSpc>
                <a:spcPct val="9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7pPr>
            <a:lvl8pPr marL="0" marR="0" lvl="7" indent="0" algn="l" rtl="0">
              <a:lnSpc>
                <a:spcPct val="9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8pPr>
            <a:lvl9pPr marL="0" marR="0" lvl="8" indent="0" algn="l" rtl="0">
              <a:lnSpc>
                <a:spcPct val="9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9pPr>
          </a:lstStyle>
          <a:p>
            <a:endParaRPr/>
          </a:p>
        </p:txBody>
      </p:sp>
      <p:sp>
        <p:nvSpPr>
          <p:cNvPr id="63" name="Shape 63"/>
          <p:cNvSpPr txBox="1">
            <a:spLocks noGrp="1"/>
          </p:cNvSpPr>
          <p:nvPr>
            <p:ph type="body" idx="1"/>
          </p:nvPr>
        </p:nvSpPr>
        <p:spPr>
          <a:xfrm>
            <a:off x="845125" y="1828800"/>
            <a:ext cx="10515601"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spcAft>
                <a:spcPts val="0"/>
              </a:spcAft>
              <a:buClr>
                <a:srgbClr val="000000"/>
              </a:buClr>
              <a:buSzPct val="100000"/>
              <a:buFont typeface="Noto Sans Symbols"/>
              <a:buChar char="●"/>
              <a:defRPr sz="2800" b="0" i="0" u="none" strike="noStrike" cap="none">
                <a:solidFill>
                  <a:srgbClr val="000000"/>
                </a:solidFill>
                <a:latin typeface="Calibri"/>
                <a:ea typeface="Calibri"/>
                <a:cs typeface="Calibri"/>
                <a:sym typeface="Calibri"/>
              </a:defRPr>
            </a:lvl1pPr>
            <a:lvl2pPr marL="723900" marR="0" lvl="1" indent="-88900" algn="l" rtl="0">
              <a:lnSpc>
                <a:spcPct val="90000"/>
              </a:lnSpc>
              <a:spcBef>
                <a:spcPts val="1000"/>
              </a:spcBef>
              <a:spcAft>
                <a:spcPts val="0"/>
              </a:spcAft>
              <a:buClr>
                <a:srgbClr val="000000"/>
              </a:buClr>
              <a:buSzPct val="100000"/>
              <a:buFont typeface="Noto Sans Symbols"/>
              <a:buChar char="●"/>
              <a:defRPr sz="2800" b="0" i="0" u="none" strike="noStrike" cap="none">
                <a:solidFill>
                  <a:srgbClr val="000000"/>
                </a:solidFill>
                <a:latin typeface="Calibri"/>
                <a:ea typeface="Calibri"/>
                <a:cs typeface="Calibri"/>
                <a:sym typeface="Calibri"/>
              </a:defRPr>
            </a:lvl2pPr>
            <a:lvl3pPr marL="1234439" marR="0" lvl="2" indent="-142239" algn="l" rtl="0">
              <a:lnSpc>
                <a:spcPct val="90000"/>
              </a:lnSpc>
              <a:spcBef>
                <a:spcPts val="1000"/>
              </a:spcBef>
              <a:spcAft>
                <a:spcPts val="0"/>
              </a:spcAft>
              <a:buClr>
                <a:srgbClr val="000000"/>
              </a:buClr>
              <a:buSzPct val="100000"/>
              <a:buFont typeface="Noto Sans Symbols"/>
              <a:buChar char="●"/>
              <a:defRPr sz="2800" b="0" i="0" u="none" strike="noStrike" cap="none">
                <a:solidFill>
                  <a:srgbClr val="000000"/>
                </a:solidFill>
                <a:latin typeface="Calibri"/>
                <a:ea typeface="Calibri"/>
                <a:cs typeface="Calibri"/>
                <a:sym typeface="Calibri"/>
              </a:defRPr>
            </a:lvl3pPr>
            <a:lvl4pPr marL="1727200" marR="0" lvl="3" indent="-177800" algn="l" rtl="0">
              <a:lnSpc>
                <a:spcPct val="90000"/>
              </a:lnSpc>
              <a:spcBef>
                <a:spcPts val="1000"/>
              </a:spcBef>
              <a:spcAft>
                <a:spcPts val="0"/>
              </a:spcAft>
              <a:buClr>
                <a:srgbClr val="000000"/>
              </a:buClr>
              <a:buSzPct val="100000"/>
              <a:buFont typeface="Noto Sans Symbols"/>
              <a:buChar char="●"/>
              <a:defRPr sz="2800" b="0" i="0" u="none" strike="noStrike" cap="none">
                <a:solidFill>
                  <a:srgbClr val="000000"/>
                </a:solidFill>
                <a:latin typeface="Calibri"/>
                <a:ea typeface="Calibri"/>
                <a:cs typeface="Calibri"/>
                <a:sym typeface="Calibri"/>
              </a:defRPr>
            </a:lvl4pPr>
            <a:lvl5pPr marL="2184400" marR="0" lvl="4" indent="-177800" algn="l" rtl="0">
              <a:lnSpc>
                <a:spcPct val="90000"/>
              </a:lnSpc>
              <a:spcBef>
                <a:spcPts val="1000"/>
              </a:spcBef>
              <a:spcAft>
                <a:spcPts val="0"/>
              </a:spcAft>
              <a:buClr>
                <a:srgbClr val="000000"/>
              </a:buClr>
              <a:buSzPct val="100000"/>
              <a:buFont typeface="Noto Sans Symbols"/>
              <a:buChar char="●"/>
              <a:defRPr sz="2800" b="0" i="0" u="none" strike="noStrike" cap="none">
                <a:solidFill>
                  <a:srgbClr val="000000"/>
                </a:solidFill>
                <a:latin typeface="Calibri"/>
                <a:ea typeface="Calibri"/>
                <a:cs typeface="Calibri"/>
                <a:sym typeface="Calibri"/>
              </a:defRPr>
            </a:lvl5pPr>
            <a:lvl6pPr marL="2641600" marR="0" lvl="5" indent="-177800" algn="l" rtl="0">
              <a:lnSpc>
                <a:spcPct val="90000"/>
              </a:lnSpc>
              <a:spcBef>
                <a:spcPts val="1000"/>
              </a:spcBef>
              <a:spcAft>
                <a:spcPts val="0"/>
              </a:spcAft>
              <a:buClr>
                <a:srgbClr val="000000"/>
              </a:buClr>
              <a:buSzPct val="100000"/>
              <a:buFont typeface="Noto Sans Symbols"/>
              <a:buChar char="●"/>
              <a:defRPr sz="2800" b="0" i="0" u="none" strike="noStrike" cap="none">
                <a:solidFill>
                  <a:srgbClr val="000000"/>
                </a:solidFill>
                <a:latin typeface="Calibri"/>
                <a:ea typeface="Calibri"/>
                <a:cs typeface="Calibri"/>
                <a:sym typeface="Calibri"/>
              </a:defRPr>
            </a:lvl6pPr>
            <a:lvl7pPr marL="3098800" marR="0" lvl="6" indent="-177800" algn="l" rtl="0">
              <a:lnSpc>
                <a:spcPct val="90000"/>
              </a:lnSpc>
              <a:spcBef>
                <a:spcPts val="1000"/>
              </a:spcBef>
              <a:spcAft>
                <a:spcPts val="0"/>
              </a:spcAft>
              <a:buClr>
                <a:srgbClr val="000000"/>
              </a:buClr>
              <a:buSzPct val="100000"/>
              <a:buFont typeface="Noto Sans Symbols"/>
              <a:buChar char="●"/>
              <a:defRPr sz="2800" b="0" i="0" u="none" strike="noStrike" cap="none">
                <a:solidFill>
                  <a:srgbClr val="000000"/>
                </a:solidFill>
                <a:latin typeface="Calibri"/>
                <a:ea typeface="Calibri"/>
                <a:cs typeface="Calibri"/>
                <a:sym typeface="Calibri"/>
              </a:defRPr>
            </a:lvl7pPr>
            <a:lvl8pPr marL="3556000" marR="0" lvl="7" indent="-177800" algn="l" rtl="0">
              <a:lnSpc>
                <a:spcPct val="90000"/>
              </a:lnSpc>
              <a:spcBef>
                <a:spcPts val="1000"/>
              </a:spcBef>
              <a:spcAft>
                <a:spcPts val="0"/>
              </a:spcAft>
              <a:buClr>
                <a:srgbClr val="000000"/>
              </a:buClr>
              <a:buSzPct val="100000"/>
              <a:buFont typeface="Noto Sans Symbols"/>
              <a:buChar char="●"/>
              <a:defRPr sz="2800" b="0" i="0" u="none" strike="noStrike" cap="none">
                <a:solidFill>
                  <a:srgbClr val="000000"/>
                </a:solidFill>
                <a:latin typeface="Calibri"/>
                <a:ea typeface="Calibri"/>
                <a:cs typeface="Calibri"/>
                <a:sym typeface="Calibri"/>
              </a:defRPr>
            </a:lvl8pPr>
            <a:lvl9pPr marL="4013200" marR="0" lvl="8" indent="-177800" algn="l" rtl="0">
              <a:lnSpc>
                <a:spcPct val="90000"/>
              </a:lnSpc>
              <a:spcBef>
                <a:spcPts val="1000"/>
              </a:spcBef>
              <a:spcAft>
                <a:spcPts val="0"/>
              </a:spcAft>
              <a:buClr>
                <a:srgbClr val="000000"/>
              </a:buClr>
              <a:buSzPct val="100000"/>
              <a:buFont typeface="Noto Sans Symbols"/>
              <a:buChar char="●"/>
              <a:defRPr sz="2800" b="0" i="0" u="none" strike="noStrike" cap="none">
                <a:solidFill>
                  <a:srgbClr val="000000"/>
                </a:solidFill>
                <a:latin typeface="Calibri"/>
                <a:ea typeface="Calibri"/>
                <a:cs typeface="Calibri"/>
                <a:sym typeface="Calibri"/>
              </a:defRPr>
            </a:lvl9pPr>
          </a:lstStyle>
          <a:p>
            <a:endParaRPr/>
          </a:p>
        </p:txBody>
      </p:sp>
      <p:sp>
        <p:nvSpPr>
          <p:cNvPr id="64" name="Shape 64"/>
          <p:cNvSpPr txBox="1">
            <a:spLocks noGrp="1"/>
          </p:cNvSpPr>
          <p:nvPr>
            <p:ph type="sldNum" idx="12"/>
          </p:nvPr>
        </p:nvSpPr>
        <p:spPr>
          <a:xfrm>
            <a:off x="11110064" y="6416992"/>
            <a:ext cx="250661" cy="243841"/>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100" b="0" i="0" u="none" strike="noStrike" cap="none">
                <a:solidFill>
                  <a:srgbClr val="888888"/>
                </a:solidFill>
                <a:latin typeface="Calibri"/>
                <a:ea typeface="Calibri"/>
                <a:cs typeface="Calibri"/>
                <a:sym typeface="Calibri"/>
              </a:rPr>
              <a:pPr marL="0" marR="0" lvl="0" indent="0" algn="r" rtl="0">
                <a:lnSpc>
                  <a:spcPct val="100000"/>
                </a:lnSpc>
                <a:spcBef>
                  <a:spcPts val="0"/>
                </a:spcBef>
                <a:spcAft>
                  <a:spcPts val="0"/>
                </a:spcAft>
                <a:buClr>
                  <a:srgbClr val="888888"/>
                </a:buClr>
                <a:buSzPct val="25000"/>
                <a:buFont typeface="Calibri"/>
                <a:buNone/>
              </a:pPr>
              <a:t>‹N°›</a:t>
            </a:fld>
            <a:endParaRPr lang="en-US" sz="11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re vertical et texte">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8724900" y="360361"/>
            <a:ext cx="2628899" cy="5811839"/>
          </a:xfrm>
          <a:prstGeom prst="rect">
            <a:avLst/>
          </a:prstGeom>
          <a:noFill/>
          <a:ln>
            <a:noFill/>
          </a:ln>
        </p:spPr>
        <p:txBody>
          <a:bodyPr lIns="91425" tIns="91425" rIns="91425" bIns="91425" anchor="ctr" anchorCtr="0"/>
          <a:lstStyle>
            <a:lvl1pPr marL="0" marR="0" lvl="0" indent="0" algn="l" rtl="0">
              <a:lnSpc>
                <a:spcPct val="9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1pPr>
            <a:lvl2pPr marL="0" marR="0" lvl="1" indent="0" algn="l" rtl="0">
              <a:lnSpc>
                <a:spcPct val="9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2pPr>
            <a:lvl3pPr marL="0" marR="0" lvl="2" indent="0" algn="l" rtl="0">
              <a:lnSpc>
                <a:spcPct val="9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3pPr>
            <a:lvl4pPr marL="0" marR="0" lvl="3" indent="0" algn="l" rtl="0">
              <a:lnSpc>
                <a:spcPct val="9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4pPr>
            <a:lvl5pPr marL="0" marR="0" lvl="4" indent="0" algn="l" rtl="0">
              <a:lnSpc>
                <a:spcPct val="9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5pPr>
            <a:lvl6pPr marL="0" marR="0" lvl="5" indent="0" algn="l" rtl="0">
              <a:lnSpc>
                <a:spcPct val="9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6pPr>
            <a:lvl7pPr marL="0" marR="0" lvl="6" indent="0" algn="l" rtl="0">
              <a:lnSpc>
                <a:spcPct val="9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7pPr>
            <a:lvl8pPr marL="0" marR="0" lvl="7" indent="0" algn="l" rtl="0">
              <a:lnSpc>
                <a:spcPct val="9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8pPr>
            <a:lvl9pPr marL="0" marR="0" lvl="8" indent="0" algn="l" rtl="0">
              <a:lnSpc>
                <a:spcPct val="9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9pPr>
          </a:lstStyle>
          <a:p>
            <a:endParaRPr/>
          </a:p>
        </p:txBody>
      </p:sp>
      <p:sp>
        <p:nvSpPr>
          <p:cNvPr id="67" name="Shape 67"/>
          <p:cNvSpPr txBox="1">
            <a:spLocks noGrp="1"/>
          </p:cNvSpPr>
          <p:nvPr>
            <p:ph type="body" idx="1"/>
          </p:nvPr>
        </p:nvSpPr>
        <p:spPr>
          <a:xfrm>
            <a:off x="838200" y="360361"/>
            <a:ext cx="7734299" cy="5811839"/>
          </a:xfrm>
          <a:prstGeom prst="rect">
            <a:avLst/>
          </a:prstGeom>
          <a:noFill/>
          <a:ln>
            <a:noFill/>
          </a:ln>
        </p:spPr>
        <p:txBody>
          <a:bodyPr lIns="91425" tIns="91425" rIns="91425" bIns="91425" anchor="t" anchorCtr="0"/>
          <a:lstStyle>
            <a:lvl1pPr marL="228600" marR="0" lvl="0" indent="-50800" algn="l" rtl="0">
              <a:lnSpc>
                <a:spcPct val="90000"/>
              </a:lnSpc>
              <a:spcBef>
                <a:spcPts val="1000"/>
              </a:spcBef>
              <a:spcAft>
                <a:spcPts val="0"/>
              </a:spcAft>
              <a:buClr>
                <a:srgbClr val="000000"/>
              </a:buClr>
              <a:buSzPct val="100000"/>
              <a:buFont typeface="Noto Sans Symbols"/>
              <a:buChar char="●"/>
              <a:defRPr sz="2800" b="0" i="0" u="none" strike="noStrike" cap="none">
                <a:solidFill>
                  <a:srgbClr val="000000"/>
                </a:solidFill>
                <a:latin typeface="Calibri"/>
                <a:ea typeface="Calibri"/>
                <a:cs typeface="Calibri"/>
                <a:sym typeface="Calibri"/>
              </a:defRPr>
            </a:lvl1pPr>
            <a:lvl2pPr marL="723900" marR="0" lvl="1" indent="-88900" algn="l" rtl="0">
              <a:lnSpc>
                <a:spcPct val="90000"/>
              </a:lnSpc>
              <a:spcBef>
                <a:spcPts val="1000"/>
              </a:spcBef>
              <a:spcAft>
                <a:spcPts val="0"/>
              </a:spcAft>
              <a:buClr>
                <a:srgbClr val="000000"/>
              </a:buClr>
              <a:buSzPct val="100000"/>
              <a:buFont typeface="Noto Sans Symbols"/>
              <a:buChar char="●"/>
              <a:defRPr sz="2800" b="0" i="0" u="none" strike="noStrike" cap="none">
                <a:solidFill>
                  <a:srgbClr val="000000"/>
                </a:solidFill>
                <a:latin typeface="Calibri"/>
                <a:ea typeface="Calibri"/>
                <a:cs typeface="Calibri"/>
                <a:sym typeface="Calibri"/>
              </a:defRPr>
            </a:lvl2pPr>
            <a:lvl3pPr marL="1234439" marR="0" lvl="2" indent="-142239" algn="l" rtl="0">
              <a:lnSpc>
                <a:spcPct val="90000"/>
              </a:lnSpc>
              <a:spcBef>
                <a:spcPts val="1000"/>
              </a:spcBef>
              <a:spcAft>
                <a:spcPts val="0"/>
              </a:spcAft>
              <a:buClr>
                <a:srgbClr val="000000"/>
              </a:buClr>
              <a:buSzPct val="100000"/>
              <a:buFont typeface="Noto Sans Symbols"/>
              <a:buChar char="●"/>
              <a:defRPr sz="2800" b="0" i="0" u="none" strike="noStrike" cap="none">
                <a:solidFill>
                  <a:srgbClr val="000000"/>
                </a:solidFill>
                <a:latin typeface="Calibri"/>
                <a:ea typeface="Calibri"/>
                <a:cs typeface="Calibri"/>
                <a:sym typeface="Calibri"/>
              </a:defRPr>
            </a:lvl3pPr>
            <a:lvl4pPr marL="1727200" marR="0" lvl="3" indent="-177800" algn="l" rtl="0">
              <a:lnSpc>
                <a:spcPct val="90000"/>
              </a:lnSpc>
              <a:spcBef>
                <a:spcPts val="1000"/>
              </a:spcBef>
              <a:spcAft>
                <a:spcPts val="0"/>
              </a:spcAft>
              <a:buClr>
                <a:srgbClr val="000000"/>
              </a:buClr>
              <a:buSzPct val="100000"/>
              <a:buFont typeface="Noto Sans Symbols"/>
              <a:buChar char="●"/>
              <a:defRPr sz="2800" b="0" i="0" u="none" strike="noStrike" cap="none">
                <a:solidFill>
                  <a:srgbClr val="000000"/>
                </a:solidFill>
                <a:latin typeface="Calibri"/>
                <a:ea typeface="Calibri"/>
                <a:cs typeface="Calibri"/>
                <a:sym typeface="Calibri"/>
              </a:defRPr>
            </a:lvl4pPr>
            <a:lvl5pPr marL="2184400" marR="0" lvl="4" indent="-177800" algn="l" rtl="0">
              <a:lnSpc>
                <a:spcPct val="90000"/>
              </a:lnSpc>
              <a:spcBef>
                <a:spcPts val="1000"/>
              </a:spcBef>
              <a:spcAft>
                <a:spcPts val="0"/>
              </a:spcAft>
              <a:buClr>
                <a:srgbClr val="000000"/>
              </a:buClr>
              <a:buSzPct val="100000"/>
              <a:buFont typeface="Noto Sans Symbols"/>
              <a:buChar char="●"/>
              <a:defRPr sz="2800" b="0" i="0" u="none" strike="noStrike" cap="none">
                <a:solidFill>
                  <a:srgbClr val="000000"/>
                </a:solidFill>
                <a:latin typeface="Calibri"/>
                <a:ea typeface="Calibri"/>
                <a:cs typeface="Calibri"/>
                <a:sym typeface="Calibri"/>
              </a:defRPr>
            </a:lvl5pPr>
            <a:lvl6pPr marL="2641600" marR="0" lvl="5" indent="-177800" algn="l" rtl="0">
              <a:lnSpc>
                <a:spcPct val="90000"/>
              </a:lnSpc>
              <a:spcBef>
                <a:spcPts val="1000"/>
              </a:spcBef>
              <a:spcAft>
                <a:spcPts val="0"/>
              </a:spcAft>
              <a:buClr>
                <a:srgbClr val="000000"/>
              </a:buClr>
              <a:buSzPct val="100000"/>
              <a:buFont typeface="Noto Sans Symbols"/>
              <a:buChar char="●"/>
              <a:defRPr sz="2800" b="0" i="0" u="none" strike="noStrike" cap="none">
                <a:solidFill>
                  <a:srgbClr val="000000"/>
                </a:solidFill>
                <a:latin typeface="Calibri"/>
                <a:ea typeface="Calibri"/>
                <a:cs typeface="Calibri"/>
                <a:sym typeface="Calibri"/>
              </a:defRPr>
            </a:lvl6pPr>
            <a:lvl7pPr marL="3098800" marR="0" lvl="6" indent="-177800" algn="l" rtl="0">
              <a:lnSpc>
                <a:spcPct val="90000"/>
              </a:lnSpc>
              <a:spcBef>
                <a:spcPts val="1000"/>
              </a:spcBef>
              <a:spcAft>
                <a:spcPts val="0"/>
              </a:spcAft>
              <a:buClr>
                <a:srgbClr val="000000"/>
              </a:buClr>
              <a:buSzPct val="100000"/>
              <a:buFont typeface="Noto Sans Symbols"/>
              <a:buChar char="●"/>
              <a:defRPr sz="2800" b="0" i="0" u="none" strike="noStrike" cap="none">
                <a:solidFill>
                  <a:srgbClr val="000000"/>
                </a:solidFill>
                <a:latin typeface="Calibri"/>
                <a:ea typeface="Calibri"/>
                <a:cs typeface="Calibri"/>
                <a:sym typeface="Calibri"/>
              </a:defRPr>
            </a:lvl7pPr>
            <a:lvl8pPr marL="3556000" marR="0" lvl="7" indent="-177800" algn="l" rtl="0">
              <a:lnSpc>
                <a:spcPct val="90000"/>
              </a:lnSpc>
              <a:spcBef>
                <a:spcPts val="1000"/>
              </a:spcBef>
              <a:spcAft>
                <a:spcPts val="0"/>
              </a:spcAft>
              <a:buClr>
                <a:srgbClr val="000000"/>
              </a:buClr>
              <a:buSzPct val="100000"/>
              <a:buFont typeface="Noto Sans Symbols"/>
              <a:buChar char="●"/>
              <a:defRPr sz="2800" b="0" i="0" u="none" strike="noStrike" cap="none">
                <a:solidFill>
                  <a:srgbClr val="000000"/>
                </a:solidFill>
                <a:latin typeface="Calibri"/>
                <a:ea typeface="Calibri"/>
                <a:cs typeface="Calibri"/>
                <a:sym typeface="Calibri"/>
              </a:defRPr>
            </a:lvl8pPr>
            <a:lvl9pPr marL="4013200" marR="0" lvl="8" indent="-177800" algn="l" rtl="0">
              <a:lnSpc>
                <a:spcPct val="90000"/>
              </a:lnSpc>
              <a:spcBef>
                <a:spcPts val="1000"/>
              </a:spcBef>
              <a:spcAft>
                <a:spcPts val="0"/>
              </a:spcAft>
              <a:buClr>
                <a:srgbClr val="000000"/>
              </a:buClr>
              <a:buSzPct val="100000"/>
              <a:buFont typeface="Noto Sans Symbols"/>
              <a:buChar char="●"/>
              <a:defRPr sz="2800" b="0" i="0" u="none" strike="noStrike" cap="none">
                <a:solidFill>
                  <a:srgbClr val="000000"/>
                </a:solidFill>
                <a:latin typeface="Calibri"/>
                <a:ea typeface="Calibri"/>
                <a:cs typeface="Calibri"/>
                <a:sym typeface="Calibri"/>
              </a:defRPr>
            </a:lvl9pPr>
          </a:lstStyle>
          <a:p>
            <a:endParaRPr/>
          </a:p>
        </p:txBody>
      </p:sp>
      <p:sp>
        <p:nvSpPr>
          <p:cNvPr id="68" name="Shape 68"/>
          <p:cNvSpPr txBox="1">
            <a:spLocks noGrp="1"/>
          </p:cNvSpPr>
          <p:nvPr>
            <p:ph type="sldNum" idx="12"/>
          </p:nvPr>
        </p:nvSpPr>
        <p:spPr>
          <a:xfrm>
            <a:off x="11110064" y="6416992"/>
            <a:ext cx="250661" cy="243841"/>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100" b="0" i="0" u="none" strike="noStrike" cap="none">
                <a:solidFill>
                  <a:srgbClr val="888888"/>
                </a:solidFill>
                <a:latin typeface="Calibri"/>
                <a:ea typeface="Calibri"/>
                <a:cs typeface="Calibri"/>
                <a:sym typeface="Calibri"/>
              </a:rPr>
              <a:pPr marL="0" marR="0" lvl="0" indent="0" algn="r" rtl="0">
                <a:lnSpc>
                  <a:spcPct val="100000"/>
                </a:lnSpc>
                <a:spcBef>
                  <a:spcPts val="0"/>
                </a:spcBef>
                <a:spcAft>
                  <a:spcPts val="0"/>
                </a:spcAft>
                <a:buClr>
                  <a:srgbClr val="888888"/>
                </a:buClr>
                <a:buSzPct val="25000"/>
                <a:buFont typeface="Calibri"/>
                <a:buNone/>
              </a:pPr>
              <a:t>‹N°›</a:t>
            </a:fld>
            <a:endParaRPr lang="en-US" sz="11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En-tête de section">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963083" y="4406901"/>
            <a:ext cx="10363200" cy="1362075"/>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Calibri"/>
              <a:buNone/>
              <a:defRPr sz="4000" b="1" i="0" u="none" strike="noStrike" cap="none">
                <a:solidFill>
                  <a:srgbClr val="000000"/>
                </a:solidFill>
                <a:latin typeface="Calibri"/>
                <a:ea typeface="Calibri"/>
                <a:cs typeface="Calibri"/>
                <a:sym typeface="Calibri"/>
              </a:defRPr>
            </a:lvl1pPr>
            <a:lvl2pPr marL="0" marR="0" lvl="1" indent="0" algn="l" rtl="0">
              <a:lnSpc>
                <a:spcPct val="9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2pPr>
            <a:lvl3pPr marL="0" marR="0" lvl="2" indent="0" algn="l" rtl="0">
              <a:lnSpc>
                <a:spcPct val="9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3pPr>
            <a:lvl4pPr marL="0" marR="0" lvl="3" indent="0" algn="l" rtl="0">
              <a:lnSpc>
                <a:spcPct val="9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4pPr>
            <a:lvl5pPr marL="0" marR="0" lvl="4" indent="0" algn="l" rtl="0">
              <a:lnSpc>
                <a:spcPct val="9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5pPr>
            <a:lvl6pPr marL="0" marR="0" lvl="5" indent="0" algn="l" rtl="0">
              <a:lnSpc>
                <a:spcPct val="9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6pPr>
            <a:lvl7pPr marL="0" marR="0" lvl="6" indent="0" algn="l" rtl="0">
              <a:lnSpc>
                <a:spcPct val="9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7pPr>
            <a:lvl8pPr marL="0" marR="0" lvl="7" indent="0" algn="l" rtl="0">
              <a:lnSpc>
                <a:spcPct val="9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8pPr>
            <a:lvl9pPr marL="0" marR="0" lvl="8" indent="0" algn="l" rtl="0">
              <a:lnSpc>
                <a:spcPct val="9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9pPr>
          </a:lstStyle>
          <a:p>
            <a:endParaRPr/>
          </a:p>
        </p:txBody>
      </p:sp>
      <p:sp>
        <p:nvSpPr>
          <p:cNvPr id="71" name="Shape 71"/>
          <p:cNvSpPr txBox="1">
            <a:spLocks noGrp="1"/>
          </p:cNvSpPr>
          <p:nvPr>
            <p:ph type="body" idx="1"/>
          </p:nvPr>
        </p:nvSpPr>
        <p:spPr>
          <a:xfrm>
            <a:off x="963083" y="2906713"/>
            <a:ext cx="10363200" cy="1500187"/>
          </a:xfrm>
          <a:prstGeom prst="rect">
            <a:avLst/>
          </a:prstGeom>
          <a:noFill/>
          <a:ln>
            <a:noFill/>
          </a:ln>
        </p:spPr>
        <p:txBody>
          <a:bodyPr lIns="91425" tIns="91425" rIns="91425" bIns="91425" anchor="b" anchorCtr="0"/>
          <a:lstStyle>
            <a:lvl1pPr marL="0" marR="0" lvl="0" indent="0" algn="l" rtl="0">
              <a:lnSpc>
                <a:spcPct val="100000"/>
              </a:lnSpc>
              <a:spcBef>
                <a:spcPts val="400"/>
              </a:spcBef>
              <a:spcAft>
                <a:spcPts val="0"/>
              </a:spcAft>
              <a:buClr>
                <a:srgbClr val="888888"/>
              </a:buClr>
              <a:buFont typeface="Noto Sans Symbols"/>
              <a:buNone/>
              <a:defRPr sz="2000" b="0" i="0" u="none" strike="noStrike" cap="none">
                <a:solidFill>
                  <a:srgbClr val="888888"/>
                </a:solidFill>
                <a:latin typeface="Calibri"/>
                <a:ea typeface="Calibri"/>
                <a:cs typeface="Calibri"/>
                <a:sym typeface="Calibri"/>
              </a:defRPr>
            </a:lvl1pPr>
            <a:lvl2pPr marL="0" marR="0" lvl="1" indent="457200" algn="l" rtl="0">
              <a:lnSpc>
                <a:spcPct val="100000"/>
              </a:lnSpc>
              <a:spcBef>
                <a:spcPts val="400"/>
              </a:spcBef>
              <a:spcAft>
                <a:spcPts val="0"/>
              </a:spcAft>
              <a:buClr>
                <a:srgbClr val="888888"/>
              </a:buClr>
              <a:buFont typeface="Noto Sans Symbols"/>
              <a:buNone/>
              <a:defRPr sz="2000" b="0" i="0" u="none" strike="noStrike" cap="none">
                <a:solidFill>
                  <a:srgbClr val="888888"/>
                </a:solidFill>
                <a:latin typeface="Calibri"/>
                <a:ea typeface="Calibri"/>
                <a:cs typeface="Calibri"/>
                <a:sym typeface="Calibri"/>
              </a:defRPr>
            </a:lvl2pPr>
            <a:lvl3pPr marL="0" marR="0" lvl="2" indent="914400" algn="l" rtl="0">
              <a:lnSpc>
                <a:spcPct val="100000"/>
              </a:lnSpc>
              <a:spcBef>
                <a:spcPts val="400"/>
              </a:spcBef>
              <a:spcAft>
                <a:spcPts val="0"/>
              </a:spcAft>
              <a:buClr>
                <a:srgbClr val="888888"/>
              </a:buClr>
              <a:buFont typeface="Noto Sans Symbols"/>
              <a:buNone/>
              <a:defRPr sz="2000" b="0" i="0" u="none" strike="noStrike" cap="none">
                <a:solidFill>
                  <a:srgbClr val="888888"/>
                </a:solidFill>
                <a:latin typeface="Calibri"/>
                <a:ea typeface="Calibri"/>
                <a:cs typeface="Calibri"/>
                <a:sym typeface="Calibri"/>
              </a:defRPr>
            </a:lvl3pPr>
            <a:lvl4pPr marL="0" marR="0" lvl="3" indent="1371600" algn="l" rtl="0">
              <a:lnSpc>
                <a:spcPct val="100000"/>
              </a:lnSpc>
              <a:spcBef>
                <a:spcPts val="400"/>
              </a:spcBef>
              <a:spcAft>
                <a:spcPts val="0"/>
              </a:spcAft>
              <a:buClr>
                <a:srgbClr val="888888"/>
              </a:buClr>
              <a:buFont typeface="Noto Sans Symbols"/>
              <a:buNone/>
              <a:defRPr sz="2000" b="0" i="0" u="none" strike="noStrike" cap="none">
                <a:solidFill>
                  <a:srgbClr val="888888"/>
                </a:solidFill>
                <a:latin typeface="Calibri"/>
                <a:ea typeface="Calibri"/>
                <a:cs typeface="Calibri"/>
                <a:sym typeface="Calibri"/>
              </a:defRPr>
            </a:lvl4pPr>
            <a:lvl5pPr marL="0" marR="0" lvl="4" indent="1828800" algn="l" rtl="0">
              <a:lnSpc>
                <a:spcPct val="100000"/>
              </a:lnSpc>
              <a:spcBef>
                <a:spcPts val="400"/>
              </a:spcBef>
              <a:spcAft>
                <a:spcPts val="0"/>
              </a:spcAft>
              <a:buClr>
                <a:srgbClr val="888888"/>
              </a:buClr>
              <a:buFont typeface="Noto Sans Symbols"/>
              <a:buNone/>
              <a:defRPr sz="2000" b="0" i="0" u="none" strike="noStrike" cap="none">
                <a:solidFill>
                  <a:srgbClr val="888888"/>
                </a:solidFill>
                <a:latin typeface="Calibri"/>
                <a:ea typeface="Calibri"/>
                <a:cs typeface="Calibri"/>
                <a:sym typeface="Calibri"/>
              </a:defRPr>
            </a:lvl5pPr>
            <a:lvl6pPr marL="2641600" marR="0" lvl="5" indent="-177800" algn="l" rtl="0">
              <a:lnSpc>
                <a:spcPct val="90000"/>
              </a:lnSpc>
              <a:spcBef>
                <a:spcPts val="1000"/>
              </a:spcBef>
              <a:spcAft>
                <a:spcPts val="0"/>
              </a:spcAft>
              <a:buClr>
                <a:srgbClr val="000000"/>
              </a:buClr>
              <a:buSzPct val="100000"/>
              <a:buFont typeface="Noto Sans Symbols"/>
              <a:buChar char="●"/>
              <a:defRPr sz="2800" b="0" i="0" u="none" strike="noStrike" cap="none">
                <a:solidFill>
                  <a:srgbClr val="000000"/>
                </a:solidFill>
                <a:latin typeface="Calibri"/>
                <a:ea typeface="Calibri"/>
                <a:cs typeface="Calibri"/>
                <a:sym typeface="Calibri"/>
              </a:defRPr>
            </a:lvl6pPr>
            <a:lvl7pPr marL="3098800" marR="0" lvl="6" indent="-177800" algn="l" rtl="0">
              <a:lnSpc>
                <a:spcPct val="90000"/>
              </a:lnSpc>
              <a:spcBef>
                <a:spcPts val="1000"/>
              </a:spcBef>
              <a:spcAft>
                <a:spcPts val="0"/>
              </a:spcAft>
              <a:buClr>
                <a:srgbClr val="000000"/>
              </a:buClr>
              <a:buSzPct val="100000"/>
              <a:buFont typeface="Noto Sans Symbols"/>
              <a:buChar char="●"/>
              <a:defRPr sz="2800" b="0" i="0" u="none" strike="noStrike" cap="none">
                <a:solidFill>
                  <a:srgbClr val="000000"/>
                </a:solidFill>
                <a:latin typeface="Calibri"/>
                <a:ea typeface="Calibri"/>
                <a:cs typeface="Calibri"/>
                <a:sym typeface="Calibri"/>
              </a:defRPr>
            </a:lvl7pPr>
            <a:lvl8pPr marL="3556000" marR="0" lvl="7" indent="-177800" algn="l" rtl="0">
              <a:lnSpc>
                <a:spcPct val="90000"/>
              </a:lnSpc>
              <a:spcBef>
                <a:spcPts val="1000"/>
              </a:spcBef>
              <a:spcAft>
                <a:spcPts val="0"/>
              </a:spcAft>
              <a:buClr>
                <a:srgbClr val="000000"/>
              </a:buClr>
              <a:buSzPct val="100000"/>
              <a:buFont typeface="Noto Sans Symbols"/>
              <a:buChar char="●"/>
              <a:defRPr sz="2800" b="0" i="0" u="none" strike="noStrike" cap="none">
                <a:solidFill>
                  <a:srgbClr val="000000"/>
                </a:solidFill>
                <a:latin typeface="Calibri"/>
                <a:ea typeface="Calibri"/>
                <a:cs typeface="Calibri"/>
                <a:sym typeface="Calibri"/>
              </a:defRPr>
            </a:lvl8pPr>
            <a:lvl9pPr marL="4013200" marR="0" lvl="8" indent="-177800" algn="l" rtl="0">
              <a:lnSpc>
                <a:spcPct val="90000"/>
              </a:lnSpc>
              <a:spcBef>
                <a:spcPts val="1000"/>
              </a:spcBef>
              <a:spcAft>
                <a:spcPts val="0"/>
              </a:spcAft>
              <a:buClr>
                <a:srgbClr val="000000"/>
              </a:buClr>
              <a:buSzPct val="100000"/>
              <a:buFont typeface="Noto Sans Symbols"/>
              <a:buChar char="●"/>
              <a:defRPr sz="2800" b="0" i="0" u="none" strike="noStrike" cap="none">
                <a:solidFill>
                  <a:srgbClr val="000000"/>
                </a:solidFill>
                <a:latin typeface="Calibri"/>
                <a:ea typeface="Calibri"/>
                <a:cs typeface="Calibri"/>
                <a:sym typeface="Calibri"/>
              </a:defRPr>
            </a:lvl9pPr>
          </a:lstStyle>
          <a:p>
            <a:endParaRPr/>
          </a:p>
        </p:txBody>
      </p:sp>
      <p:sp>
        <p:nvSpPr>
          <p:cNvPr id="72" name="Shape 72"/>
          <p:cNvSpPr txBox="1">
            <a:spLocks noGrp="1"/>
          </p:cNvSpPr>
          <p:nvPr>
            <p:ph type="sldNum" idx="12"/>
          </p:nvPr>
        </p:nvSpPr>
        <p:spPr>
          <a:xfrm>
            <a:off x="11318417" y="6404294"/>
            <a:ext cx="263982" cy="269240"/>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pPr marL="0" marR="0" lvl="0" indent="0" algn="r" rtl="0">
                <a:lnSpc>
                  <a:spcPct val="100000"/>
                </a:lnSpc>
                <a:spcBef>
                  <a:spcPts val="0"/>
                </a:spcBef>
                <a:spcAft>
                  <a:spcPts val="0"/>
                </a:spcAft>
                <a:buClr>
                  <a:srgbClr val="888888"/>
                </a:buClr>
                <a:buSzPct val="25000"/>
                <a:buFont typeface="Calibri"/>
                <a:buNone/>
              </a:pPr>
              <a:t>‹N°›</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Deux contenus">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609600" y="274637"/>
            <a:ext cx="10972799" cy="1143001"/>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1pPr>
            <a:lvl2pPr marL="0" marR="0" lvl="1" indent="0" algn="l" rtl="0">
              <a:lnSpc>
                <a:spcPct val="9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2pPr>
            <a:lvl3pPr marL="0" marR="0" lvl="2" indent="0" algn="l" rtl="0">
              <a:lnSpc>
                <a:spcPct val="9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3pPr>
            <a:lvl4pPr marL="0" marR="0" lvl="3" indent="0" algn="l" rtl="0">
              <a:lnSpc>
                <a:spcPct val="9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4pPr>
            <a:lvl5pPr marL="0" marR="0" lvl="4" indent="0" algn="l" rtl="0">
              <a:lnSpc>
                <a:spcPct val="9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5pPr>
            <a:lvl6pPr marL="0" marR="0" lvl="5" indent="0" algn="l" rtl="0">
              <a:lnSpc>
                <a:spcPct val="9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6pPr>
            <a:lvl7pPr marL="0" marR="0" lvl="6" indent="0" algn="l" rtl="0">
              <a:lnSpc>
                <a:spcPct val="9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7pPr>
            <a:lvl8pPr marL="0" marR="0" lvl="7" indent="0" algn="l" rtl="0">
              <a:lnSpc>
                <a:spcPct val="9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8pPr>
            <a:lvl9pPr marL="0" marR="0" lvl="8" indent="0" algn="l" rtl="0">
              <a:lnSpc>
                <a:spcPct val="9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9pPr>
          </a:lstStyle>
          <a:p>
            <a:endParaRPr/>
          </a:p>
        </p:txBody>
      </p:sp>
      <p:sp>
        <p:nvSpPr>
          <p:cNvPr id="75" name="Shape 75"/>
          <p:cNvSpPr txBox="1">
            <a:spLocks noGrp="1"/>
          </p:cNvSpPr>
          <p:nvPr>
            <p:ph type="body" idx="1"/>
          </p:nvPr>
        </p:nvSpPr>
        <p:spPr>
          <a:xfrm>
            <a:off x="609600" y="1600200"/>
            <a:ext cx="5384799" cy="4525964"/>
          </a:xfrm>
          <a:prstGeom prst="rect">
            <a:avLst/>
          </a:prstGeom>
          <a:noFill/>
          <a:ln>
            <a:noFill/>
          </a:ln>
        </p:spPr>
        <p:txBody>
          <a:bodyPr lIns="91425" tIns="91425" rIns="91425" bIns="91425" anchor="t" anchorCtr="0"/>
          <a:lstStyle>
            <a:lvl1pPr marL="342900" marR="0" lvl="0" indent="-165100" algn="l" rtl="0">
              <a:lnSpc>
                <a:spcPct val="100000"/>
              </a:lnSpc>
              <a:spcBef>
                <a:spcPts val="6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1pPr>
            <a:lvl2pPr marL="790575" marR="0" lvl="1" indent="-155575" algn="l" rtl="0">
              <a:lnSpc>
                <a:spcPct val="100000"/>
              </a:lnSpc>
              <a:spcBef>
                <a:spcPts val="6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2pPr>
            <a:lvl3pPr marL="1234439" marR="0" lvl="2" indent="-142239" algn="l" rtl="0">
              <a:lnSpc>
                <a:spcPct val="100000"/>
              </a:lnSpc>
              <a:spcBef>
                <a:spcPts val="6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3pPr>
            <a:lvl4pPr marL="1727200" marR="0" lvl="3" indent="-177800" algn="l" rtl="0">
              <a:lnSpc>
                <a:spcPct val="100000"/>
              </a:lnSpc>
              <a:spcBef>
                <a:spcPts val="6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4pPr>
            <a:lvl5pPr marL="2184400" marR="0" lvl="4" indent="-177800" algn="l" rtl="0">
              <a:lnSpc>
                <a:spcPct val="100000"/>
              </a:lnSpc>
              <a:spcBef>
                <a:spcPts val="6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5pPr>
            <a:lvl6pPr marL="2641600" marR="0" lvl="5" indent="-177800" algn="l" rtl="0">
              <a:lnSpc>
                <a:spcPct val="90000"/>
              </a:lnSpc>
              <a:spcBef>
                <a:spcPts val="1000"/>
              </a:spcBef>
              <a:spcAft>
                <a:spcPts val="0"/>
              </a:spcAft>
              <a:buClr>
                <a:srgbClr val="000000"/>
              </a:buClr>
              <a:buSzPct val="100000"/>
              <a:buFont typeface="Noto Sans Symbols"/>
              <a:buChar char="●"/>
              <a:defRPr sz="2800" b="0" i="0" u="none" strike="noStrike" cap="none">
                <a:solidFill>
                  <a:srgbClr val="000000"/>
                </a:solidFill>
                <a:latin typeface="Calibri"/>
                <a:ea typeface="Calibri"/>
                <a:cs typeface="Calibri"/>
                <a:sym typeface="Calibri"/>
              </a:defRPr>
            </a:lvl6pPr>
            <a:lvl7pPr marL="3098800" marR="0" lvl="6" indent="-177800" algn="l" rtl="0">
              <a:lnSpc>
                <a:spcPct val="90000"/>
              </a:lnSpc>
              <a:spcBef>
                <a:spcPts val="1000"/>
              </a:spcBef>
              <a:spcAft>
                <a:spcPts val="0"/>
              </a:spcAft>
              <a:buClr>
                <a:srgbClr val="000000"/>
              </a:buClr>
              <a:buSzPct val="100000"/>
              <a:buFont typeface="Noto Sans Symbols"/>
              <a:buChar char="●"/>
              <a:defRPr sz="2800" b="0" i="0" u="none" strike="noStrike" cap="none">
                <a:solidFill>
                  <a:srgbClr val="000000"/>
                </a:solidFill>
                <a:latin typeface="Calibri"/>
                <a:ea typeface="Calibri"/>
                <a:cs typeface="Calibri"/>
                <a:sym typeface="Calibri"/>
              </a:defRPr>
            </a:lvl7pPr>
            <a:lvl8pPr marL="3556000" marR="0" lvl="7" indent="-177800" algn="l" rtl="0">
              <a:lnSpc>
                <a:spcPct val="90000"/>
              </a:lnSpc>
              <a:spcBef>
                <a:spcPts val="1000"/>
              </a:spcBef>
              <a:spcAft>
                <a:spcPts val="0"/>
              </a:spcAft>
              <a:buClr>
                <a:srgbClr val="000000"/>
              </a:buClr>
              <a:buSzPct val="100000"/>
              <a:buFont typeface="Noto Sans Symbols"/>
              <a:buChar char="●"/>
              <a:defRPr sz="2800" b="0" i="0" u="none" strike="noStrike" cap="none">
                <a:solidFill>
                  <a:srgbClr val="000000"/>
                </a:solidFill>
                <a:latin typeface="Calibri"/>
                <a:ea typeface="Calibri"/>
                <a:cs typeface="Calibri"/>
                <a:sym typeface="Calibri"/>
              </a:defRPr>
            </a:lvl8pPr>
            <a:lvl9pPr marL="4013200" marR="0" lvl="8" indent="-177800" algn="l" rtl="0">
              <a:lnSpc>
                <a:spcPct val="90000"/>
              </a:lnSpc>
              <a:spcBef>
                <a:spcPts val="1000"/>
              </a:spcBef>
              <a:spcAft>
                <a:spcPts val="0"/>
              </a:spcAft>
              <a:buClr>
                <a:srgbClr val="000000"/>
              </a:buClr>
              <a:buSzPct val="100000"/>
              <a:buFont typeface="Noto Sans Symbols"/>
              <a:buChar char="●"/>
              <a:defRPr sz="2800" b="0" i="0" u="none" strike="noStrike" cap="none">
                <a:solidFill>
                  <a:srgbClr val="000000"/>
                </a:solidFill>
                <a:latin typeface="Calibri"/>
                <a:ea typeface="Calibri"/>
                <a:cs typeface="Calibri"/>
                <a:sym typeface="Calibri"/>
              </a:defRPr>
            </a:lvl9pPr>
          </a:lstStyle>
          <a:p>
            <a:endParaRPr/>
          </a:p>
        </p:txBody>
      </p:sp>
      <p:sp>
        <p:nvSpPr>
          <p:cNvPr id="76" name="Shape 76"/>
          <p:cNvSpPr txBox="1">
            <a:spLocks noGrp="1"/>
          </p:cNvSpPr>
          <p:nvPr>
            <p:ph type="sldNum" idx="12"/>
          </p:nvPr>
        </p:nvSpPr>
        <p:spPr>
          <a:xfrm>
            <a:off x="11318417" y="6404294"/>
            <a:ext cx="263982" cy="269240"/>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pPr marL="0" marR="0" lvl="0" indent="0" algn="r" rtl="0">
                <a:lnSpc>
                  <a:spcPct val="100000"/>
                </a:lnSpc>
                <a:spcBef>
                  <a:spcPts val="0"/>
                </a:spcBef>
                <a:spcAft>
                  <a:spcPts val="0"/>
                </a:spcAft>
                <a:buClr>
                  <a:srgbClr val="888888"/>
                </a:buClr>
                <a:buSzPct val="25000"/>
                <a:buFont typeface="Calibri"/>
                <a:buNone/>
              </a:pPr>
              <a:t>‹N°›</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Comparaison">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609600" y="274637"/>
            <a:ext cx="10972799" cy="1143001"/>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1pPr>
            <a:lvl2pPr marL="0" marR="0" lvl="1" indent="0" algn="l" rtl="0">
              <a:lnSpc>
                <a:spcPct val="9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2pPr>
            <a:lvl3pPr marL="0" marR="0" lvl="2" indent="0" algn="l" rtl="0">
              <a:lnSpc>
                <a:spcPct val="9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3pPr>
            <a:lvl4pPr marL="0" marR="0" lvl="3" indent="0" algn="l" rtl="0">
              <a:lnSpc>
                <a:spcPct val="9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4pPr>
            <a:lvl5pPr marL="0" marR="0" lvl="4" indent="0" algn="l" rtl="0">
              <a:lnSpc>
                <a:spcPct val="9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5pPr>
            <a:lvl6pPr marL="0" marR="0" lvl="5" indent="0" algn="l" rtl="0">
              <a:lnSpc>
                <a:spcPct val="9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6pPr>
            <a:lvl7pPr marL="0" marR="0" lvl="6" indent="0" algn="l" rtl="0">
              <a:lnSpc>
                <a:spcPct val="9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7pPr>
            <a:lvl8pPr marL="0" marR="0" lvl="7" indent="0" algn="l" rtl="0">
              <a:lnSpc>
                <a:spcPct val="9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8pPr>
            <a:lvl9pPr marL="0" marR="0" lvl="8" indent="0" algn="l" rtl="0">
              <a:lnSpc>
                <a:spcPct val="9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9pPr>
          </a:lstStyle>
          <a:p>
            <a:endParaRPr/>
          </a:p>
        </p:txBody>
      </p:sp>
      <p:sp>
        <p:nvSpPr>
          <p:cNvPr id="79" name="Shape 79"/>
          <p:cNvSpPr txBox="1">
            <a:spLocks noGrp="1"/>
          </p:cNvSpPr>
          <p:nvPr>
            <p:ph type="body" idx="1"/>
          </p:nvPr>
        </p:nvSpPr>
        <p:spPr>
          <a:xfrm>
            <a:off x="609600" y="1535112"/>
            <a:ext cx="5386917" cy="639762"/>
          </a:xfrm>
          <a:prstGeom prst="rect">
            <a:avLst/>
          </a:prstGeom>
          <a:noFill/>
          <a:ln>
            <a:noFill/>
          </a:ln>
        </p:spPr>
        <p:txBody>
          <a:bodyPr lIns="91425" tIns="91425" rIns="91425" bIns="91425" anchor="b" anchorCtr="0"/>
          <a:lstStyle>
            <a:lvl1pPr marL="0" marR="0" lvl="0" indent="0" algn="l" rtl="0">
              <a:lnSpc>
                <a:spcPct val="100000"/>
              </a:lnSpc>
              <a:spcBef>
                <a:spcPts val="500"/>
              </a:spcBef>
              <a:spcAft>
                <a:spcPts val="0"/>
              </a:spcAft>
              <a:buClr>
                <a:srgbClr val="000000"/>
              </a:buClr>
              <a:buFont typeface="Noto Sans Symbols"/>
              <a:buNone/>
              <a:defRPr sz="2400" b="1" i="0" u="none" strike="noStrike" cap="none">
                <a:solidFill>
                  <a:srgbClr val="000000"/>
                </a:solidFill>
                <a:latin typeface="Calibri"/>
                <a:ea typeface="Calibri"/>
                <a:cs typeface="Calibri"/>
                <a:sym typeface="Calibri"/>
              </a:defRPr>
            </a:lvl1pPr>
            <a:lvl2pPr marL="0" marR="0" lvl="1" indent="457200" algn="l" rtl="0">
              <a:lnSpc>
                <a:spcPct val="100000"/>
              </a:lnSpc>
              <a:spcBef>
                <a:spcPts val="500"/>
              </a:spcBef>
              <a:spcAft>
                <a:spcPts val="0"/>
              </a:spcAft>
              <a:buClr>
                <a:srgbClr val="000000"/>
              </a:buClr>
              <a:buFont typeface="Noto Sans Symbols"/>
              <a:buNone/>
              <a:defRPr sz="2400" b="1" i="0" u="none" strike="noStrike" cap="none">
                <a:solidFill>
                  <a:srgbClr val="000000"/>
                </a:solidFill>
                <a:latin typeface="Calibri"/>
                <a:ea typeface="Calibri"/>
                <a:cs typeface="Calibri"/>
                <a:sym typeface="Calibri"/>
              </a:defRPr>
            </a:lvl2pPr>
            <a:lvl3pPr marL="0" marR="0" lvl="2" indent="914400" algn="l" rtl="0">
              <a:lnSpc>
                <a:spcPct val="100000"/>
              </a:lnSpc>
              <a:spcBef>
                <a:spcPts val="500"/>
              </a:spcBef>
              <a:spcAft>
                <a:spcPts val="0"/>
              </a:spcAft>
              <a:buClr>
                <a:srgbClr val="000000"/>
              </a:buClr>
              <a:buFont typeface="Noto Sans Symbols"/>
              <a:buNone/>
              <a:defRPr sz="2400" b="1" i="0" u="none" strike="noStrike" cap="none">
                <a:solidFill>
                  <a:srgbClr val="000000"/>
                </a:solidFill>
                <a:latin typeface="Calibri"/>
                <a:ea typeface="Calibri"/>
                <a:cs typeface="Calibri"/>
                <a:sym typeface="Calibri"/>
              </a:defRPr>
            </a:lvl3pPr>
            <a:lvl4pPr marL="0" marR="0" lvl="3" indent="1371600" algn="l" rtl="0">
              <a:lnSpc>
                <a:spcPct val="100000"/>
              </a:lnSpc>
              <a:spcBef>
                <a:spcPts val="500"/>
              </a:spcBef>
              <a:spcAft>
                <a:spcPts val="0"/>
              </a:spcAft>
              <a:buClr>
                <a:srgbClr val="000000"/>
              </a:buClr>
              <a:buFont typeface="Noto Sans Symbols"/>
              <a:buNone/>
              <a:defRPr sz="2400" b="1" i="0" u="none" strike="noStrike" cap="none">
                <a:solidFill>
                  <a:srgbClr val="000000"/>
                </a:solidFill>
                <a:latin typeface="Calibri"/>
                <a:ea typeface="Calibri"/>
                <a:cs typeface="Calibri"/>
                <a:sym typeface="Calibri"/>
              </a:defRPr>
            </a:lvl4pPr>
            <a:lvl5pPr marL="0" marR="0" lvl="4" indent="1828800" algn="l" rtl="0">
              <a:lnSpc>
                <a:spcPct val="100000"/>
              </a:lnSpc>
              <a:spcBef>
                <a:spcPts val="500"/>
              </a:spcBef>
              <a:spcAft>
                <a:spcPts val="0"/>
              </a:spcAft>
              <a:buClr>
                <a:srgbClr val="000000"/>
              </a:buClr>
              <a:buFont typeface="Noto Sans Symbols"/>
              <a:buNone/>
              <a:defRPr sz="2400" b="1" i="0" u="none" strike="noStrike" cap="none">
                <a:solidFill>
                  <a:srgbClr val="000000"/>
                </a:solidFill>
                <a:latin typeface="Calibri"/>
                <a:ea typeface="Calibri"/>
                <a:cs typeface="Calibri"/>
                <a:sym typeface="Calibri"/>
              </a:defRPr>
            </a:lvl5pPr>
            <a:lvl6pPr marL="2641600" marR="0" lvl="5" indent="-177800" algn="l" rtl="0">
              <a:lnSpc>
                <a:spcPct val="90000"/>
              </a:lnSpc>
              <a:spcBef>
                <a:spcPts val="1000"/>
              </a:spcBef>
              <a:spcAft>
                <a:spcPts val="0"/>
              </a:spcAft>
              <a:buClr>
                <a:srgbClr val="000000"/>
              </a:buClr>
              <a:buSzPct val="100000"/>
              <a:buFont typeface="Noto Sans Symbols"/>
              <a:buChar char="●"/>
              <a:defRPr sz="2800" b="0" i="0" u="none" strike="noStrike" cap="none">
                <a:solidFill>
                  <a:srgbClr val="000000"/>
                </a:solidFill>
                <a:latin typeface="Calibri"/>
                <a:ea typeface="Calibri"/>
                <a:cs typeface="Calibri"/>
                <a:sym typeface="Calibri"/>
              </a:defRPr>
            </a:lvl6pPr>
            <a:lvl7pPr marL="3098800" marR="0" lvl="6" indent="-177800" algn="l" rtl="0">
              <a:lnSpc>
                <a:spcPct val="90000"/>
              </a:lnSpc>
              <a:spcBef>
                <a:spcPts val="1000"/>
              </a:spcBef>
              <a:spcAft>
                <a:spcPts val="0"/>
              </a:spcAft>
              <a:buClr>
                <a:srgbClr val="000000"/>
              </a:buClr>
              <a:buSzPct val="100000"/>
              <a:buFont typeface="Noto Sans Symbols"/>
              <a:buChar char="●"/>
              <a:defRPr sz="2800" b="0" i="0" u="none" strike="noStrike" cap="none">
                <a:solidFill>
                  <a:srgbClr val="000000"/>
                </a:solidFill>
                <a:latin typeface="Calibri"/>
                <a:ea typeface="Calibri"/>
                <a:cs typeface="Calibri"/>
                <a:sym typeface="Calibri"/>
              </a:defRPr>
            </a:lvl7pPr>
            <a:lvl8pPr marL="3556000" marR="0" lvl="7" indent="-177800" algn="l" rtl="0">
              <a:lnSpc>
                <a:spcPct val="90000"/>
              </a:lnSpc>
              <a:spcBef>
                <a:spcPts val="1000"/>
              </a:spcBef>
              <a:spcAft>
                <a:spcPts val="0"/>
              </a:spcAft>
              <a:buClr>
                <a:srgbClr val="000000"/>
              </a:buClr>
              <a:buSzPct val="100000"/>
              <a:buFont typeface="Noto Sans Symbols"/>
              <a:buChar char="●"/>
              <a:defRPr sz="2800" b="0" i="0" u="none" strike="noStrike" cap="none">
                <a:solidFill>
                  <a:srgbClr val="000000"/>
                </a:solidFill>
                <a:latin typeface="Calibri"/>
                <a:ea typeface="Calibri"/>
                <a:cs typeface="Calibri"/>
                <a:sym typeface="Calibri"/>
              </a:defRPr>
            </a:lvl8pPr>
            <a:lvl9pPr marL="4013200" marR="0" lvl="8" indent="-177800" algn="l" rtl="0">
              <a:lnSpc>
                <a:spcPct val="90000"/>
              </a:lnSpc>
              <a:spcBef>
                <a:spcPts val="1000"/>
              </a:spcBef>
              <a:spcAft>
                <a:spcPts val="0"/>
              </a:spcAft>
              <a:buClr>
                <a:srgbClr val="000000"/>
              </a:buClr>
              <a:buSzPct val="100000"/>
              <a:buFont typeface="Noto Sans Symbols"/>
              <a:buChar char="●"/>
              <a:defRPr sz="2800" b="0" i="0" u="none" strike="noStrike" cap="none">
                <a:solidFill>
                  <a:srgbClr val="000000"/>
                </a:solidFill>
                <a:latin typeface="Calibri"/>
                <a:ea typeface="Calibri"/>
                <a:cs typeface="Calibri"/>
                <a:sym typeface="Calibri"/>
              </a:defRPr>
            </a:lvl9pPr>
          </a:lstStyle>
          <a:p>
            <a:endParaRPr/>
          </a:p>
        </p:txBody>
      </p:sp>
      <p:sp>
        <p:nvSpPr>
          <p:cNvPr id="80" name="Shape 80"/>
          <p:cNvSpPr txBox="1">
            <a:spLocks noGrp="1"/>
          </p:cNvSpPr>
          <p:nvPr>
            <p:ph type="body" idx="2"/>
          </p:nvPr>
        </p:nvSpPr>
        <p:spPr>
          <a:xfrm>
            <a:off x="6193367" y="1535112"/>
            <a:ext cx="5389033" cy="639762"/>
          </a:xfrm>
          <a:prstGeom prst="rect">
            <a:avLst/>
          </a:prstGeom>
          <a:noFill/>
          <a:ln>
            <a:noFill/>
          </a:ln>
        </p:spPr>
        <p:txBody>
          <a:bodyPr lIns="91425" tIns="91425" rIns="91425" bIns="91425" anchor="b" anchorCtr="0"/>
          <a:lstStyle>
            <a:lvl1pPr marL="228600" marR="0" lvl="0" indent="-50800" algn="l" rtl="0">
              <a:lnSpc>
                <a:spcPct val="90000"/>
              </a:lnSpc>
              <a:spcBef>
                <a:spcPts val="1000"/>
              </a:spcBef>
              <a:spcAft>
                <a:spcPts val="0"/>
              </a:spcAft>
              <a:buClr>
                <a:srgbClr val="000000"/>
              </a:buClr>
              <a:buSzPct val="100000"/>
              <a:buFont typeface="Noto Sans Symbols"/>
              <a:buChar char="●"/>
              <a:defRPr sz="2800" b="0" i="0" u="none" strike="noStrike" cap="none">
                <a:solidFill>
                  <a:srgbClr val="000000"/>
                </a:solidFill>
                <a:latin typeface="Calibri"/>
                <a:ea typeface="Calibri"/>
                <a:cs typeface="Calibri"/>
                <a:sym typeface="Calibri"/>
              </a:defRPr>
            </a:lvl1pPr>
            <a:lvl2pPr marL="723900" marR="0" lvl="1" indent="-88900" algn="l" rtl="0">
              <a:lnSpc>
                <a:spcPct val="90000"/>
              </a:lnSpc>
              <a:spcBef>
                <a:spcPts val="1000"/>
              </a:spcBef>
              <a:spcAft>
                <a:spcPts val="0"/>
              </a:spcAft>
              <a:buClr>
                <a:srgbClr val="000000"/>
              </a:buClr>
              <a:buSzPct val="100000"/>
              <a:buFont typeface="Noto Sans Symbols"/>
              <a:buChar char="●"/>
              <a:defRPr sz="2800" b="0" i="0" u="none" strike="noStrike" cap="none">
                <a:solidFill>
                  <a:srgbClr val="000000"/>
                </a:solidFill>
                <a:latin typeface="Calibri"/>
                <a:ea typeface="Calibri"/>
                <a:cs typeface="Calibri"/>
                <a:sym typeface="Calibri"/>
              </a:defRPr>
            </a:lvl2pPr>
            <a:lvl3pPr marL="1234439" marR="0" lvl="2" indent="-142239" algn="l" rtl="0">
              <a:lnSpc>
                <a:spcPct val="90000"/>
              </a:lnSpc>
              <a:spcBef>
                <a:spcPts val="1000"/>
              </a:spcBef>
              <a:spcAft>
                <a:spcPts val="0"/>
              </a:spcAft>
              <a:buClr>
                <a:srgbClr val="000000"/>
              </a:buClr>
              <a:buSzPct val="100000"/>
              <a:buFont typeface="Noto Sans Symbols"/>
              <a:buChar char="●"/>
              <a:defRPr sz="2800" b="0" i="0" u="none" strike="noStrike" cap="none">
                <a:solidFill>
                  <a:srgbClr val="000000"/>
                </a:solidFill>
                <a:latin typeface="Calibri"/>
                <a:ea typeface="Calibri"/>
                <a:cs typeface="Calibri"/>
                <a:sym typeface="Calibri"/>
              </a:defRPr>
            </a:lvl3pPr>
            <a:lvl4pPr marL="1727200" marR="0" lvl="3" indent="-177800" algn="l" rtl="0">
              <a:lnSpc>
                <a:spcPct val="90000"/>
              </a:lnSpc>
              <a:spcBef>
                <a:spcPts val="1000"/>
              </a:spcBef>
              <a:spcAft>
                <a:spcPts val="0"/>
              </a:spcAft>
              <a:buClr>
                <a:srgbClr val="000000"/>
              </a:buClr>
              <a:buSzPct val="100000"/>
              <a:buFont typeface="Noto Sans Symbols"/>
              <a:buChar char="●"/>
              <a:defRPr sz="2800" b="0" i="0" u="none" strike="noStrike" cap="none">
                <a:solidFill>
                  <a:srgbClr val="000000"/>
                </a:solidFill>
                <a:latin typeface="Calibri"/>
                <a:ea typeface="Calibri"/>
                <a:cs typeface="Calibri"/>
                <a:sym typeface="Calibri"/>
              </a:defRPr>
            </a:lvl4pPr>
            <a:lvl5pPr marL="2184400" marR="0" lvl="4" indent="-177800" algn="l" rtl="0">
              <a:lnSpc>
                <a:spcPct val="90000"/>
              </a:lnSpc>
              <a:spcBef>
                <a:spcPts val="1000"/>
              </a:spcBef>
              <a:spcAft>
                <a:spcPts val="0"/>
              </a:spcAft>
              <a:buClr>
                <a:srgbClr val="000000"/>
              </a:buClr>
              <a:buSzPct val="100000"/>
              <a:buFont typeface="Noto Sans Symbols"/>
              <a:buChar char="●"/>
              <a:defRPr sz="2800" b="0" i="0" u="none" strike="noStrike" cap="none">
                <a:solidFill>
                  <a:srgbClr val="000000"/>
                </a:solidFill>
                <a:latin typeface="Calibri"/>
                <a:ea typeface="Calibri"/>
                <a:cs typeface="Calibri"/>
                <a:sym typeface="Calibri"/>
              </a:defRPr>
            </a:lvl5pPr>
            <a:lvl6pPr marL="2641600" marR="0" lvl="5" indent="-177800" algn="l" rtl="0">
              <a:lnSpc>
                <a:spcPct val="90000"/>
              </a:lnSpc>
              <a:spcBef>
                <a:spcPts val="1000"/>
              </a:spcBef>
              <a:spcAft>
                <a:spcPts val="0"/>
              </a:spcAft>
              <a:buClr>
                <a:srgbClr val="000000"/>
              </a:buClr>
              <a:buSzPct val="100000"/>
              <a:buFont typeface="Noto Sans Symbols"/>
              <a:buChar char="●"/>
              <a:defRPr sz="2800" b="0" i="0" u="none" strike="noStrike" cap="none">
                <a:solidFill>
                  <a:srgbClr val="000000"/>
                </a:solidFill>
                <a:latin typeface="Calibri"/>
                <a:ea typeface="Calibri"/>
                <a:cs typeface="Calibri"/>
                <a:sym typeface="Calibri"/>
              </a:defRPr>
            </a:lvl6pPr>
            <a:lvl7pPr marL="3098800" marR="0" lvl="6" indent="-177800" algn="l" rtl="0">
              <a:lnSpc>
                <a:spcPct val="90000"/>
              </a:lnSpc>
              <a:spcBef>
                <a:spcPts val="1000"/>
              </a:spcBef>
              <a:spcAft>
                <a:spcPts val="0"/>
              </a:spcAft>
              <a:buClr>
                <a:srgbClr val="000000"/>
              </a:buClr>
              <a:buSzPct val="100000"/>
              <a:buFont typeface="Noto Sans Symbols"/>
              <a:buChar char="●"/>
              <a:defRPr sz="2800" b="0" i="0" u="none" strike="noStrike" cap="none">
                <a:solidFill>
                  <a:srgbClr val="000000"/>
                </a:solidFill>
                <a:latin typeface="Calibri"/>
                <a:ea typeface="Calibri"/>
                <a:cs typeface="Calibri"/>
                <a:sym typeface="Calibri"/>
              </a:defRPr>
            </a:lvl7pPr>
            <a:lvl8pPr marL="3556000" marR="0" lvl="7" indent="-177800" algn="l" rtl="0">
              <a:lnSpc>
                <a:spcPct val="90000"/>
              </a:lnSpc>
              <a:spcBef>
                <a:spcPts val="1000"/>
              </a:spcBef>
              <a:spcAft>
                <a:spcPts val="0"/>
              </a:spcAft>
              <a:buClr>
                <a:srgbClr val="000000"/>
              </a:buClr>
              <a:buSzPct val="100000"/>
              <a:buFont typeface="Noto Sans Symbols"/>
              <a:buChar char="●"/>
              <a:defRPr sz="2800" b="0" i="0" u="none" strike="noStrike" cap="none">
                <a:solidFill>
                  <a:srgbClr val="000000"/>
                </a:solidFill>
                <a:latin typeface="Calibri"/>
                <a:ea typeface="Calibri"/>
                <a:cs typeface="Calibri"/>
                <a:sym typeface="Calibri"/>
              </a:defRPr>
            </a:lvl8pPr>
            <a:lvl9pPr marL="4013200" marR="0" lvl="8" indent="-177800" algn="l" rtl="0">
              <a:lnSpc>
                <a:spcPct val="90000"/>
              </a:lnSpc>
              <a:spcBef>
                <a:spcPts val="1000"/>
              </a:spcBef>
              <a:spcAft>
                <a:spcPts val="0"/>
              </a:spcAft>
              <a:buClr>
                <a:srgbClr val="000000"/>
              </a:buClr>
              <a:buSzPct val="100000"/>
              <a:buFont typeface="Noto Sans Symbols"/>
              <a:buChar char="●"/>
              <a:defRPr sz="2800" b="0" i="0" u="none" strike="noStrike" cap="none">
                <a:solidFill>
                  <a:srgbClr val="000000"/>
                </a:solidFill>
                <a:latin typeface="Calibri"/>
                <a:ea typeface="Calibri"/>
                <a:cs typeface="Calibri"/>
                <a:sym typeface="Calibri"/>
              </a:defRPr>
            </a:lvl9pPr>
          </a:lstStyle>
          <a:p>
            <a:endParaRPr/>
          </a:p>
        </p:txBody>
      </p:sp>
      <p:sp>
        <p:nvSpPr>
          <p:cNvPr id="81" name="Shape 81"/>
          <p:cNvSpPr txBox="1">
            <a:spLocks noGrp="1"/>
          </p:cNvSpPr>
          <p:nvPr>
            <p:ph type="sldNum" idx="12"/>
          </p:nvPr>
        </p:nvSpPr>
        <p:spPr>
          <a:xfrm>
            <a:off x="11318417" y="6404294"/>
            <a:ext cx="263982" cy="269240"/>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pPr marL="0" marR="0" lvl="0" indent="0" algn="r" rtl="0">
                <a:lnSpc>
                  <a:spcPct val="100000"/>
                </a:lnSpc>
                <a:spcBef>
                  <a:spcPts val="0"/>
                </a:spcBef>
                <a:spcAft>
                  <a:spcPts val="0"/>
                </a:spcAft>
                <a:buClr>
                  <a:srgbClr val="888888"/>
                </a:buClr>
                <a:buSzPct val="25000"/>
                <a:buFont typeface="Calibri"/>
                <a:buNone/>
              </a:pPr>
              <a:t>‹N°›</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Titre seul">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609600" y="274637"/>
            <a:ext cx="10972799" cy="1143001"/>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1pPr>
            <a:lvl2pPr marL="0" marR="0" lvl="1" indent="0" algn="l" rtl="0">
              <a:lnSpc>
                <a:spcPct val="9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2pPr>
            <a:lvl3pPr marL="0" marR="0" lvl="2" indent="0" algn="l" rtl="0">
              <a:lnSpc>
                <a:spcPct val="9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3pPr>
            <a:lvl4pPr marL="0" marR="0" lvl="3" indent="0" algn="l" rtl="0">
              <a:lnSpc>
                <a:spcPct val="9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4pPr>
            <a:lvl5pPr marL="0" marR="0" lvl="4" indent="0" algn="l" rtl="0">
              <a:lnSpc>
                <a:spcPct val="9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5pPr>
            <a:lvl6pPr marL="0" marR="0" lvl="5" indent="0" algn="l" rtl="0">
              <a:lnSpc>
                <a:spcPct val="9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6pPr>
            <a:lvl7pPr marL="0" marR="0" lvl="6" indent="0" algn="l" rtl="0">
              <a:lnSpc>
                <a:spcPct val="9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7pPr>
            <a:lvl8pPr marL="0" marR="0" lvl="7" indent="0" algn="l" rtl="0">
              <a:lnSpc>
                <a:spcPct val="9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8pPr>
            <a:lvl9pPr marL="0" marR="0" lvl="8" indent="0" algn="l" rtl="0">
              <a:lnSpc>
                <a:spcPct val="9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9pPr>
          </a:lstStyle>
          <a:p>
            <a:endParaRPr/>
          </a:p>
        </p:txBody>
      </p:sp>
      <p:sp>
        <p:nvSpPr>
          <p:cNvPr id="84" name="Shape 84"/>
          <p:cNvSpPr txBox="1">
            <a:spLocks noGrp="1"/>
          </p:cNvSpPr>
          <p:nvPr>
            <p:ph type="sldNum" idx="12"/>
          </p:nvPr>
        </p:nvSpPr>
        <p:spPr>
          <a:xfrm>
            <a:off x="11318417" y="6404294"/>
            <a:ext cx="263982" cy="269240"/>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pPr marL="0" marR="0" lvl="0" indent="0" algn="r" rtl="0">
                <a:lnSpc>
                  <a:spcPct val="100000"/>
                </a:lnSpc>
                <a:spcBef>
                  <a:spcPts val="0"/>
                </a:spcBef>
                <a:spcAft>
                  <a:spcPts val="0"/>
                </a:spcAft>
                <a:buClr>
                  <a:srgbClr val="888888"/>
                </a:buClr>
                <a:buSzPct val="25000"/>
                <a:buFont typeface="Calibri"/>
                <a:buNone/>
              </a:pPr>
              <a:t>‹N°›</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Vide">
    <p:spTree>
      <p:nvGrpSpPr>
        <p:cNvPr id="1" name="Shape 85"/>
        <p:cNvGrpSpPr/>
        <p:nvPr/>
      </p:nvGrpSpPr>
      <p:grpSpPr>
        <a:xfrm>
          <a:off x="0" y="0"/>
          <a:ext cx="0" cy="0"/>
          <a:chOff x="0" y="0"/>
          <a:chExt cx="0" cy="0"/>
        </a:xfrm>
      </p:grpSpPr>
      <p:sp>
        <p:nvSpPr>
          <p:cNvPr id="86" name="Shape 86"/>
          <p:cNvSpPr txBox="1">
            <a:spLocks noGrp="1"/>
          </p:cNvSpPr>
          <p:nvPr>
            <p:ph type="sldNum" idx="12"/>
          </p:nvPr>
        </p:nvSpPr>
        <p:spPr>
          <a:xfrm>
            <a:off x="11318417" y="6404294"/>
            <a:ext cx="263982" cy="269240"/>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pPr marL="0" marR="0" lvl="0" indent="0" algn="r" rtl="0">
                <a:lnSpc>
                  <a:spcPct val="100000"/>
                </a:lnSpc>
                <a:spcBef>
                  <a:spcPts val="0"/>
                </a:spcBef>
                <a:spcAft>
                  <a:spcPts val="0"/>
                </a:spcAft>
                <a:buClr>
                  <a:srgbClr val="888888"/>
                </a:buClr>
                <a:buSzPct val="25000"/>
                <a:buFont typeface="Calibri"/>
                <a:buNone/>
              </a:pPr>
              <a:t>‹N°›</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Contenu avec légende">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609600" y="273050"/>
            <a:ext cx="4011084" cy="1162049"/>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000000"/>
              </a:buClr>
              <a:buFont typeface="Calibri"/>
              <a:buNone/>
              <a:defRPr sz="2000" b="1" i="0" u="none" strike="noStrike" cap="none">
                <a:solidFill>
                  <a:srgbClr val="000000"/>
                </a:solidFill>
                <a:latin typeface="Calibri"/>
                <a:ea typeface="Calibri"/>
                <a:cs typeface="Calibri"/>
                <a:sym typeface="Calibri"/>
              </a:defRPr>
            </a:lvl1pPr>
            <a:lvl2pPr marL="0" marR="0" lvl="1" indent="0" algn="l" rtl="0">
              <a:lnSpc>
                <a:spcPct val="9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2pPr>
            <a:lvl3pPr marL="0" marR="0" lvl="2" indent="0" algn="l" rtl="0">
              <a:lnSpc>
                <a:spcPct val="9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3pPr>
            <a:lvl4pPr marL="0" marR="0" lvl="3" indent="0" algn="l" rtl="0">
              <a:lnSpc>
                <a:spcPct val="9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4pPr>
            <a:lvl5pPr marL="0" marR="0" lvl="4" indent="0" algn="l" rtl="0">
              <a:lnSpc>
                <a:spcPct val="9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5pPr>
            <a:lvl6pPr marL="0" marR="0" lvl="5" indent="0" algn="l" rtl="0">
              <a:lnSpc>
                <a:spcPct val="9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6pPr>
            <a:lvl7pPr marL="0" marR="0" lvl="6" indent="0" algn="l" rtl="0">
              <a:lnSpc>
                <a:spcPct val="9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7pPr>
            <a:lvl8pPr marL="0" marR="0" lvl="7" indent="0" algn="l" rtl="0">
              <a:lnSpc>
                <a:spcPct val="9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8pPr>
            <a:lvl9pPr marL="0" marR="0" lvl="8" indent="0" algn="l" rtl="0">
              <a:lnSpc>
                <a:spcPct val="9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9pPr>
          </a:lstStyle>
          <a:p>
            <a:endParaRPr/>
          </a:p>
        </p:txBody>
      </p:sp>
      <p:sp>
        <p:nvSpPr>
          <p:cNvPr id="89" name="Shape 89"/>
          <p:cNvSpPr txBox="1">
            <a:spLocks noGrp="1"/>
          </p:cNvSpPr>
          <p:nvPr>
            <p:ph type="body" idx="1"/>
          </p:nvPr>
        </p:nvSpPr>
        <p:spPr>
          <a:xfrm>
            <a:off x="4766732" y="273050"/>
            <a:ext cx="6815666" cy="5853114"/>
          </a:xfrm>
          <a:prstGeom prst="rect">
            <a:avLst/>
          </a:prstGeom>
          <a:noFill/>
          <a:ln>
            <a:noFill/>
          </a:ln>
        </p:spPr>
        <p:txBody>
          <a:bodyPr lIns="91425" tIns="91425" rIns="91425" bIns="91425" anchor="t" anchorCtr="0"/>
          <a:lstStyle>
            <a:lvl1pPr marL="342900" marR="0" lvl="0" indent="-139700"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1pPr>
            <a:lvl2pPr marL="783771" marR="0" lvl="1" indent="-123371"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2pPr>
            <a:lvl3pPr marL="1219200" marR="0" lvl="2" indent="-101600"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3pPr>
            <a:lvl4pPr marL="1737360" marR="0" lvl="3" indent="-162560"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4pPr>
            <a:lvl5pPr marL="2194560" marR="0" lvl="4" indent="-162560"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5pPr>
            <a:lvl6pPr marL="2641600" marR="0" lvl="5" indent="-177800" algn="l" rtl="0">
              <a:lnSpc>
                <a:spcPct val="90000"/>
              </a:lnSpc>
              <a:spcBef>
                <a:spcPts val="1000"/>
              </a:spcBef>
              <a:spcAft>
                <a:spcPts val="0"/>
              </a:spcAft>
              <a:buClr>
                <a:srgbClr val="000000"/>
              </a:buClr>
              <a:buSzPct val="100000"/>
              <a:buFont typeface="Noto Sans Symbols"/>
              <a:buChar char="●"/>
              <a:defRPr sz="2800" b="0" i="0" u="none" strike="noStrike" cap="none">
                <a:solidFill>
                  <a:srgbClr val="000000"/>
                </a:solidFill>
                <a:latin typeface="Calibri"/>
                <a:ea typeface="Calibri"/>
                <a:cs typeface="Calibri"/>
                <a:sym typeface="Calibri"/>
              </a:defRPr>
            </a:lvl6pPr>
            <a:lvl7pPr marL="3098800" marR="0" lvl="6" indent="-177800" algn="l" rtl="0">
              <a:lnSpc>
                <a:spcPct val="90000"/>
              </a:lnSpc>
              <a:spcBef>
                <a:spcPts val="1000"/>
              </a:spcBef>
              <a:spcAft>
                <a:spcPts val="0"/>
              </a:spcAft>
              <a:buClr>
                <a:srgbClr val="000000"/>
              </a:buClr>
              <a:buSzPct val="100000"/>
              <a:buFont typeface="Noto Sans Symbols"/>
              <a:buChar char="●"/>
              <a:defRPr sz="2800" b="0" i="0" u="none" strike="noStrike" cap="none">
                <a:solidFill>
                  <a:srgbClr val="000000"/>
                </a:solidFill>
                <a:latin typeface="Calibri"/>
                <a:ea typeface="Calibri"/>
                <a:cs typeface="Calibri"/>
                <a:sym typeface="Calibri"/>
              </a:defRPr>
            </a:lvl7pPr>
            <a:lvl8pPr marL="3556000" marR="0" lvl="7" indent="-177800" algn="l" rtl="0">
              <a:lnSpc>
                <a:spcPct val="90000"/>
              </a:lnSpc>
              <a:spcBef>
                <a:spcPts val="1000"/>
              </a:spcBef>
              <a:spcAft>
                <a:spcPts val="0"/>
              </a:spcAft>
              <a:buClr>
                <a:srgbClr val="000000"/>
              </a:buClr>
              <a:buSzPct val="100000"/>
              <a:buFont typeface="Noto Sans Symbols"/>
              <a:buChar char="●"/>
              <a:defRPr sz="2800" b="0" i="0" u="none" strike="noStrike" cap="none">
                <a:solidFill>
                  <a:srgbClr val="000000"/>
                </a:solidFill>
                <a:latin typeface="Calibri"/>
                <a:ea typeface="Calibri"/>
                <a:cs typeface="Calibri"/>
                <a:sym typeface="Calibri"/>
              </a:defRPr>
            </a:lvl8pPr>
            <a:lvl9pPr marL="4013200" marR="0" lvl="8" indent="-177800" algn="l" rtl="0">
              <a:lnSpc>
                <a:spcPct val="90000"/>
              </a:lnSpc>
              <a:spcBef>
                <a:spcPts val="1000"/>
              </a:spcBef>
              <a:spcAft>
                <a:spcPts val="0"/>
              </a:spcAft>
              <a:buClr>
                <a:srgbClr val="000000"/>
              </a:buClr>
              <a:buSzPct val="100000"/>
              <a:buFont typeface="Noto Sans Symbols"/>
              <a:buChar char="●"/>
              <a:defRPr sz="2800" b="0" i="0" u="none" strike="noStrike" cap="none">
                <a:solidFill>
                  <a:srgbClr val="000000"/>
                </a:solidFill>
                <a:latin typeface="Calibri"/>
                <a:ea typeface="Calibri"/>
                <a:cs typeface="Calibri"/>
                <a:sym typeface="Calibri"/>
              </a:defRPr>
            </a:lvl9pPr>
          </a:lstStyle>
          <a:p>
            <a:endParaRPr/>
          </a:p>
        </p:txBody>
      </p:sp>
      <p:sp>
        <p:nvSpPr>
          <p:cNvPr id="90" name="Shape 90"/>
          <p:cNvSpPr txBox="1">
            <a:spLocks noGrp="1"/>
          </p:cNvSpPr>
          <p:nvPr>
            <p:ph type="body" idx="2"/>
          </p:nvPr>
        </p:nvSpPr>
        <p:spPr>
          <a:xfrm>
            <a:off x="609600" y="1435100"/>
            <a:ext cx="4011085" cy="4691063"/>
          </a:xfrm>
          <a:prstGeom prst="rect">
            <a:avLst/>
          </a:prstGeom>
          <a:noFill/>
          <a:ln>
            <a:noFill/>
          </a:ln>
        </p:spPr>
        <p:txBody>
          <a:bodyPr lIns="91425" tIns="91425" rIns="91425" bIns="91425" anchor="t" anchorCtr="0"/>
          <a:lstStyle>
            <a:lvl1pPr marL="228600" marR="0" lvl="0" indent="-50800" algn="l" rtl="0">
              <a:lnSpc>
                <a:spcPct val="90000"/>
              </a:lnSpc>
              <a:spcBef>
                <a:spcPts val="1000"/>
              </a:spcBef>
              <a:spcAft>
                <a:spcPts val="0"/>
              </a:spcAft>
              <a:buClr>
                <a:srgbClr val="000000"/>
              </a:buClr>
              <a:buSzPct val="100000"/>
              <a:buFont typeface="Noto Sans Symbols"/>
              <a:buChar char="●"/>
              <a:defRPr sz="2800" b="0" i="0" u="none" strike="noStrike" cap="none">
                <a:solidFill>
                  <a:srgbClr val="000000"/>
                </a:solidFill>
                <a:latin typeface="Calibri"/>
                <a:ea typeface="Calibri"/>
                <a:cs typeface="Calibri"/>
                <a:sym typeface="Calibri"/>
              </a:defRPr>
            </a:lvl1pPr>
            <a:lvl2pPr marL="723900" marR="0" lvl="1" indent="-88900" algn="l" rtl="0">
              <a:lnSpc>
                <a:spcPct val="90000"/>
              </a:lnSpc>
              <a:spcBef>
                <a:spcPts val="1000"/>
              </a:spcBef>
              <a:spcAft>
                <a:spcPts val="0"/>
              </a:spcAft>
              <a:buClr>
                <a:srgbClr val="000000"/>
              </a:buClr>
              <a:buSzPct val="100000"/>
              <a:buFont typeface="Noto Sans Symbols"/>
              <a:buChar char="●"/>
              <a:defRPr sz="2800" b="0" i="0" u="none" strike="noStrike" cap="none">
                <a:solidFill>
                  <a:srgbClr val="000000"/>
                </a:solidFill>
                <a:latin typeface="Calibri"/>
                <a:ea typeface="Calibri"/>
                <a:cs typeface="Calibri"/>
                <a:sym typeface="Calibri"/>
              </a:defRPr>
            </a:lvl2pPr>
            <a:lvl3pPr marL="1234439" marR="0" lvl="2" indent="-142239" algn="l" rtl="0">
              <a:lnSpc>
                <a:spcPct val="90000"/>
              </a:lnSpc>
              <a:spcBef>
                <a:spcPts val="1000"/>
              </a:spcBef>
              <a:spcAft>
                <a:spcPts val="0"/>
              </a:spcAft>
              <a:buClr>
                <a:srgbClr val="000000"/>
              </a:buClr>
              <a:buSzPct val="100000"/>
              <a:buFont typeface="Noto Sans Symbols"/>
              <a:buChar char="●"/>
              <a:defRPr sz="2800" b="0" i="0" u="none" strike="noStrike" cap="none">
                <a:solidFill>
                  <a:srgbClr val="000000"/>
                </a:solidFill>
                <a:latin typeface="Calibri"/>
                <a:ea typeface="Calibri"/>
                <a:cs typeface="Calibri"/>
                <a:sym typeface="Calibri"/>
              </a:defRPr>
            </a:lvl3pPr>
            <a:lvl4pPr marL="1727200" marR="0" lvl="3" indent="-177800" algn="l" rtl="0">
              <a:lnSpc>
                <a:spcPct val="90000"/>
              </a:lnSpc>
              <a:spcBef>
                <a:spcPts val="1000"/>
              </a:spcBef>
              <a:spcAft>
                <a:spcPts val="0"/>
              </a:spcAft>
              <a:buClr>
                <a:srgbClr val="000000"/>
              </a:buClr>
              <a:buSzPct val="100000"/>
              <a:buFont typeface="Noto Sans Symbols"/>
              <a:buChar char="●"/>
              <a:defRPr sz="2800" b="0" i="0" u="none" strike="noStrike" cap="none">
                <a:solidFill>
                  <a:srgbClr val="000000"/>
                </a:solidFill>
                <a:latin typeface="Calibri"/>
                <a:ea typeface="Calibri"/>
                <a:cs typeface="Calibri"/>
                <a:sym typeface="Calibri"/>
              </a:defRPr>
            </a:lvl4pPr>
            <a:lvl5pPr marL="2184400" marR="0" lvl="4" indent="-177800" algn="l" rtl="0">
              <a:lnSpc>
                <a:spcPct val="90000"/>
              </a:lnSpc>
              <a:spcBef>
                <a:spcPts val="1000"/>
              </a:spcBef>
              <a:spcAft>
                <a:spcPts val="0"/>
              </a:spcAft>
              <a:buClr>
                <a:srgbClr val="000000"/>
              </a:buClr>
              <a:buSzPct val="100000"/>
              <a:buFont typeface="Noto Sans Symbols"/>
              <a:buChar char="●"/>
              <a:defRPr sz="2800" b="0" i="0" u="none" strike="noStrike" cap="none">
                <a:solidFill>
                  <a:srgbClr val="000000"/>
                </a:solidFill>
                <a:latin typeface="Calibri"/>
                <a:ea typeface="Calibri"/>
                <a:cs typeface="Calibri"/>
                <a:sym typeface="Calibri"/>
              </a:defRPr>
            </a:lvl5pPr>
            <a:lvl6pPr marL="2641600" marR="0" lvl="5" indent="-177800" algn="l" rtl="0">
              <a:lnSpc>
                <a:spcPct val="90000"/>
              </a:lnSpc>
              <a:spcBef>
                <a:spcPts val="1000"/>
              </a:spcBef>
              <a:spcAft>
                <a:spcPts val="0"/>
              </a:spcAft>
              <a:buClr>
                <a:srgbClr val="000000"/>
              </a:buClr>
              <a:buSzPct val="100000"/>
              <a:buFont typeface="Noto Sans Symbols"/>
              <a:buChar char="●"/>
              <a:defRPr sz="2800" b="0" i="0" u="none" strike="noStrike" cap="none">
                <a:solidFill>
                  <a:srgbClr val="000000"/>
                </a:solidFill>
                <a:latin typeface="Calibri"/>
                <a:ea typeface="Calibri"/>
                <a:cs typeface="Calibri"/>
                <a:sym typeface="Calibri"/>
              </a:defRPr>
            </a:lvl6pPr>
            <a:lvl7pPr marL="3098800" marR="0" lvl="6" indent="-177800" algn="l" rtl="0">
              <a:lnSpc>
                <a:spcPct val="90000"/>
              </a:lnSpc>
              <a:spcBef>
                <a:spcPts val="1000"/>
              </a:spcBef>
              <a:spcAft>
                <a:spcPts val="0"/>
              </a:spcAft>
              <a:buClr>
                <a:srgbClr val="000000"/>
              </a:buClr>
              <a:buSzPct val="100000"/>
              <a:buFont typeface="Noto Sans Symbols"/>
              <a:buChar char="●"/>
              <a:defRPr sz="2800" b="0" i="0" u="none" strike="noStrike" cap="none">
                <a:solidFill>
                  <a:srgbClr val="000000"/>
                </a:solidFill>
                <a:latin typeface="Calibri"/>
                <a:ea typeface="Calibri"/>
                <a:cs typeface="Calibri"/>
                <a:sym typeface="Calibri"/>
              </a:defRPr>
            </a:lvl7pPr>
            <a:lvl8pPr marL="3556000" marR="0" lvl="7" indent="-177800" algn="l" rtl="0">
              <a:lnSpc>
                <a:spcPct val="90000"/>
              </a:lnSpc>
              <a:spcBef>
                <a:spcPts val="1000"/>
              </a:spcBef>
              <a:spcAft>
                <a:spcPts val="0"/>
              </a:spcAft>
              <a:buClr>
                <a:srgbClr val="000000"/>
              </a:buClr>
              <a:buSzPct val="100000"/>
              <a:buFont typeface="Noto Sans Symbols"/>
              <a:buChar char="●"/>
              <a:defRPr sz="2800" b="0" i="0" u="none" strike="noStrike" cap="none">
                <a:solidFill>
                  <a:srgbClr val="000000"/>
                </a:solidFill>
                <a:latin typeface="Calibri"/>
                <a:ea typeface="Calibri"/>
                <a:cs typeface="Calibri"/>
                <a:sym typeface="Calibri"/>
              </a:defRPr>
            </a:lvl8pPr>
            <a:lvl9pPr marL="4013200" marR="0" lvl="8" indent="-177800" algn="l" rtl="0">
              <a:lnSpc>
                <a:spcPct val="90000"/>
              </a:lnSpc>
              <a:spcBef>
                <a:spcPts val="1000"/>
              </a:spcBef>
              <a:spcAft>
                <a:spcPts val="0"/>
              </a:spcAft>
              <a:buClr>
                <a:srgbClr val="000000"/>
              </a:buClr>
              <a:buSzPct val="100000"/>
              <a:buFont typeface="Noto Sans Symbols"/>
              <a:buChar char="●"/>
              <a:defRPr sz="2800" b="0" i="0" u="none" strike="noStrike" cap="none">
                <a:solidFill>
                  <a:srgbClr val="000000"/>
                </a:solidFill>
                <a:latin typeface="Calibri"/>
                <a:ea typeface="Calibri"/>
                <a:cs typeface="Calibri"/>
                <a:sym typeface="Calibri"/>
              </a:defRPr>
            </a:lvl9pPr>
          </a:lstStyle>
          <a:p>
            <a:endParaRPr/>
          </a:p>
        </p:txBody>
      </p:sp>
      <p:sp>
        <p:nvSpPr>
          <p:cNvPr id="91" name="Shape 91"/>
          <p:cNvSpPr txBox="1">
            <a:spLocks noGrp="1"/>
          </p:cNvSpPr>
          <p:nvPr>
            <p:ph type="sldNum" idx="12"/>
          </p:nvPr>
        </p:nvSpPr>
        <p:spPr>
          <a:xfrm>
            <a:off x="11318417" y="6404294"/>
            <a:ext cx="263982" cy="269240"/>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pPr marL="0" marR="0" lvl="0" indent="0" algn="r" rtl="0">
                <a:lnSpc>
                  <a:spcPct val="100000"/>
                </a:lnSpc>
                <a:spcBef>
                  <a:spcPts val="0"/>
                </a:spcBef>
                <a:spcAft>
                  <a:spcPts val="0"/>
                </a:spcAft>
                <a:buClr>
                  <a:srgbClr val="888888"/>
                </a:buClr>
                <a:buSzPct val="25000"/>
                <a:buFont typeface="Calibri"/>
                <a:buNone/>
              </a:pPr>
              <a:t>‹N°›</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Diapositive de titre">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1524000" y="1124529"/>
            <a:ext cx="9144000" cy="2387601"/>
          </a:xfrm>
          <a:prstGeom prst="rect">
            <a:avLst/>
          </a:prstGeom>
          <a:noFill/>
          <a:ln>
            <a:noFill/>
          </a:ln>
        </p:spPr>
        <p:txBody>
          <a:bodyPr lIns="91425" tIns="91425" rIns="91425" bIns="91425" anchor="b" anchorCtr="0"/>
          <a:lstStyle>
            <a:lvl1pPr marL="0" marR="0" lvl="0" indent="0" algn="ctr" rtl="0">
              <a:lnSpc>
                <a:spcPct val="90000"/>
              </a:lnSpc>
              <a:spcBef>
                <a:spcPts val="0"/>
              </a:spcBef>
              <a:spcAft>
                <a:spcPts val="0"/>
              </a:spcAft>
              <a:buClr>
                <a:srgbClr val="000000"/>
              </a:buClr>
              <a:buFont typeface="Calibri"/>
              <a:buNone/>
              <a:defRPr sz="6000" b="0" i="0" u="none" strike="noStrike" cap="none">
                <a:solidFill>
                  <a:srgbClr val="000000"/>
                </a:solidFill>
                <a:latin typeface="Calibri"/>
                <a:ea typeface="Calibri"/>
                <a:cs typeface="Calibri"/>
                <a:sym typeface="Calibri"/>
              </a:defRPr>
            </a:lvl1pPr>
            <a:lvl2pPr marL="0" marR="0" lvl="1" indent="0" algn="l" rtl="0">
              <a:lnSpc>
                <a:spcPct val="9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2pPr>
            <a:lvl3pPr marL="0" marR="0" lvl="2" indent="0" algn="l" rtl="0">
              <a:lnSpc>
                <a:spcPct val="9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3pPr>
            <a:lvl4pPr marL="0" marR="0" lvl="3" indent="0" algn="l" rtl="0">
              <a:lnSpc>
                <a:spcPct val="9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4pPr>
            <a:lvl5pPr marL="0" marR="0" lvl="4" indent="0" algn="l" rtl="0">
              <a:lnSpc>
                <a:spcPct val="9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5pPr>
            <a:lvl6pPr marL="0" marR="0" lvl="5" indent="0" algn="l" rtl="0">
              <a:lnSpc>
                <a:spcPct val="9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6pPr>
            <a:lvl7pPr marL="0" marR="0" lvl="6" indent="0" algn="l" rtl="0">
              <a:lnSpc>
                <a:spcPct val="9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7pPr>
            <a:lvl8pPr marL="0" marR="0" lvl="7" indent="0" algn="l" rtl="0">
              <a:lnSpc>
                <a:spcPct val="9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8pPr>
            <a:lvl9pPr marL="0" marR="0" lvl="8" indent="0" algn="l" rtl="0">
              <a:lnSpc>
                <a:spcPct val="9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9pPr>
          </a:lstStyle>
          <a:p>
            <a:endParaRPr/>
          </a:p>
        </p:txBody>
      </p:sp>
      <p:sp>
        <p:nvSpPr>
          <p:cNvPr id="15" name="Shape 15"/>
          <p:cNvSpPr txBox="1">
            <a:spLocks noGrp="1"/>
          </p:cNvSpPr>
          <p:nvPr>
            <p:ph type="body" idx="1"/>
          </p:nvPr>
        </p:nvSpPr>
        <p:spPr>
          <a:xfrm>
            <a:off x="1524000" y="3602037"/>
            <a:ext cx="9144000" cy="1655763"/>
          </a:xfrm>
          <a:prstGeom prst="rect">
            <a:avLst/>
          </a:prstGeom>
          <a:noFill/>
          <a:ln>
            <a:noFill/>
          </a:ln>
        </p:spPr>
        <p:txBody>
          <a:bodyPr lIns="91425" tIns="91425" rIns="91425" bIns="91425" anchor="t" anchorCtr="0"/>
          <a:lstStyle>
            <a:lvl1pPr marL="0" marR="0" lvl="0" indent="0" algn="ctr" rtl="0">
              <a:lnSpc>
                <a:spcPct val="90000"/>
              </a:lnSpc>
              <a:spcBef>
                <a:spcPts val="1000"/>
              </a:spcBef>
              <a:spcAft>
                <a:spcPts val="0"/>
              </a:spcAft>
              <a:buClr>
                <a:srgbClr val="404040"/>
              </a:buClr>
              <a:buFont typeface="Noto Sans Symbols"/>
              <a:buNone/>
              <a:defRPr sz="2400" b="0" i="0" u="none" strike="noStrike" cap="none">
                <a:solidFill>
                  <a:srgbClr val="404040"/>
                </a:solidFill>
                <a:latin typeface="Calibri"/>
                <a:ea typeface="Calibri"/>
                <a:cs typeface="Calibri"/>
                <a:sym typeface="Calibri"/>
              </a:defRPr>
            </a:lvl1pPr>
            <a:lvl2pPr marL="0" marR="0" lvl="1" indent="457200" algn="ctr" rtl="0">
              <a:lnSpc>
                <a:spcPct val="90000"/>
              </a:lnSpc>
              <a:spcBef>
                <a:spcPts val="1000"/>
              </a:spcBef>
              <a:spcAft>
                <a:spcPts val="0"/>
              </a:spcAft>
              <a:buClr>
                <a:srgbClr val="404040"/>
              </a:buClr>
              <a:buFont typeface="Noto Sans Symbols"/>
              <a:buNone/>
              <a:defRPr sz="2400" b="0" i="0" u="none" strike="noStrike" cap="none">
                <a:solidFill>
                  <a:srgbClr val="404040"/>
                </a:solidFill>
                <a:latin typeface="Calibri"/>
                <a:ea typeface="Calibri"/>
                <a:cs typeface="Calibri"/>
                <a:sym typeface="Calibri"/>
              </a:defRPr>
            </a:lvl2pPr>
            <a:lvl3pPr marL="0" marR="0" lvl="2" indent="914400" algn="ctr" rtl="0">
              <a:lnSpc>
                <a:spcPct val="90000"/>
              </a:lnSpc>
              <a:spcBef>
                <a:spcPts val="1000"/>
              </a:spcBef>
              <a:spcAft>
                <a:spcPts val="0"/>
              </a:spcAft>
              <a:buClr>
                <a:srgbClr val="404040"/>
              </a:buClr>
              <a:buFont typeface="Noto Sans Symbols"/>
              <a:buNone/>
              <a:defRPr sz="2400" b="0" i="0" u="none" strike="noStrike" cap="none">
                <a:solidFill>
                  <a:srgbClr val="404040"/>
                </a:solidFill>
                <a:latin typeface="Calibri"/>
                <a:ea typeface="Calibri"/>
                <a:cs typeface="Calibri"/>
                <a:sym typeface="Calibri"/>
              </a:defRPr>
            </a:lvl3pPr>
            <a:lvl4pPr marL="0" marR="0" lvl="3" indent="1371600" algn="ctr" rtl="0">
              <a:lnSpc>
                <a:spcPct val="90000"/>
              </a:lnSpc>
              <a:spcBef>
                <a:spcPts val="1000"/>
              </a:spcBef>
              <a:spcAft>
                <a:spcPts val="0"/>
              </a:spcAft>
              <a:buClr>
                <a:srgbClr val="404040"/>
              </a:buClr>
              <a:buFont typeface="Noto Sans Symbols"/>
              <a:buNone/>
              <a:defRPr sz="2400" b="0" i="0" u="none" strike="noStrike" cap="none">
                <a:solidFill>
                  <a:srgbClr val="404040"/>
                </a:solidFill>
                <a:latin typeface="Calibri"/>
                <a:ea typeface="Calibri"/>
                <a:cs typeface="Calibri"/>
                <a:sym typeface="Calibri"/>
              </a:defRPr>
            </a:lvl4pPr>
            <a:lvl5pPr marL="0" marR="0" lvl="4" indent="1828800" algn="ctr" rtl="0">
              <a:lnSpc>
                <a:spcPct val="90000"/>
              </a:lnSpc>
              <a:spcBef>
                <a:spcPts val="1000"/>
              </a:spcBef>
              <a:spcAft>
                <a:spcPts val="0"/>
              </a:spcAft>
              <a:buClr>
                <a:srgbClr val="404040"/>
              </a:buClr>
              <a:buFont typeface="Noto Sans Symbols"/>
              <a:buNone/>
              <a:defRPr sz="2400" b="0" i="0" u="none" strike="noStrike" cap="none">
                <a:solidFill>
                  <a:srgbClr val="404040"/>
                </a:solidFill>
                <a:latin typeface="Calibri"/>
                <a:ea typeface="Calibri"/>
                <a:cs typeface="Calibri"/>
                <a:sym typeface="Calibri"/>
              </a:defRPr>
            </a:lvl5pPr>
            <a:lvl6pPr marL="2641600" marR="0" lvl="5" indent="-177800" algn="l" rtl="0">
              <a:lnSpc>
                <a:spcPct val="90000"/>
              </a:lnSpc>
              <a:spcBef>
                <a:spcPts val="1000"/>
              </a:spcBef>
              <a:spcAft>
                <a:spcPts val="0"/>
              </a:spcAft>
              <a:buClr>
                <a:srgbClr val="000000"/>
              </a:buClr>
              <a:buSzPct val="100000"/>
              <a:buFont typeface="Noto Sans Symbols"/>
              <a:buChar char="●"/>
              <a:defRPr sz="2800" b="0" i="0" u="none" strike="noStrike" cap="none">
                <a:solidFill>
                  <a:srgbClr val="000000"/>
                </a:solidFill>
                <a:latin typeface="Calibri"/>
                <a:ea typeface="Calibri"/>
                <a:cs typeface="Calibri"/>
                <a:sym typeface="Calibri"/>
              </a:defRPr>
            </a:lvl6pPr>
            <a:lvl7pPr marL="3098800" marR="0" lvl="6" indent="-177800" algn="l" rtl="0">
              <a:lnSpc>
                <a:spcPct val="90000"/>
              </a:lnSpc>
              <a:spcBef>
                <a:spcPts val="1000"/>
              </a:spcBef>
              <a:spcAft>
                <a:spcPts val="0"/>
              </a:spcAft>
              <a:buClr>
                <a:srgbClr val="000000"/>
              </a:buClr>
              <a:buSzPct val="100000"/>
              <a:buFont typeface="Noto Sans Symbols"/>
              <a:buChar char="●"/>
              <a:defRPr sz="2800" b="0" i="0" u="none" strike="noStrike" cap="none">
                <a:solidFill>
                  <a:srgbClr val="000000"/>
                </a:solidFill>
                <a:latin typeface="Calibri"/>
                <a:ea typeface="Calibri"/>
                <a:cs typeface="Calibri"/>
                <a:sym typeface="Calibri"/>
              </a:defRPr>
            </a:lvl7pPr>
            <a:lvl8pPr marL="3556000" marR="0" lvl="7" indent="-177800" algn="l" rtl="0">
              <a:lnSpc>
                <a:spcPct val="90000"/>
              </a:lnSpc>
              <a:spcBef>
                <a:spcPts val="1000"/>
              </a:spcBef>
              <a:spcAft>
                <a:spcPts val="0"/>
              </a:spcAft>
              <a:buClr>
                <a:srgbClr val="000000"/>
              </a:buClr>
              <a:buSzPct val="100000"/>
              <a:buFont typeface="Noto Sans Symbols"/>
              <a:buChar char="●"/>
              <a:defRPr sz="2800" b="0" i="0" u="none" strike="noStrike" cap="none">
                <a:solidFill>
                  <a:srgbClr val="000000"/>
                </a:solidFill>
                <a:latin typeface="Calibri"/>
                <a:ea typeface="Calibri"/>
                <a:cs typeface="Calibri"/>
                <a:sym typeface="Calibri"/>
              </a:defRPr>
            </a:lvl8pPr>
            <a:lvl9pPr marL="4013200" marR="0" lvl="8" indent="-177800" algn="l" rtl="0">
              <a:lnSpc>
                <a:spcPct val="90000"/>
              </a:lnSpc>
              <a:spcBef>
                <a:spcPts val="1000"/>
              </a:spcBef>
              <a:spcAft>
                <a:spcPts val="0"/>
              </a:spcAft>
              <a:buClr>
                <a:srgbClr val="000000"/>
              </a:buClr>
              <a:buSzPct val="100000"/>
              <a:buFont typeface="Noto Sans Symbols"/>
              <a:buChar char="●"/>
              <a:defRPr sz="2800" b="0" i="0" u="none" strike="noStrike" cap="none">
                <a:solidFill>
                  <a:srgbClr val="000000"/>
                </a:solidFill>
                <a:latin typeface="Calibri"/>
                <a:ea typeface="Calibri"/>
                <a:cs typeface="Calibri"/>
                <a:sym typeface="Calibri"/>
              </a:defRPr>
            </a:lvl9pPr>
          </a:lstStyle>
          <a:p>
            <a:endParaRPr/>
          </a:p>
        </p:txBody>
      </p:sp>
      <p:sp>
        <p:nvSpPr>
          <p:cNvPr id="16" name="Shape 16"/>
          <p:cNvSpPr txBox="1">
            <a:spLocks noGrp="1"/>
          </p:cNvSpPr>
          <p:nvPr>
            <p:ph type="sldNum" idx="12"/>
          </p:nvPr>
        </p:nvSpPr>
        <p:spPr>
          <a:xfrm>
            <a:off x="11110064" y="6416992"/>
            <a:ext cx="250661" cy="243841"/>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100" b="0" i="0" u="none" strike="noStrike" cap="none">
                <a:solidFill>
                  <a:srgbClr val="888888"/>
                </a:solidFill>
                <a:latin typeface="Calibri"/>
                <a:ea typeface="Calibri"/>
                <a:cs typeface="Calibri"/>
                <a:sym typeface="Calibri"/>
              </a:rPr>
              <a:pPr marL="0" marR="0" lvl="0" indent="0" algn="r" rtl="0">
                <a:lnSpc>
                  <a:spcPct val="100000"/>
                </a:lnSpc>
                <a:spcBef>
                  <a:spcPts val="0"/>
                </a:spcBef>
                <a:spcAft>
                  <a:spcPts val="0"/>
                </a:spcAft>
                <a:buClr>
                  <a:srgbClr val="888888"/>
                </a:buClr>
                <a:buSzPct val="25000"/>
                <a:buFont typeface="Calibri"/>
                <a:buNone/>
              </a:pPr>
              <a:t>‹N°›</a:t>
            </a:fld>
            <a:endParaRPr lang="en-US" sz="11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Image avec légende">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2389716" y="4800600"/>
            <a:ext cx="7315200" cy="566737"/>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000000"/>
              </a:buClr>
              <a:buFont typeface="Calibri"/>
              <a:buNone/>
              <a:defRPr sz="2000" b="1" i="0" u="none" strike="noStrike" cap="none">
                <a:solidFill>
                  <a:srgbClr val="000000"/>
                </a:solidFill>
                <a:latin typeface="Calibri"/>
                <a:ea typeface="Calibri"/>
                <a:cs typeface="Calibri"/>
                <a:sym typeface="Calibri"/>
              </a:defRPr>
            </a:lvl1pPr>
            <a:lvl2pPr marL="0" marR="0" lvl="1" indent="0" algn="l" rtl="0">
              <a:lnSpc>
                <a:spcPct val="9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2pPr>
            <a:lvl3pPr marL="0" marR="0" lvl="2" indent="0" algn="l" rtl="0">
              <a:lnSpc>
                <a:spcPct val="9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3pPr>
            <a:lvl4pPr marL="0" marR="0" lvl="3" indent="0" algn="l" rtl="0">
              <a:lnSpc>
                <a:spcPct val="9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4pPr>
            <a:lvl5pPr marL="0" marR="0" lvl="4" indent="0" algn="l" rtl="0">
              <a:lnSpc>
                <a:spcPct val="9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5pPr>
            <a:lvl6pPr marL="0" marR="0" lvl="5" indent="0" algn="l" rtl="0">
              <a:lnSpc>
                <a:spcPct val="9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6pPr>
            <a:lvl7pPr marL="0" marR="0" lvl="6" indent="0" algn="l" rtl="0">
              <a:lnSpc>
                <a:spcPct val="9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7pPr>
            <a:lvl8pPr marL="0" marR="0" lvl="7" indent="0" algn="l" rtl="0">
              <a:lnSpc>
                <a:spcPct val="9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8pPr>
            <a:lvl9pPr marL="0" marR="0" lvl="8" indent="0" algn="l" rtl="0">
              <a:lnSpc>
                <a:spcPct val="9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9pPr>
          </a:lstStyle>
          <a:p>
            <a:endParaRPr/>
          </a:p>
        </p:txBody>
      </p:sp>
      <p:sp>
        <p:nvSpPr>
          <p:cNvPr id="94" name="Shape 94"/>
          <p:cNvSpPr>
            <a:spLocks noGrp="1"/>
          </p:cNvSpPr>
          <p:nvPr>
            <p:ph type="pic" idx="2"/>
          </p:nvPr>
        </p:nvSpPr>
        <p:spPr>
          <a:xfrm>
            <a:off x="2389716" y="612775"/>
            <a:ext cx="7315200" cy="4114800"/>
          </a:xfrm>
          <a:prstGeom prst="rect">
            <a:avLst/>
          </a:prstGeom>
          <a:noFill/>
          <a:ln>
            <a:noFill/>
          </a:ln>
        </p:spPr>
        <p:txBody>
          <a:bodyPr lIns="91425" tIns="91425" rIns="91425" bIns="91425" anchor="t" anchorCtr="0"/>
          <a:lstStyle>
            <a:lvl1pPr marL="228600" marR="0" lvl="0" indent="-50800" algn="l" rtl="0">
              <a:lnSpc>
                <a:spcPct val="90000"/>
              </a:lnSpc>
              <a:spcBef>
                <a:spcPts val="1000"/>
              </a:spcBef>
              <a:spcAft>
                <a:spcPts val="0"/>
              </a:spcAft>
              <a:buClr>
                <a:srgbClr val="000000"/>
              </a:buClr>
              <a:buSzPct val="100000"/>
              <a:buFont typeface="Noto Sans Symbols"/>
              <a:buChar char="●"/>
              <a:defRPr sz="2800" b="0" i="0" u="none" strike="noStrike" cap="none">
                <a:solidFill>
                  <a:srgbClr val="000000"/>
                </a:solidFill>
                <a:latin typeface="Calibri"/>
                <a:ea typeface="Calibri"/>
                <a:cs typeface="Calibri"/>
                <a:sym typeface="Calibri"/>
              </a:defRPr>
            </a:lvl1pPr>
            <a:lvl2pPr marL="723900" marR="0" lvl="1" indent="-88900" algn="l" rtl="0">
              <a:lnSpc>
                <a:spcPct val="90000"/>
              </a:lnSpc>
              <a:spcBef>
                <a:spcPts val="1000"/>
              </a:spcBef>
              <a:spcAft>
                <a:spcPts val="0"/>
              </a:spcAft>
              <a:buClr>
                <a:srgbClr val="000000"/>
              </a:buClr>
              <a:buSzPct val="100000"/>
              <a:buFont typeface="Noto Sans Symbols"/>
              <a:buChar char="●"/>
              <a:defRPr sz="2800" b="0" i="0" u="none" strike="noStrike" cap="none">
                <a:solidFill>
                  <a:srgbClr val="000000"/>
                </a:solidFill>
                <a:latin typeface="Calibri"/>
                <a:ea typeface="Calibri"/>
                <a:cs typeface="Calibri"/>
                <a:sym typeface="Calibri"/>
              </a:defRPr>
            </a:lvl2pPr>
            <a:lvl3pPr marL="1234439" marR="0" lvl="2" indent="-142239" algn="l" rtl="0">
              <a:lnSpc>
                <a:spcPct val="90000"/>
              </a:lnSpc>
              <a:spcBef>
                <a:spcPts val="1000"/>
              </a:spcBef>
              <a:spcAft>
                <a:spcPts val="0"/>
              </a:spcAft>
              <a:buClr>
                <a:srgbClr val="000000"/>
              </a:buClr>
              <a:buSzPct val="100000"/>
              <a:buFont typeface="Noto Sans Symbols"/>
              <a:buChar char="●"/>
              <a:defRPr sz="2800" b="0" i="0" u="none" strike="noStrike" cap="none">
                <a:solidFill>
                  <a:srgbClr val="000000"/>
                </a:solidFill>
                <a:latin typeface="Calibri"/>
                <a:ea typeface="Calibri"/>
                <a:cs typeface="Calibri"/>
                <a:sym typeface="Calibri"/>
              </a:defRPr>
            </a:lvl3pPr>
            <a:lvl4pPr marL="1727200" marR="0" lvl="3" indent="-177800" algn="l" rtl="0">
              <a:lnSpc>
                <a:spcPct val="90000"/>
              </a:lnSpc>
              <a:spcBef>
                <a:spcPts val="1000"/>
              </a:spcBef>
              <a:spcAft>
                <a:spcPts val="0"/>
              </a:spcAft>
              <a:buClr>
                <a:srgbClr val="000000"/>
              </a:buClr>
              <a:buSzPct val="100000"/>
              <a:buFont typeface="Noto Sans Symbols"/>
              <a:buChar char="●"/>
              <a:defRPr sz="2800" b="0" i="0" u="none" strike="noStrike" cap="none">
                <a:solidFill>
                  <a:srgbClr val="000000"/>
                </a:solidFill>
                <a:latin typeface="Calibri"/>
                <a:ea typeface="Calibri"/>
                <a:cs typeface="Calibri"/>
                <a:sym typeface="Calibri"/>
              </a:defRPr>
            </a:lvl4pPr>
            <a:lvl5pPr marL="2184400" marR="0" lvl="4" indent="-177800" algn="l" rtl="0">
              <a:lnSpc>
                <a:spcPct val="90000"/>
              </a:lnSpc>
              <a:spcBef>
                <a:spcPts val="1000"/>
              </a:spcBef>
              <a:spcAft>
                <a:spcPts val="0"/>
              </a:spcAft>
              <a:buClr>
                <a:srgbClr val="000000"/>
              </a:buClr>
              <a:buSzPct val="100000"/>
              <a:buFont typeface="Noto Sans Symbols"/>
              <a:buChar char="●"/>
              <a:defRPr sz="2800" b="0" i="0" u="none" strike="noStrike" cap="none">
                <a:solidFill>
                  <a:srgbClr val="000000"/>
                </a:solidFill>
                <a:latin typeface="Calibri"/>
                <a:ea typeface="Calibri"/>
                <a:cs typeface="Calibri"/>
                <a:sym typeface="Calibri"/>
              </a:defRPr>
            </a:lvl5pPr>
            <a:lvl6pPr marL="2641600" marR="0" lvl="5" indent="-177800" algn="l" rtl="0">
              <a:lnSpc>
                <a:spcPct val="90000"/>
              </a:lnSpc>
              <a:spcBef>
                <a:spcPts val="1000"/>
              </a:spcBef>
              <a:spcAft>
                <a:spcPts val="0"/>
              </a:spcAft>
              <a:buClr>
                <a:srgbClr val="000000"/>
              </a:buClr>
              <a:buSzPct val="100000"/>
              <a:buFont typeface="Noto Sans Symbols"/>
              <a:buChar char="●"/>
              <a:defRPr sz="2800" b="0" i="0" u="none" strike="noStrike" cap="none">
                <a:solidFill>
                  <a:srgbClr val="000000"/>
                </a:solidFill>
                <a:latin typeface="Calibri"/>
                <a:ea typeface="Calibri"/>
                <a:cs typeface="Calibri"/>
                <a:sym typeface="Calibri"/>
              </a:defRPr>
            </a:lvl6pPr>
            <a:lvl7pPr marL="3098800" marR="0" lvl="6" indent="-177800" algn="l" rtl="0">
              <a:lnSpc>
                <a:spcPct val="90000"/>
              </a:lnSpc>
              <a:spcBef>
                <a:spcPts val="1000"/>
              </a:spcBef>
              <a:spcAft>
                <a:spcPts val="0"/>
              </a:spcAft>
              <a:buClr>
                <a:srgbClr val="000000"/>
              </a:buClr>
              <a:buSzPct val="100000"/>
              <a:buFont typeface="Noto Sans Symbols"/>
              <a:buChar char="●"/>
              <a:defRPr sz="2800" b="0" i="0" u="none" strike="noStrike" cap="none">
                <a:solidFill>
                  <a:srgbClr val="000000"/>
                </a:solidFill>
                <a:latin typeface="Calibri"/>
                <a:ea typeface="Calibri"/>
                <a:cs typeface="Calibri"/>
                <a:sym typeface="Calibri"/>
              </a:defRPr>
            </a:lvl7pPr>
            <a:lvl8pPr marL="3556000" marR="0" lvl="7" indent="-177800" algn="l" rtl="0">
              <a:lnSpc>
                <a:spcPct val="90000"/>
              </a:lnSpc>
              <a:spcBef>
                <a:spcPts val="1000"/>
              </a:spcBef>
              <a:spcAft>
                <a:spcPts val="0"/>
              </a:spcAft>
              <a:buClr>
                <a:srgbClr val="000000"/>
              </a:buClr>
              <a:buSzPct val="100000"/>
              <a:buFont typeface="Noto Sans Symbols"/>
              <a:buChar char="●"/>
              <a:defRPr sz="2800" b="0" i="0" u="none" strike="noStrike" cap="none">
                <a:solidFill>
                  <a:srgbClr val="000000"/>
                </a:solidFill>
                <a:latin typeface="Calibri"/>
                <a:ea typeface="Calibri"/>
                <a:cs typeface="Calibri"/>
                <a:sym typeface="Calibri"/>
              </a:defRPr>
            </a:lvl8pPr>
            <a:lvl9pPr marL="4013200" marR="0" lvl="8" indent="-177800" algn="l" rtl="0">
              <a:lnSpc>
                <a:spcPct val="90000"/>
              </a:lnSpc>
              <a:spcBef>
                <a:spcPts val="1000"/>
              </a:spcBef>
              <a:spcAft>
                <a:spcPts val="0"/>
              </a:spcAft>
              <a:buClr>
                <a:srgbClr val="000000"/>
              </a:buClr>
              <a:buSzPct val="100000"/>
              <a:buFont typeface="Noto Sans Symbols"/>
              <a:buChar char="●"/>
              <a:defRPr sz="2800" b="0" i="0" u="none" strike="noStrike" cap="none">
                <a:solidFill>
                  <a:srgbClr val="000000"/>
                </a:solidFill>
                <a:latin typeface="Calibri"/>
                <a:ea typeface="Calibri"/>
                <a:cs typeface="Calibri"/>
                <a:sym typeface="Calibri"/>
              </a:defRPr>
            </a:lvl9pPr>
          </a:lstStyle>
          <a:p>
            <a:endParaRPr/>
          </a:p>
        </p:txBody>
      </p:sp>
      <p:sp>
        <p:nvSpPr>
          <p:cNvPr id="95" name="Shape 95"/>
          <p:cNvSpPr txBox="1">
            <a:spLocks noGrp="1"/>
          </p:cNvSpPr>
          <p:nvPr>
            <p:ph type="body" idx="1"/>
          </p:nvPr>
        </p:nvSpPr>
        <p:spPr>
          <a:xfrm>
            <a:off x="2389716" y="5367337"/>
            <a:ext cx="7315200" cy="804862"/>
          </a:xfrm>
          <a:prstGeom prst="rect">
            <a:avLst/>
          </a:prstGeom>
          <a:noFill/>
          <a:ln>
            <a:noFill/>
          </a:ln>
        </p:spPr>
        <p:txBody>
          <a:bodyPr lIns="91425" tIns="91425" rIns="91425" bIns="91425" anchor="t" anchorCtr="0"/>
          <a:lstStyle>
            <a:lvl1pPr marL="0" marR="0" lvl="0" indent="0" algn="l" rtl="0">
              <a:lnSpc>
                <a:spcPct val="100000"/>
              </a:lnSpc>
              <a:spcBef>
                <a:spcPts val="300"/>
              </a:spcBef>
              <a:spcAft>
                <a:spcPts val="0"/>
              </a:spcAft>
              <a:buClr>
                <a:srgbClr val="000000"/>
              </a:buClr>
              <a:buFont typeface="Noto Sans Symbols"/>
              <a:buNone/>
              <a:defRPr sz="1400" b="0" i="0" u="none" strike="noStrike" cap="none">
                <a:solidFill>
                  <a:srgbClr val="000000"/>
                </a:solidFill>
                <a:latin typeface="Calibri"/>
                <a:ea typeface="Calibri"/>
                <a:cs typeface="Calibri"/>
                <a:sym typeface="Calibri"/>
              </a:defRPr>
            </a:lvl1pPr>
            <a:lvl2pPr marL="0" marR="0" lvl="1" indent="457200" algn="l" rtl="0">
              <a:lnSpc>
                <a:spcPct val="100000"/>
              </a:lnSpc>
              <a:spcBef>
                <a:spcPts val="300"/>
              </a:spcBef>
              <a:spcAft>
                <a:spcPts val="0"/>
              </a:spcAft>
              <a:buClr>
                <a:srgbClr val="000000"/>
              </a:buClr>
              <a:buFont typeface="Noto Sans Symbols"/>
              <a:buNone/>
              <a:defRPr sz="1400" b="0" i="0" u="none" strike="noStrike" cap="none">
                <a:solidFill>
                  <a:srgbClr val="000000"/>
                </a:solidFill>
                <a:latin typeface="Calibri"/>
                <a:ea typeface="Calibri"/>
                <a:cs typeface="Calibri"/>
                <a:sym typeface="Calibri"/>
              </a:defRPr>
            </a:lvl2pPr>
            <a:lvl3pPr marL="0" marR="0" lvl="2" indent="914400" algn="l" rtl="0">
              <a:lnSpc>
                <a:spcPct val="100000"/>
              </a:lnSpc>
              <a:spcBef>
                <a:spcPts val="300"/>
              </a:spcBef>
              <a:spcAft>
                <a:spcPts val="0"/>
              </a:spcAft>
              <a:buClr>
                <a:srgbClr val="000000"/>
              </a:buClr>
              <a:buFont typeface="Noto Sans Symbols"/>
              <a:buNone/>
              <a:defRPr sz="1400" b="0" i="0" u="none" strike="noStrike" cap="none">
                <a:solidFill>
                  <a:srgbClr val="000000"/>
                </a:solidFill>
                <a:latin typeface="Calibri"/>
                <a:ea typeface="Calibri"/>
                <a:cs typeface="Calibri"/>
                <a:sym typeface="Calibri"/>
              </a:defRPr>
            </a:lvl3pPr>
            <a:lvl4pPr marL="0" marR="0" lvl="3" indent="1371600" algn="l" rtl="0">
              <a:lnSpc>
                <a:spcPct val="100000"/>
              </a:lnSpc>
              <a:spcBef>
                <a:spcPts val="300"/>
              </a:spcBef>
              <a:spcAft>
                <a:spcPts val="0"/>
              </a:spcAft>
              <a:buClr>
                <a:srgbClr val="000000"/>
              </a:buClr>
              <a:buFont typeface="Noto Sans Symbols"/>
              <a:buNone/>
              <a:defRPr sz="1400" b="0" i="0" u="none" strike="noStrike" cap="none">
                <a:solidFill>
                  <a:srgbClr val="000000"/>
                </a:solidFill>
                <a:latin typeface="Calibri"/>
                <a:ea typeface="Calibri"/>
                <a:cs typeface="Calibri"/>
                <a:sym typeface="Calibri"/>
              </a:defRPr>
            </a:lvl4pPr>
            <a:lvl5pPr marL="0" marR="0" lvl="4" indent="1828800" algn="l" rtl="0">
              <a:lnSpc>
                <a:spcPct val="100000"/>
              </a:lnSpc>
              <a:spcBef>
                <a:spcPts val="300"/>
              </a:spcBef>
              <a:spcAft>
                <a:spcPts val="0"/>
              </a:spcAft>
              <a:buClr>
                <a:srgbClr val="000000"/>
              </a:buClr>
              <a:buFont typeface="Noto Sans Symbols"/>
              <a:buNone/>
              <a:defRPr sz="1400" b="0" i="0" u="none" strike="noStrike" cap="none">
                <a:solidFill>
                  <a:srgbClr val="000000"/>
                </a:solidFill>
                <a:latin typeface="Calibri"/>
                <a:ea typeface="Calibri"/>
                <a:cs typeface="Calibri"/>
                <a:sym typeface="Calibri"/>
              </a:defRPr>
            </a:lvl5pPr>
            <a:lvl6pPr marL="2641600" marR="0" lvl="5" indent="-177800" algn="l" rtl="0">
              <a:lnSpc>
                <a:spcPct val="90000"/>
              </a:lnSpc>
              <a:spcBef>
                <a:spcPts val="1000"/>
              </a:spcBef>
              <a:spcAft>
                <a:spcPts val="0"/>
              </a:spcAft>
              <a:buClr>
                <a:srgbClr val="000000"/>
              </a:buClr>
              <a:buSzPct val="100000"/>
              <a:buFont typeface="Noto Sans Symbols"/>
              <a:buChar char="●"/>
              <a:defRPr sz="2800" b="0" i="0" u="none" strike="noStrike" cap="none">
                <a:solidFill>
                  <a:srgbClr val="000000"/>
                </a:solidFill>
                <a:latin typeface="Calibri"/>
                <a:ea typeface="Calibri"/>
                <a:cs typeface="Calibri"/>
                <a:sym typeface="Calibri"/>
              </a:defRPr>
            </a:lvl6pPr>
            <a:lvl7pPr marL="3098800" marR="0" lvl="6" indent="-177800" algn="l" rtl="0">
              <a:lnSpc>
                <a:spcPct val="90000"/>
              </a:lnSpc>
              <a:spcBef>
                <a:spcPts val="1000"/>
              </a:spcBef>
              <a:spcAft>
                <a:spcPts val="0"/>
              </a:spcAft>
              <a:buClr>
                <a:srgbClr val="000000"/>
              </a:buClr>
              <a:buSzPct val="100000"/>
              <a:buFont typeface="Noto Sans Symbols"/>
              <a:buChar char="●"/>
              <a:defRPr sz="2800" b="0" i="0" u="none" strike="noStrike" cap="none">
                <a:solidFill>
                  <a:srgbClr val="000000"/>
                </a:solidFill>
                <a:latin typeface="Calibri"/>
                <a:ea typeface="Calibri"/>
                <a:cs typeface="Calibri"/>
                <a:sym typeface="Calibri"/>
              </a:defRPr>
            </a:lvl7pPr>
            <a:lvl8pPr marL="3556000" marR="0" lvl="7" indent="-177800" algn="l" rtl="0">
              <a:lnSpc>
                <a:spcPct val="90000"/>
              </a:lnSpc>
              <a:spcBef>
                <a:spcPts val="1000"/>
              </a:spcBef>
              <a:spcAft>
                <a:spcPts val="0"/>
              </a:spcAft>
              <a:buClr>
                <a:srgbClr val="000000"/>
              </a:buClr>
              <a:buSzPct val="100000"/>
              <a:buFont typeface="Noto Sans Symbols"/>
              <a:buChar char="●"/>
              <a:defRPr sz="2800" b="0" i="0" u="none" strike="noStrike" cap="none">
                <a:solidFill>
                  <a:srgbClr val="000000"/>
                </a:solidFill>
                <a:latin typeface="Calibri"/>
                <a:ea typeface="Calibri"/>
                <a:cs typeface="Calibri"/>
                <a:sym typeface="Calibri"/>
              </a:defRPr>
            </a:lvl8pPr>
            <a:lvl9pPr marL="4013200" marR="0" lvl="8" indent="-177800" algn="l" rtl="0">
              <a:lnSpc>
                <a:spcPct val="90000"/>
              </a:lnSpc>
              <a:spcBef>
                <a:spcPts val="1000"/>
              </a:spcBef>
              <a:spcAft>
                <a:spcPts val="0"/>
              </a:spcAft>
              <a:buClr>
                <a:srgbClr val="000000"/>
              </a:buClr>
              <a:buSzPct val="100000"/>
              <a:buFont typeface="Noto Sans Symbols"/>
              <a:buChar char="●"/>
              <a:defRPr sz="2800" b="0" i="0" u="none" strike="noStrike" cap="none">
                <a:solidFill>
                  <a:srgbClr val="000000"/>
                </a:solidFill>
                <a:latin typeface="Calibri"/>
                <a:ea typeface="Calibri"/>
                <a:cs typeface="Calibri"/>
                <a:sym typeface="Calibri"/>
              </a:defRPr>
            </a:lvl9pPr>
          </a:lstStyle>
          <a:p>
            <a:endParaRPr/>
          </a:p>
        </p:txBody>
      </p:sp>
      <p:sp>
        <p:nvSpPr>
          <p:cNvPr id="96" name="Shape 96"/>
          <p:cNvSpPr txBox="1">
            <a:spLocks noGrp="1"/>
          </p:cNvSpPr>
          <p:nvPr>
            <p:ph type="sldNum" idx="12"/>
          </p:nvPr>
        </p:nvSpPr>
        <p:spPr>
          <a:xfrm>
            <a:off x="11318417" y="6404294"/>
            <a:ext cx="263982" cy="269240"/>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pPr marL="0" marR="0" lvl="0" indent="0" algn="r" rtl="0">
                <a:lnSpc>
                  <a:spcPct val="100000"/>
                </a:lnSpc>
                <a:spcBef>
                  <a:spcPts val="0"/>
                </a:spcBef>
                <a:spcAft>
                  <a:spcPts val="0"/>
                </a:spcAft>
                <a:buClr>
                  <a:srgbClr val="888888"/>
                </a:buClr>
                <a:buSzPct val="25000"/>
                <a:buFont typeface="Calibri"/>
                <a:buNone/>
              </a:pPr>
              <a:t>‹N°›</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Titre et texte vertical">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609600" y="274637"/>
            <a:ext cx="10972799" cy="1143001"/>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1pPr>
            <a:lvl2pPr marL="0" marR="0" lvl="1" indent="0" algn="l" rtl="0">
              <a:lnSpc>
                <a:spcPct val="9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2pPr>
            <a:lvl3pPr marL="0" marR="0" lvl="2" indent="0" algn="l" rtl="0">
              <a:lnSpc>
                <a:spcPct val="9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3pPr>
            <a:lvl4pPr marL="0" marR="0" lvl="3" indent="0" algn="l" rtl="0">
              <a:lnSpc>
                <a:spcPct val="9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4pPr>
            <a:lvl5pPr marL="0" marR="0" lvl="4" indent="0" algn="l" rtl="0">
              <a:lnSpc>
                <a:spcPct val="9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5pPr>
            <a:lvl6pPr marL="0" marR="0" lvl="5" indent="0" algn="l" rtl="0">
              <a:lnSpc>
                <a:spcPct val="9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6pPr>
            <a:lvl7pPr marL="0" marR="0" lvl="6" indent="0" algn="l" rtl="0">
              <a:lnSpc>
                <a:spcPct val="9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7pPr>
            <a:lvl8pPr marL="0" marR="0" lvl="7" indent="0" algn="l" rtl="0">
              <a:lnSpc>
                <a:spcPct val="9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8pPr>
            <a:lvl9pPr marL="0" marR="0" lvl="8" indent="0" algn="l" rtl="0">
              <a:lnSpc>
                <a:spcPct val="9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9pPr>
          </a:lstStyle>
          <a:p>
            <a:endParaRPr/>
          </a:p>
        </p:txBody>
      </p:sp>
      <p:sp>
        <p:nvSpPr>
          <p:cNvPr id="99" name="Shape 99"/>
          <p:cNvSpPr txBox="1">
            <a:spLocks noGrp="1"/>
          </p:cNvSpPr>
          <p:nvPr>
            <p:ph type="body" idx="1"/>
          </p:nvPr>
        </p:nvSpPr>
        <p:spPr>
          <a:xfrm>
            <a:off x="609600" y="1600200"/>
            <a:ext cx="10972799" cy="4525964"/>
          </a:xfrm>
          <a:prstGeom prst="rect">
            <a:avLst/>
          </a:prstGeom>
          <a:noFill/>
          <a:ln>
            <a:noFill/>
          </a:ln>
        </p:spPr>
        <p:txBody>
          <a:bodyPr lIns="91425" tIns="91425" rIns="91425" bIns="91425" anchor="t" anchorCtr="0"/>
          <a:lstStyle>
            <a:lvl1pPr marL="342900" marR="0" lvl="0" indent="-139700"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1pPr>
            <a:lvl2pPr marL="783771" marR="0" lvl="1" indent="-123371"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2pPr>
            <a:lvl3pPr marL="1219200" marR="0" lvl="2" indent="-101600"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3pPr>
            <a:lvl4pPr marL="1737360" marR="0" lvl="3" indent="-162560"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4pPr>
            <a:lvl5pPr marL="2194560" marR="0" lvl="4" indent="-162560"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5pPr>
            <a:lvl6pPr marL="2641600" marR="0" lvl="5" indent="-177800" algn="l" rtl="0">
              <a:lnSpc>
                <a:spcPct val="90000"/>
              </a:lnSpc>
              <a:spcBef>
                <a:spcPts val="1000"/>
              </a:spcBef>
              <a:spcAft>
                <a:spcPts val="0"/>
              </a:spcAft>
              <a:buClr>
                <a:srgbClr val="000000"/>
              </a:buClr>
              <a:buSzPct val="100000"/>
              <a:buFont typeface="Noto Sans Symbols"/>
              <a:buChar char="●"/>
              <a:defRPr sz="2800" b="0" i="0" u="none" strike="noStrike" cap="none">
                <a:solidFill>
                  <a:srgbClr val="000000"/>
                </a:solidFill>
                <a:latin typeface="Calibri"/>
                <a:ea typeface="Calibri"/>
                <a:cs typeface="Calibri"/>
                <a:sym typeface="Calibri"/>
              </a:defRPr>
            </a:lvl6pPr>
            <a:lvl7pPr marL="3098800" marR="0" lvl="6" indent="-177800" algn="l" rtl="0">
              <a:lnSpc>
                <a:spcPct val="90000"/>
              </a:lnSpc>
              <a:spcBef>
                <a:spcPts val="1000"/>
              </a:spcBef>
              <a:spcAft>
                <a:spcPts val="0"/>
              </a:spcAft>
              <a:buClr>
                <a:srgbClr val="000000"/>
              </a:buClr>
              <a:buSzPct val="100000"/>
              <a:buFont typeface="Noto Sans Symbols"/>
              <a:buChar char="●"/>
              <a:defRPr sz="2800" b="0" i="0" u="none" strike="noStrike" cap="none">
                <a:solidFill>
                  <a:srgbClr val="000000"/>
                </a:solidFill>
                <a:latin typeface="Calibri"/>
                <a:ea typeface="Calibri"/>
                <a:cs typeface="Calibri"/>
                <a:sym typeface="Calibri"/>
              </a:defRPr>
            </a:lvl7pPr>
            <a:lvl8pPr marL="3556000" marR="0" lvl="7" indent="-177800" algn="l" rtl="0">
              <a:lnSpc>
                <a:spcPct val="90000"/>
              </a:lnSpc>
              <a:spcBef>
                <a:spcPts val="1000"/>
              </a:spcBef>
              <a:spcAft>
                <a:spcPts val="0"/>
              </a:spcAft>
              <a:buClr>
                <a:srgbClr val="000000"/>
              </a:buClr>
              <a:buSzPct val="100000"/>
              <a:buFont typeface="Noto Sans Symbols"/>
              <a:buChar char="●"/>
              <a:defRPr sz="2800" b="0" i="0" u="none" strike="noStrike" cap="none">
                <a:solidFill>
                  <a:srgbClr val="000000"/>
                </a:solidFill>
                <a:latin typeface="Calibri"/>
                <a:ea typeface="Calibri"/>
                <a:cs typeface="Calibri"/>
                <a:sym typeface="Calibri"/>
              </a:defRPr>
            </a:lvl8pPr>
            <a:lvl9pPr marL="4013200" marR="0" lvl="8" indent="-177800" algn="l" rtl="0">
              <a:lnSpc>
                <a:spcPct val="90000"/>
              </a:lnSpc>
              <a:spcBef>
                <a:spcPts val="1000"/>
              </a:spcBef>
              <a:spcAft>
                <a:spcPts val="0"/>
              </a:spcAft>
              <a:buClr>
                <a:srgbClr val="000000"/>
              </a:buClr>
              <a:buSzPct val="100000"/>
              <a:buFont typeface="Noto Sans Symbols"/>
              <a:buChar char="●"/>
              <a:defRPr sz="2800" b="0" i="0" u="none" strike="noStrike" cap="none">
                <a:solidFill>
                  <a:srgbClr val="000000"/>
                </a:solidFill>
                <a:latin typeface="Calibri"/>
                <a:ea typeface="Calibri"/>
                <a:cs typeface="Calibri"/>
                <a:sym typeface="Calibri"/>
              </a:defRPr>
            </a:lvl9pPr>
          </a:lstStyle>
          <a:p>
            <a:endParaRPr/>
          </a:p>
        </p:txBody>
      </p:sp>
      <p:sp>
        <p:nvSpPr>
          <p:cNvPr id="100" name="Shape 100"/>
          <p:cNvSpPr txBox="1">
            <a:spLocks noGrp="1"/>
          </p:cNvSpPr>
          <p:nvPr>
            <p:ph type="sldNum" idx="12"/>
          </p:nvPr>
        </p:nvSpPr>
        <p:spPr>
          <a:xfrm>
            <a:off x="11318417" y="6404294"/>
            <a:ext cx="263982" cy="269240"/>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pPr marL="0" marR="0" lvl="0" indent="0" algn="r" rtl="0">
                <a:lnSpc>
                  <a:spcPct val="100000"/>
                </a:lnSpc>
                <a:spcBef>
                  <a:spcPts val="0"/>
                </a:spcBef>
                <a:spcAft>
                  <a:spcPts val="0"/>
                </a:spcAft>
                <a:buClr>
                  <a:srgbClr val="888888"/>
                </a:buClr>
                <a:buSzPct val="25000"/>
                <a:buFont typeface="Calibri"/>
                <a:buNone/>
              </a:pPr>
              <a:t>‹N°›</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Titre vertical et texte">
    <p:spTree>
      <p:nvGrpSpPr>
        <p:cNvPr id="1" name="Shape 101"/>
        <p:cNvGrpSpPr/>
        <p:nvPr/>
      </p:nvGrpSpPr>
      <p:grpSpPr>
        <a:xfrm>
          <a:off x="0" y="0"/>
          <a:ext cx="0" cy="0"/>
          <a:chOff x="0" y="0"/>
          <a:chExt cx="0" cy="0"/>
        </a:xfrm>
      </p:grpSpPr>
      <p:sp>
        <p:nvSpPr>
          <p:cNvPr id="102" name="Shape 102"/>
          <p:cNvSpPr txBox="1">
            <a:spLocks noGrp="1"/>
          </p:cNvSpPr>
          <p:nvPr>
            <p:ph type="title"/>
          </p:nvPr>
        </p:nvSpPr>
        <p:spPr>
          <a:xfrm>
            <a:off x="8839200" y="274638"/>
            <a:ext cx="2743199" cy="5851526"/>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1pPr>
            <a:lvl2pPr marL="0" marR="0" lvl="1" indent="0" algn="l" rtl="0">
              <a:lnSpc>
                <a:spcPct val="9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2pPr>
            <a:lvl3pPr marL="0" marR="0" lvl="2" indent="0" algn="l" rtl="0">
              <a:lnSpc>
                <a:spcPct val="9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3pPr>
            <a:lvl4pPr marL="0" marR="0" lvl="3" indent="0" algn="l" rtl="0">
              <a:lnSpc>
                <a:spcPct val="9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4pPr>
            <a:lvl5pPr marL="0" marR="0" lvl="4" indent="0" algn="l" rtl="0">
              <a:lnSpc>
                <a:spcPct val="9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5pPr>
            <a:lvl6pPr marL="0" marR="0" lvl="5" indent="0" algn="l" rtl="0">
              <a:lnSpc>
                <a:spcPct val="9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6pPr>
            <a:lvl7pPr marL="0" marR="0" lvl="6" indent="0" algn="l" rtl="0">
              <a:lnSpc>
                <a:spcPct val="9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7pPr>
            <a:lvl8pPr marL="0" marR="0" lvl="7" indent="0" algn="l" rtl="0">
              <a:lnSpc>
                <a:spcPct val="9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8pPr>
            <a:lvl9pPr marL="0" marR="0" lvl="8" indent="0" algn="l" rtl="0">
              <a:lnSpc>
                <a:spcPct val="9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9pPr>
          </a:lstStyle>
          <a:p>
            <a:endParaRPr/>
          </a:p>
        </p:txBody>
      </p:sp>
      <p:sp>
        <p:nvSpPr>
          <p:cNvPr id="103" name="Shape 103"/>
          <p:cNvSpPr txBox="1">
            <a:spLocks noGrp="1"/>
          </p:cNvSpPr>
          <p:nvPr>
            <p:ph type="body" idx="1"/>
          </p:nvPr>
        </p:nvSpPr>
        <p:spPr>
          <a:xfrm>
            <a:off x="609600" y="274638"/>
            <a:ext cx="8026400" cy="5851526"/>
          </a:xfrm>
          <a:prstGeom prst="rect">
            <a:avLst/>
          </a:prstGeom>
          <a:noFill/>
          <a:ln>
            <a:noFill/>
          </a:ln>
        </p:spPr>
        <p:txBody>
          <a:bodyPr lIns="91425" tIns="91425" rIns="91425" bIns="91425" anchor="t" anchorCtr="0"/>
          <a:lstStyle>
            <a:lvl1pPr marL="342900" marR="0" lvl="0" indent="-139700"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1pPr>
            <a:lvl2pPr marL="783771" marR="0" lvl="1" indent="-123371"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2pPr>
            <a:lvl3pPr marL="1219200" marR="0" lvl="2" indent="-101600"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3pPr>
            <a:lvl4pPr marL="1737360" marR="0" lvl="3" indent="-162560"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4pPr>
            <a:lvl5pPr marL="2194560" marR="0" lvl="4" indent="-162560" algn="l" rtl="0">
              <a:lnSpc>
                <a:spcPct val="100000"/>
              </a:lnSpc>
              <a:spcBef>
                <a:spcPts val="7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5pPr>
            <a:lvl6pPr marL="2641600" marR="0" lvl="5" indent="-177800" algn="l" rtl="0">
              <a:lnSpc>
                <a:spcPct val="90000"/>
              </a:lnSpc>
              <a:spcBef>
                <a:spcPts val="1000"/>
              </a:spcBef>
              <a:spcAft>
                <a:spcPts val="0"/>
              </a:spcAft>
              <a:buClr>
                <a:srgbClr val="000000"/>
              </a:buClr>
              <a:buSzPct val="100000"/>
              <a:buFont typeface="Noto Sans Symbols"/>
              <a:buChar char="●"/>
              <a:defRPr sz="2800" b="0" i="0" u="none" strike="noStrike" cap="none">
                <a:solidFill>
                  <a:srgbClr val="000000"/>
                </a:solidFill>
                <a:latin typeface="Calibri"/>
                <a:ea typeface="Calibri"/>
                <a:cs typeface="Calibri"/>
                <a:sym typeface="Calibri"/>
              </a:defRPr>
            </a:lvl6pPr>
            <a:lvl7pPr marL="3098800" marR="0" lvl="6" indent="-177800" algn="l" rtl="0">
              <a:lnSpc>
                <a:spcPct val="90000"/>
              </a:lnSpc>
              <a:spcBef>
                <a:spcPts val="1000"/>
              </a:spcBef>
              <a:spcAft>
                <a:spcPts val="0"/>
              </a:spcAft>
              <a:buClr>
                <a:srgbClr val="000000"/>
              </a:buClr>
              <a:buSzPct val="100000"/>
              <a:buFont typeface="Noto Sans Symbols"/>
              <a:buChar char="●"/>
              <a:defRPr sz="2800" b="0" i="0" u="none" strike="noStrike" cap="none">
                <a:solidFill>
                  <a:srgbClr val="000000"/>
                </a:solidFill>
                <a:latin typeface="Calibri"/>
                <a:ea typeface="Calibri"/>
                <a:cs typeface="Calibri"/>
                <a:sym typeface="Calibri"/>
              </a:defRPr>
            </a:lvl7pPr>
            <a:lvl8pPr marL="3556000" marR="0" lvl="7" indent="-177800" algn="l" rtl="0">
              <a:lnSpc>
                <a:spcPct val="90000"/>
              </a:lnSpc>
              <a:spcBef>
                <a:spcPts val="1000"/>
              </a:spcBef>
              <a:spcAft>
                <a:spcPts val="0"/>
              </a:spcAft>
              <a:buClr>
                <a:srgbClr val="000000"/>
              </a:buClr>
              <a:buSzPct val="100000"/>
              <a:buFont typeface="Noto Sans Symbols"/>
              <a:buChar char="●"/>
              <a:defRPr sz="2800" b="0" i="0" u="none" strike="noStrike" cap="none">
                <a:solidFill>
                  <a:srgbClr val="000000"/>
                </a:solidFill>
                <a:latin typeface="Calibri"/>
                <a:ea typeface="Calibri"/>
                <a:cs typeface="Calibri"/>
                <a:sym typeface="Calibri"/>
              </a:defRPr>
            </a:lvl8pPr>
            <a:lvl9pPr marL="4013200" marR="0" lvl="8" indent="-177800" algn="l" rtl="0">
              <a:lnSpc>
                <a:spcPct val="90000"/>
              </a:lnSpc>
              <a:spcBef>
                <a:spcPts val="1000"/>
              </a:spcBef>
              <a:spcAft>
                <a:spcPts val="0"/>
              </a:spcAft>
              <a:buClr>
                <a:srgbClr val="000000"/>
              </a:buClr>
              <a:buSzPct val="100000"/>
              <a:buFont typeface="Noto Sans Symbols"/>
              <a:buChar char="●"/>
              <a:defRPr sz="2800" b="0" i="0" u="none" strike="noStrike" cap="none">
                <a:solidFill>
                  <a:srgbClr val="000000"/>
                </a:solidFill>
                <a:latin typeface="Calibri"/>
                <a:ea typeface="Calibri"/>
                <a:cs typeface="Calibri"/>
                <a:sym typeface="Calibri"/>
              </a:defRPr>
            </a:lvl9pPr>
          </a:lstStyle>
          <a:p>
            <a:endParaRPr/>
          </a:p>
        </p:txBody>
      </p:sp>
      <p:sp>
        <p:nvSpPr>
          <p:cNvPr id="104" name="Shape 104"/>
          <p:cNvSpPr txBox="1">
            <a:spLocks noGrp="1"/>
          </p:cNvSpPr>
          <p:nvPr>
            <p:ph type="sldNum" idx="12"/>
          </p:nvPr>
        </p:nvSpPr>
        <p:spPr>
          <a:xfrm>
            <a:off x="11318417" y="6404294"/>
            <a:ext cx="263982" cy="269240"/>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pPr marL="0" marR="0" lvl="0" indent="0" algn="r" rtl="0">
                <a:lnSpc>
                  <a:spcPct val="100000"/>
                </a:lnSpc>
                <a:spcBef>
                  <a:spcPts val="0"/>
                </a:spcBef>
                <a:spcAft>
                  <a:spcPts val="0"/>
                </a:spcAft>
                <a:buClr>
                  <a:srgbClr val="888888"/>
                </a:buClr>
                <a:buSzPct val="25000"/>
                <a:buFont typeface="Calibri"/>
                <a:buNone/>
              </a:pPr>
              <a:t>‹N°›</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re et contenu">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845125" y="365759"/>
            <a:ext cx="10515601" cy="1325563"/>
          </a:xfrm>
          <a:prstGeom prst="rect">
            <a:avLst/>
          </a:prstGeom>
          <a:noFill/>
          <a:ln>
            <a:noFill/>
          </a:ln>
        </p:spPr>
        <p:txBody>
          <a:bodyPr lIns="91425" tIns="91425" rIns="91425" bIns="91425" anchor="ctr" anchorCtr="0"/>
          <a:lstStyle>
            <a:lvl1pPr marL="0" marR="0" lvl="0" indent="0" algn="l" rtl="0">
              <a:lnSpc>
                <a:spcPct val="9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1pPr>
            <a:lvl2pPr marL="0" marR="0" lvl="1" indent="0" algn="l" rtl="0">
              <a:lnSpc>
                <a:spcPct val="9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2pPr>
            <a:lvl3pPr marL="0" marR="0" lvl="2" indent="0" algn="l" rtl="0">
              <a:lnSpc>
                <a:spcPct val="9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3pPr>
            <a:lvl4pPr marL="0" marR="0" lvl="3" indent="0" algn="l" rtl="0">
              <a:lnSpc>
                <a:spcPct val="9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4pPr>
            <a:lvl5pPr marL="0" marR="0" lvl="4" indent="0" algn="l" rtl="0">
              <a:lnSpc>
                <a:spcPct val="9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5pPr>
            <a:lvl6pPr marL="0" marR="0" lvl="5" indent="0" algn="l" rtl="0">
              <a:lnSpc>
                <a:spcPct val="9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6pPr>
            <a:lvl7pPr marL="0" marR="0" lvl="6" indent="0" algn="l" rtl="0">
              <a:lnSpc>
                <a:spcPct val="9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7pPr>
            <a:lvl8pPr marL="0" marR="0" lvl="7" indent="0" algn="l" rtl="0">
              <a:lnSpc>
                <a:spcPct val="9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8pPr>
            <a:lvl9pPr marL="0" marR="0" lvl="8" indent="0" algn="l" rtl="0">
              <a:lnSpc>
                <a:spcPct val="9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9pPr>
          </a:lstStyle>
          <a:p>
            <a:endParaRPr/>
          </a:p>
        </p:txBody>
      </p:sp>
      <p:sp>
        <p:nvSpPr>
          <p:cNvPr id="19" name="Shape 19"/>
          <p:cNvSpPr txBox="1">
            <a:spLocks noGrp="1"/>
          </p:cNvSpPr>
          <p:nvPr>
            <p:ph type="body" idx="1"/>
          </p:nvPr>
        </p:nvSpPr>
        <p:spPr>
          <a:xfrm>
            <a:off x="845125" y="1828800"/>
            <a:ext cx="10515601"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spcAft>
                <a:spcPts val="0"/>
              </a:spcAft>
              <a:buClr>
                <a:srgbClr val="000000"/>
              </a:buClr>
              <a:buSzPct val="100000"/>
              <a:buFont typeface="Noto Sans Symbols"/>
              <a:buChar char="●"/>
              <a:defRPr sz="2800" b="0" i="0" u="none" strike="noStrike" cap="none">
                <a:solidFill>
                  <a:srgbClr val="000000"/>
                </a:solidFill>
                <a:latin typeface="Calibri"/>
                <a:ea typeface="Calibri"/>
                <a:cs typeface="Calibri"/>
                <a:sym typeface="Calibri"/>
              </a:defRPr>
            </a:lvl1pPr>
            <a:lvl2pPr marL="723900" marR="0" lvl="1" indent="-88900" algn="l" rtl="0">
              <a:lnSpc>
                <a:spcPct val="90000"/>
              </a:lnSpc>
              <a:spcBef>
                <a:spcPts val="1000"/>
              </a:spcBef>
              <a:spcAft>
                <a:spcPts val="0"/>
              </a:spcAft>
              <a:buClr>
                <a:srgbClr val="000000"/>
              </a:buClr>
              <a:buSzPct val="100000"/>
              <a:buFont typeface="Noto Sans Symbols"/>
              <a:buChar char="●"/>
              <a:defRPr sz="2800" b="0" i="0" u="none" strike="noStrike" cap="none">
                <a:solidFill>
                  <a:srgbClr val="000000"/>
                </a:solidFill>
                <a:latin typeface="Calibri"/>
                <a:ea typeface="Calibri"/>
                <a:cs typeface="Calibri"/>
                <a:sym typeface="Calibri"/>
              </a:defRPr>
            </a:lvl2pPr>
            <a:lvl3pPr marL="1234439" marR="0" lvl="2" indent="-142239" algn="l" rtl="0">
              <a:lnSpc>
                <a:spcPct val="90000"/>
              </a:lnSpc>
              <a:spcBef>
                <a:spcPts val="1000"/>
              </a:spcBef>
              <a:spcAft>
                <a:spcPts val="0"/>
              </a:spcAft>
              <a:buClr>
                <a:srgbClr val="000000"/>
              </a:buClr>
              <a:buSzPct val="100000"/>
              <a:buFont typeface="Noto Sans Symbols"/>
              <a:buChar char="●"/>
              <a:defRPr sz="2800" b="0" i="0" u="none" strike="noStrike" cap="none">
                <a:solidFill>
                  <a:srgbClr val="000000"/>
                </a:solidFill>
                <a:latin typeface="Calibri"/>
                <a:ea typeface="Calibri"/>
                <a:cs typeface="Calibri"/>
                <a:sym typeface="Calibri"/>
              </a:defRPr>
            </a:lvl3pPr>
            <a:lvl4pPr marL="1727200" marR="0" lvl="3" indent="-177800" algn="l" rtl="0">
              <a:lnSpc>
                <a:spcPct val="90000"/>
              </a:lnSpc>
              <a:spcBef>
                <a:spcPts val="1000"/>
              </a:spcBef>
              <a:spcAft>
                <a:spcPts val="0"/>
              </a:spcAft>
              <a:buClr>
                <a:srgbClr val="000000"/>
              </a:buClr>
              <a:buSzPct val="100000"/>
              <a:buFont typeface="Noto Sans Symbols"/>
              <a:buChar char="●"/>
              <a:defRPr sz="2800" b="0" i="0" u="none" strike="noStrike" cap="none">
                <a:solidFill>
                  <a:srgbClr val="000000"/>
                </a:solidFill>
                <a:latin typeface="Calibri"/>
                <a:ea typeface="Calibri"/>
                <a:cs typeface="Calibri"/>
                <a:sym typeface="Calibri"/>
              </a:defRPr>
            </a:lvl4pPr>
            <a:lvl5pPr marL="2184400" marR="0" lvl="4" indent="-177800" algn="l" rtl="0">
              <a:lnSpc>
                <a:spcPct val="90000"/>
              </a:lnSpc>
              <a:spcBef>
                <a:spcPts val="1000"/>
              </a:spcBef>
              <a:spcAft>
                <a:spcPts val="0"/>
              </a:spcAft>
              <a:buClr>
                <a:srgbClr val="000000"/>
              </a:buClr>
              <a:buSzPct val="100000"/>
              <a:buFont typeface="Noto Sans Symbols"/>
              <a:buChar char="●"/>
              <a:defRPr sz="2800" b="0" i="0" u="none" strike="noStrike" cap="none">
                <a:solidFill>
                  <a:srgbClr val="000000"/>
                </a:solidFill>
                <a:latin typeface="Calibri"/>
                <a:ea typeface="Calibri"/>
                <a:cs typeface="Calibri"/>
                <a:sym typeface="Calibri"/>
              </a:defRPr>
            </a:lvl5pPr>
            <a:lvl6pPr marL="2641600" marR="0" lvl="5" indent="-177800" algn="l" rtl="0">
              <a:lnSpc>
                <a:spcPct val="90000"/>
              </a:lnSpc>
              <a:spcBef>
                <a:spcPts val="1000"/>
              </a:spcBef>
              <a:spcAft>
                <a:spcPts val="0"/>
              </a:spcAft>
              <a:buClr>
                <a:srgbClr val="000000"/>
              </a:buClr>
              <a:buSzPct val="100000"/>
              <a:buFont typeface="Noto Sans Symbols"/>
              <a:buChar char="●"/>
              <a:defRPr sz="2800" b="0" i="0" u="none" strike="noStrike" cap="none">
                <a:solidFill>
                  <a:srgbClr val="000000"/>
                </a:solidFill>
                <a:latin typeface="Calibri"/>
                <a:ea typeface="Calibri"/>
                <a:cs typeface="Calibri"/>
                <a:sym typeface="Calibri"/>
              </a:defRPr>
            </a:lvl6pPr>
            <a:lvl7pPr marL="3098800" marR="0" lvl="6" indent="-177800" algn="l" rtl="0">
              <a:lnSpc>
                <a:spcPct val="90000"/>
              </a:lnSpc>
              <a:spcBef>
                <a:spcPts val="1000"/>
              </a:spcBef>
              <a:spcAft>
                <a:spcPts val="0"/>
              </a:spcAft>
              <a:buClr>
                <a:srgbClr val="000000"/>
              </a:buClr>
              <a:buSzPct val="100000"/>
              <a:buFont typeface="Noto Sans Symbols"/>
              <a:buChar char="●"/>
              <a:defRPr sz="2800" b="0" i="0" u="none" strike="noStrike" cap="none">
                <a:solidFill>
                  <a:srgbClr val="000000"/>
                </a:solidFill>
                <a:latin typeface="Calibri"/>
                <a:ea typeface="Calibri"/>
                <a:cs typeface="Calibri"/>
                <a:sym typeface="Calibri"/>
              </a:defRPr>
            </a:lvl7pPr>
            <a:lvl8pPr marL="3556000" marR="0" lvl="7" indent="-177800" algn="l" rtl="0">
              <a:lnSpc>
                <a:spcPct val="90000"/>
              </a:lnSpc>
              <a:spcBef>
                <a:spcPts val="1000"/>
              </a:spcBef>
              <a:spcAft>
                <a:spcPts val="0"/>
              </a:spcAft>
              <a:buClr>
                <a:srgbClr val="000000"/>
              </a:buClr>
              <a:buSzPct val="100000"/>
              <a:buFont typeface="Noto Sans Symbols"/>
              <a:buChar char="●"/>
              <a:defRPr sz="2800" b="0" i="0" u="none" strike="noStrike" cap="none">
                <a:solidFill>
                  <a:srgbClr val="000000"/>
                </a:solidFill>
                <a:latin typeface="Calibri"/>
                <a:ea typeface="Calibri"/>
                <a:cs typeface="Calibri"/>
                <a:sym typeface="Calibri"/>
              </a:defRPr>
            </a:lvl8pPr>
            <a:lvl9pPr marL="4013200" marR="0" lvl="8" indent="-177800" algn="l" rtl="0">
              <a:lnSpc>
                <a:spcPct val="90000"/>
              </a:lnSpc>
              <a:spcBef>
                <a:spcPts val="1000"/>
              </a:spcBef>
              <a:spcAft>
                <a:spcPts val="0"/>
              </a:spcAft>
              <a:buClr>
                <a:srgbClr val="000000"/>
              </a:buClr>
              <a:buSzPct val="100000"/>
              <a:buFont typeface="Noto Sans Symbols"/>
              <a:buChar char="●"/>
              <a:defRPr sz="2800" b="0" i="0" u="none" strike="noStrike" cap="none">
                <a:solidFill>
                  <a:srgbClr val="000000"/>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11110064" y="6416992"/>
            <a:ext cx="250661" cy="243841"/>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100" b="0" i="0" u="none" strike="noStrike" cap="none">
                <a:solidFill>
                  <a:srgbClr val="888888"/>
                </a:solidFill>
                <a:latin typeface="Calibri"/>
                <a:ea typeface="Calibri"/>
                <a:cs typeface="Calibri"/>
                <a:sym typeface="Calibri"/>
              </a:rPr>
              <a:pPr marL="0" marR="0" lvl="0" indent="0" algn="r" rtl="0">
                <a:lnSpc>
                  <a:spcPct val="100000"/>
                </a:lnSpc>
                <a:spcBef>
                  <a:spcPts val="0"/>
                </a:spcBef>
                <a:spcAft>
                  <a:spcPts val="0"/>
                </a:spcAft>
                <a:buClr>
                  <a:srgbClr val="888888"/>
                </a:buClr>
                <a:buSzPct val="25000"/>
                <a:buFont typeface="Calibri"/>
                <a:buNone/>
              </a:pPr>
              <a:t>‹N°›</a:t>
            </a:fld>
            <a:endParaRPr lang="en-US" sz="11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Diapositive de titre">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914400" y="2130425"/>
            <a:ext cx="10363200" cy="14700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1pPr>
            <a:lvl2pPr marL="0" marR="0" lvl="1" indent="0" algn="l" rtl="0">
              <a:lnSpc>
                <a:spcPct val="9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2pPr>
            <a:lvl3pPr marL="0" marR="0" lvl="2" indent="0" algn="l" rtl="0">
              <a:lnSpc>
                <a:spcPct val="9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3pPr>
            <a:lvl4pPr marL="0" marR="0" lvl="3" indent="0" algn="l" rtl="0">
              <a:lnSpc>
                <a:spcPct val="9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4pPr>
            <a:lvl5pPr marL="0" marR="0" lvl="4" indent="0" algn="l" rtl="0">
              <a:lnSpc>
                <a:spcPct val="9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5pPr>
            <a:lvl6pPr marL="0" marR="0" lvl="5" indent="0" algn="l" rtl="0">
              <a:lnSpc>
                <a:spcPct val="9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6pPr>
            <a:lvl7pPr marL="0" marR="0" lvl="6" indent="0" algn="l" rtl="0">
              <a:lnSpc>
                <a:spcPct val="9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7pPr>
            <a:lvl8pPr marL="0" marR="0" lvl="7" indent="0" algn="l" rtl="0">
              <a:lnSpc>
                <a:spcPct val="9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8pPr>
            <a:lvl9pPr marL="0" marR="0" lvl="8" indent="0" algn="l" rtl="0">
              <a:lnSpc>
                <a:spcPct val="9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9pPr>
          </a:lstStyle>
          <a:p>
            <a:endParaRPr/>
          </a:p>
        </p:txBody>
      </p:sp>
      <p:sp>
        <p:nvSpPr>
          <p:cNvPr id="27" name="Shape 27"/>
          <p:cNvSpPr txBox="1">
            <a:spLocks noGrp="1"/>
          </p:cNvSpPr>
          <p:nvPr>
            <p:ph type="body" idx="1"/>
          </p:nvPr>
        </p:nvSpPr>
        <p:spPr>
          <a:xfrm>
            <a:off x="1828800" y="3886200"/>
            <a:ext cx="8534399" cy="1752600"/>
          </a:xfrm>
          <a:prstGeom prst="rect">
            <a:avLst/>
          </a:prstGeom>
          <a:noFill/>
          <a:ln>
            <a:noFill/>
          </a:ln>
        </p:spPr>
        <p:txBody>
          <a:bodyPr lIns="91425" tIns="91425" rIns="91425" bIns="91425" anchor="t" anchorCtr="0"/>
          <a:lstStyle>
            <a:lvl1pPr marL="0" marR="0" lvl="0" indent="0" algn="ctr" rtl="0">
              <a:lnSpc>
                <a:spcPct val="100000"/>
              </a:lnSpc>
              <a:spcBef>
                <a:spcPts val="700"/>
              </a:spcBef>
              <a:spcAft>
                <a:spcPts val="0"/>
              </a:spcAft>
              <a:buClr>
                <a:srgbClr val="888888"/>
              </a:buClr>
              <a:buFont typeface="Noto Sans Symbols"/>
              <a:buNone/>
              <a:defRPr sz="3200" b="0" i="0" u="none" strike="noStrike" cap="none">
                <a:solidFill>
                  <a:srgbClr val="888888"/>
                </a:solidFill>
                <a:latin typeface="Calibri"/>
                <a:ea typeface="Calibri"/>
                <a:cs typeface="Calibri"/>
                <a:sym typeface="Calibri"/>
              </a:defRPr>
            </a:lvl1pPr>
            <a:lvl2pPr marL="0" marR="0" lvl="1" indent="457200" algn="ctr" rtl="0">
              <a:lnSpc>
                <a:spcPct val="100000"/>
              </a:lnSpc>
              <a:spcBef>
                <a:spcPts val="700"/>
              </a:spcBef>
              <a:spcAft>
                <a:spcPts val="0"/>
              </a:spcAft>
              <a:buClr>
                <a:srgbClr val="888888"/>
              </a:buClr>
              <a:buFont typeface="Noto Sans Symbols"/>
              <a:buNone/>
              <a:defRPr sz="3200" b="0" i="0" u="none" strike="noStrike" cap="none">
                <a:solidFill>
                  <a:srgbClr val="888888"/>
                </a:solidFill>
                <a:latin typeface="Calibri"/>
                <a:ea typeface="Calibri"/>
                <a:cs typeface="Calibri"/>
                <a:sym typeface="Calibri"/>
              </a:defRPr>
            </a:lvl2pPr>
            <a:lvl3pPr marL="0" marR="0" lvl="2" indent="914400" algn="ctr" rtl="0">
              <a:lnSpc>
                <a:spcPct val="100000"/>
              </a:lnSpc>
              <a:spcBef>
                <a:spcPts val="700"/>
              </a:spcBef>
              <a:spcAft>
                <a:spcPts val="0"/>
              </a:spcAft>
              <a:buClr>
                <a:srgbClr val="888888"/>
              </a:buClr>
              <a:buFont typeface="Noto Sans Symbols"/>
              <a:buNone/>
              <a:defRPr sz="3200" b="0" i="0" u="none" strike="noStrike" cap="none">
                <a:solidFill>
                  <a:srgbClr val="888888"/>
                </a:solidFill>
                <a:latin typeface="Calibri"/>
                <a:ea typeface="Calibri"/>
                <a:cs typeface="Calibri"/>
                <a:sym typeface="Calibri"/>
              </a:defRPr>
            </a:lvl3pPr>
            <a:lvl4pPr marL="0" marR="0" lvl="3" indent="1371600" algn="ctr" rtl="0">
              <a:lnSpc>
                <a:spcPct val="100000"/>
              </a:lnSpc>
              <a:spcBef>
                <a:spcPts val="700"/>
              </a:spcBef>
              <a:spcAft>
                <a:spcPts val="0"/>
              </a:spcAft>
              <a:buClr>
                <a:srgbClr val="888888"/>
              </a:buClr>
              <a:buFont typeface="Noto Sans Symbols"/>
              <a:buNone/>
              <a:defRPr sz="3200" b="0" i="0" u="none" strike="noStrike" cap="none">
                <a:solidFill>
                  <a:srgbClr val="888888"/>
                </a:solidFill>
                <a:latin typeface="Calibri"/>
                <a:ea typeface="Calibri"/>
                <a:cs typeface="Calibri"/>
                <a:sym typeface="Calibri"/>
              </a:defRPr>
            </a:lvl4pPr>
            <a:lvl5pPr marL="0" marR="0" lvl="4" indent="1828800" algn="ctr" rtl="0">
              <a:lnSpc>
                <a:spcPct val="100000"/>
              </a:lnSpc>
              <a:spcBef>
                <a:spcPts val="700"/>
              </a:spcBef>
              <a:spcAft>
                <a:spcPts val="0"/>
              </a:spcAft>
              <a:buClr>
                <a:srgbClr val="888888"/>
              </a:buClr>
              <a:buFont typeface="Noto Sans Symbols"/>
              <a:buNone/>
              <a:defRPr sz="3200" b="0" i="0" u="none" strike="noStrike" cap="none">
                <a:solidFill>
                  <a:srgbClr val="888888"/>
                </a:solidFill>
                <a:latin typeface="Calibri"/>
                <a:ea typeface="Calibri"/>
                <a:cs typeface="Calibri"/>
                <a:sym typeface="Calibri"/>
              </a:defRPr>
            </a:lvl5pPr>
            <a:lvl6pPr marL="2641600" marR="0" lvl="5" indent="-177800" algn="l" rtl="0">
              <a:lnSpc>
                <a:spcPct val="90000"/>
              </a:lnSpc>
              <a:spcBef>
                <a:spcPts val="1000"/>
              </a:spcBef>
              <a:spcAft>
                <a:spcPts val="0"/>
              </a:spcAft>
              <a:buClr>
                <a:srgbClr val="000000"/>
              </a:buClr>
              <a:buSzPct val="100000"/>
              <a:buFont typeface="Noto Sans Symbols"/>
              <a:buChar char="●"/>
              <a:defRPr sz="2800" b="0" i="0" u="none" strike="noStrike" cap="none">
                <a:solidFill>
                  <a:srgbClr val="000000"/>
                </a:solidFill>
                <a:latin typeface="Calibri"/>
                <a:ea typeface="Calibri"/>
                <a:cs typeface="Calibri"/>
                <a:sym typeface="Calibri"/>
              </a:defRPr>
            </a:lvl6pPr>
            <a:lvl7pPr marL="3098800" marR="0" lvl="6" indent="-177800" algn="l" rtl="0">
              <a:lnSpc>
                <a:spcPct val="90000"/>
              </a:lnSpc>
              <a:spcBef>
                <a:spcPts val="1000"/>
              </a:spcBef>
              <a:spcAft>
                <a:spcPts val="0"/>
              </a:spcAft>
              <a:buClr>
                <a:srgbClr val="000000"/>
              </a:buClr>
              <a:buSzPct val="100000"/>
              <a:buFont typeface="Noto Sans Symbols"/>
              <a:buChar char="●"/>
              <a:defRPr sz="2800" b="0" i="0" u="none" strike="noStrike" cap="none">
                <a:solidFill>
                  <a:srgbClr val="000000"/>
                </a:solidFill>
                <a:latin typeface="Calibri"/>
                <a:ea typeface="Calibri"/>
                <a:cs typeface="Calibri"/>
                <a:sym typeface="Calibri"/>
              </a:defRPr>
            </a:lvl7pPr>
            <a:lvl8pPr marL="3556000" marR="0" lvl="7" indent="-177800" algn="l" rtl="0">
              <a:lnSpc>
                <a:spcPct val="90000"/>
              </a:lnSpc>
              <a:spcBef>
                <a:spcPts val="1000"/>
              </a:spcBef>
              <a:spcAft>
                <a:spcPts val="0"/>
              </a:spcAft>
              <a:buClr>
                <a:srgbClr val="000000"/>
              </a:buClr>
              <a:buSzPct val="100000"/>
              <a:buFont typeface="Noto Sans Symbols"/>
              <a:buChar char="●"/>
              <a:defRPr sz="2800" b="0" i="0" u="none" strike="noStrike" cap="none">
                <a:solidFill>
                  <a:srgbClr val="000000"/>
                </a:solidFill>
                <a:latin typeface="Calibri"/>
                <a:ea typeface="Calibri"/>
                <a:cs typeface="Calibri"/>
                <a:sym typeface="Calibri"/>
              </a:defRPr>
            </a:lvl8pPr>
            <a:lvl9pPr marL="4013200" marR="0" lvl="8" indent="-177800" algn="l" rtl="0">
              <a:lnSpc>
                <a:spcPct val="90000"/>
              </a:lnSpc>
              <a:spcBef>
                <a:spcPts val="1000"/>
              </a:spcBef>
              <a:spcAft>
                <a:spcPts val="0"/>
              </a:spcAft>
              <a:buClr>
                <a:srgbClr val="000000"/>
              </a:buClr>
              <a:buSzPct val="100000"/>
              <a:buFont typeface="Noto Sans Symbols"/>
              <a:buChar char="●"/>
              <a:defRPr sz="2800" b="0" i="0" u="none" strike="noStrike" cap="none">
                <a:solidFill>
                  <a:srgbClr val="000000"/>
                </a:solidFill>
                <a:latin typeface="Calibri"/>
                <a:ea typeface="Calibri"/>
                <a:cs typeface="Calibri"/>
                <a:sym typeface="Calibri"/>
              </a:defRPr>
            </a:lvl9pPr>
          </a:lstStyle>
          <a:p>
            <a:endParaRPr/>
          </a:p>
        </p:txBody>
      </p:sp>
      <p:sp>
        <p:nvSpPr>
          <p:cNvPr id="28" name="Shape 28"/>
          <p:cNvSpPr txBox="1">
            <a:spLocks noGrp="1"/>
          </p:cNvSpPr>
          <p:nvPr>
            <p:ph type="sldNum" idx="12"/>
          </p:nvPr>
        </p:nvSpPr>
        <p:spPr>
          <a:xfrm>
            <a:off x="11318417" y="6404294"/>
            <a:ext cx="263982" cy="269240"/>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pPr marL="0" marR="0" lvl="0" indent="0" algn="r" rtl="0">
                <a:lnSpc>
                  <a:spcPct val="100000"/>
                </a:lnSpc>
                <a:spcBef>
                  <a:spcPts val="0"/>
                </a:spcBef>
                <a:spcAft>
                  <a:spcPts val="0"/>
                </a:spcAft>
                <a:buClr>
                  <a:srgbClr val="888888"/>
                </a:buClr>
                <a:buSzPct val="25000"/>
                <a:buFont typeface="Calibri"/>
                <a:buNone/>
              </a:pPr>
              <a:t>‹N°›</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Titre de section">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831850" y="1712422"/>
            <a:ext cx="10515599" cy="2851208"/>
          </a:xfrm>
          <a:prstGeom prst="rect">
            <a:avLst/>
          </a:prstGeom>
          <a:noFill/>
          <a:ln>
            <a:noFill/>
          </a:ln>
        </p:spPr>
        <p:txBody>
          <a:bodyPr lIns="91425" tIns="91425" rIns="91425" bIns="91425" anchor="b" anchorCtr="0"/>
          <a:lstStyle>
            <a:lvl1pPr marL="0" marR="0" lvl="0" indent="0" algn="l" rtl="0">
              <a:lnSpc>
                <a:spcPct val="90000"/>
              </a:lnSpc>
              <a:spcBef>
                <a:spcPts val="0"/>
              </a:spcBef>
              <a:spcAft>
                <a:spcPts val="0"/>
              </a:spcAft>
              <a:buClr>
                <a:srgbClr val="000000"/>
              </a:buClr>
              <a:buFont typeface="Calibri"/>
              <a:buNone/>
              <a:defRPr sz="6000" b="0" i="0" u="none" strike="noStrike" cap="none">
                <a:solidFill>
                  <a:srgbClr val="000000"/>
                </a:solidFill>
                <a:latin typeface="Calibri"/>
                <a:ea typeface="Calibri"/>
                <a:cs typeface="Calibri"/>
                <a:sym typeface="Calibri"/>
              </a:defRPr>
            </a:lvl1pPr>
            <a:lvl2pPr marL="0" marR="0" lvl="1" indent="0" algn="l" rtl="0">
              <a:lnSpc>
                <a:spcPct val="9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2pPr>
            <a:lvl3pPr marL="0" marR="0" lvl="2" indent="0" algn="l" rtl="0">
              <a:lnSpc>
                <a:spcPct val="9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3pPr>
            <a:lvl4pPr marL="0" marR="0" lvl="3" indent="0" algn="l" rtl="0">
              <a:lnSpc>
                <a:spcPct val="9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4pPr>
            <a:lvl5pPr marL="0" marR="0" lvl="4" indent="0" algn="l" rtl="0">
              <a:lnSpc>
                <a:spcPct val="9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5pPr>
            <a:lvl6pPr marL="0" marR="0" lvl="5" indent="0" algn="l" rtl="0">
              <a:lnSpc>
                <a:spcPct val="9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6pPr>
            <a:lvl7pPr marL="0" marR="0" lvl="6" indent="0" algn="l" rtl="0">
              <a:lnSpc>
                <a:spcPct val="9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7pPr>
            <a:lvl8pPr marL="0" marR="0" lvl="7" indent="0" algn="l" rtl="0">
              <a:lnSpc>
                <a:spcPct val="9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8pPr>
            <a:lvl9pPr marL="0" marR="0" lvl="8" indent="0" algn="l" rtl="0">
              <a:lnSpc>
                <a:spcPct val="9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9pPr>
          </a:lstStyle>
          <a:p>
            <a:endParaRPr/>
          </a:p>
        </p:txBody>
      </p:sp>
      <p:sp>
        <p:nvSpPr>
          <p:cNvPr id="35" name="Shape 35"/>
          <p:cNvSpPr txBox="1">
            <a:spLocks noGrp="1"/>
          </p:cNvSpPr>
          <p:nvPr>
            <p:ph type="body" idx="1"/>
          </p:nvPr>
        </p:nvSpPr>
        <p:spPr>
          <a:xfrm>
            <a:off x="831850" y="4552632"/>
            <a:ext cx="10515599" cy="1500187"/>
          </a:xfrm>
          <a:prstGeom prst="rect">
            <a:avLst/>
          </a:prstGeom>
          <a:noFill/>
          <a:ln>
            <a:noFill/>
          </a:ln>
        </p:spPr>
        <p:txBody>
          <a:bodyPr lIns="91425" tIns="91425" rIns="91425" bIns="91425" anchor="t" anchorCtr="0"/>
          <a:lstStyle>
            <a:lvl1pPr marL="0" marR="0" lvl="0" indent="0" algn="l" rtl="0">
              <a:lnSpc>
                <a:spcPct val="90000"/>
              </a:lnSpc>
              <a:spcBef>
                <a:spcPts val="1000"/>
              </a:spcBef>
              <a:spcAft>
                <a:spcPts val="0"/>
              </a:spcAft>
              <a:buClr>
                <a:srgbClr val="404040"/>
              </a:buClr>
              <a:buFont typeface="Noto Sans Symbols"/>
              <a:buNone/>
              <a:defRPr sz="2400" b="0" i="0" u="none" strike="noStrike" cap="none">
                <a:solidFill>
                  <a:srgbClr val="404040"/>
                </a:solidFill>
                <a:latin typeface="Calibri"/>
                <a:ea typeface="Calibri"/>
                <a:cs typeface="Calibri"/>
                <a:sym typeface="Calibri"/>
              </a:defRPr>
            </a:lvl1pPr>
            <a:lvl2pPr marL="0" marR="0" lvl="1" indent="457200" algn="l" rtl="0">
              <a:lnSpc>
                <a:spcPct val="90000"/>
              </a:lnSpc>
              <a:spcBef>
                <a:spcPts val="1000"/>
              </a:spcBef>
              <a:spcAft>
                <a:spcPts val="0"/>
              </a:spcAft>
              <a:buClr>
                <a:srgbClr val="404040"/>
              </a:buClr>
              <a:buFont typeface="Noto Sans Symbols"/>
              <a:buNone/>
              <a:defRPr sz="2400" b="0" i="0" u="none" strike="noStrike" cap="none">
                <a:solidFill>
                  <a:srgbClr val="404040"/>
                </a:solidFill>
                <a:latin typeface="Calibri"/>
                <a:ea typeface="Calibri"/>
                <a:cs typeface="Calibri"/>
                <a:sym typeface="Calibri"/>
              </a:defRPr>
            </a:lvl2pPr>
            <a:lvl3pPr marL="0" marR="0" lvl="2" indent="914400" algn="l" rtl="0">
              <a:lnSpc>
                <a:spcPct val="90000"/>
              </a:lnSpc>
              <a:spcBef>
                <a:spcPts val="1000"/>
              </a:spcBef>
              <a:spcAft>
                <a:spcPts val="0"/>
              </a:spcAft>
              <a:buClr>
                <a:srgbClr val="404040"/>
              </a:buClr>
              <a:buFont typeface="Noto Sans Symbols"/>
              <a:buNone/>
              <a:defRPr sz="2400" b="0" i="0" u="none" strike="noStrike" cap="none">
                <a:solidFill>
                  <a:srgbClr val="404040"/>
                </a:solidFill>
                <a:latin typeface="Calibri"/>
                <a:ea typeface="Calibri"/>
                <a:cs typeface="Calibri"/>
                <a:sym typeface="Calibri"/>
              </a:defRPr>
            </a:lvl3pPr>
            <a:lvl4pPr marL="0" marR="0" lvl="3" indent="1371600" algn="l" rtl="0">
              <a:lnSpc>
                <a:spcPct val="90000"/>
              </a:lnSpc>
              <a:spcBef>
                <a:spcPts val="1000"/>
              </a:spcBef>
              <a:spcAft>
                <a:spcPts val="0"/>
              </a:spcAft>
              <a:buClr>
                <a:srgbClr val="404040"/>
              </a:buClr>
              <a:buFont typeface="Noto Sans Symbols"/>
              <a:buNone/>
              <a:defRPr sz="2400" b="0" i="0" u="none" strike="noStrike" cap="none">
                <a:solidFill>
                  <a:srgbClr val="404040"/>
                </a:solidFill>
                <a:latin typeface="Calibri"/>
                <a:ea typeface="Calibri"/>
                <a:cs typeface="Calibri"/>
                <a:sym typeface="Calibri"/>
              </a:defRPr>
            </a:lvl4pPr>
            <a:lvl5pPr marL="0" marR="0" lvl="4" indent="1828800" algn="l" rtl="0">
              <a:lnSpc>
                <a:spcPct val="90000"/>
              </a:lnSpc>
              <a:spcBef>
                <a:spcPts val="1000"/>
              </a:spcBef>
              <a:spcAft>
                <a:spcPts val="0"/>
              </a:spcAft>
              <a:buClr>
                <a:srgbClr val="404040"/>
              </a:buClr>
              <a:buFont typeface="Noto Sans Symbols"/>
              <a:buNone/>
              <a:defRPr sz="2400" b="0" i="0" u="none" strike="noStrike" cap="none">
                <a:solidFill>
                  <a:srgbClr val="404040"/>
                </a:solidFill>
                <a:latin typeface="Calibri"/>
                <a:ea typeface="Calibri"/>
                <a:cs typeface="Calibri"/>
                <a:sym typeface="Calibri"/>
              </a:defRPr>
            </a:lvl5pPr>
            <a:lvl6pPr marL="2641600" marR="0" lvl="5" indent="-177800" algn="l" rtl="0">
              <a:lnSpc>
                <a:spcPct val="90000"/>
              </a:lnSpc>
              <a:spcBef>
                <a:spcPts val="1000"/>
              </a:spcBef>
              <a:spcAft>
                <a:spcPts val="0"/>
              </a:spcAft>
              <a:buClr>
                <a:srgbClr val="000000"/>
              </a:buClr>
              <a:buSzPct val="100000"/>
              <a:buFont typeface="Noto Sans Symbols"/>
              <a:buChar char="●"/>
              <a:defRPr sz="2800" b="0" i="0" u="none" strike="noStrike" cap="none">
                <a:solidFill>
                  <a:srgbClr val="000000"/>
                </a:solidFill>
                <a:latin typeface="Calibri"/>
                <a:ea typeface="Calibri"/>
                <a:cs typeface="Calibri"/>
                <a:sym typeface="Calibri"/>
              </a:defRPr>
            </a:lvl6pPr>
            <a:lvl7pPr marL="3098800" marR="0" lvl="6" indent="-177800" algn="l" rtl="0">
              <a:lnSpc>
                <a:spcPct val="90000"/>
              </a:lnSpc>
              <a:spcBef>
                <a:spcPts val="1000"/>
              </a:spcBef>
              <a:spcAft>
                <a:spcPts val="0"/>
              </a:spcAft>
              <a:buClr>
                <a:srgbClr val="000000"/>
              </a:buClr>
              <a:buSzPct val="100000"/>
              <a:buFont typeface="Noto Sans Symbols"/>
              <a:buChar char="●"/>
              <a:defRPr sz="2800" b="0" i="0" u="none" strike="noStrike" cap="none">
                <a:solidFill>
                  <a:srgbClr val="000000"/>
                </a:solidFill>
                <a:latin typeface="Calibri"/>
                <a:ea typeface="Calibri"/>
                <a:cs typeface="Calibri"/>
                <a:sym typeface="Calibri"/>
              </a:defRPr>
            </a:lvl7pPr>
            <a:lvl8pPr marL="3556000" marR="0" lvl="7" indent="-177800" algn="l" rtl="0">
              <a:lnSpc>
                <a:spcPct val="90000"/>
              </a:lnSpc>
              <a:spcBef>
                <a:spcPts val="1000"/>
              </a:spcBef>
              <a:spcAft>
                <a:spcPts val="0"/>
              </a:spcAft>
              <a:buClr>
                <a:srgbClr val="000000"/>
              </a:buClr>
              <a:buSzPct val="100000"/>
              <a:buFont typeface="Noto Sans Symbols"/>
              <a:buChar char="●"/>
              <a:defRPr sz="2800" b="0" i="0" u="none" strike="noStrike" cap="none">
                <a:solidFill>
                  <a:srgbClr val="000000"/>
                </a:solidFill>
                <a:latin typeface="Calibri"/>
                <a:ea typeface="Calibri"/>
                <a:cs typeface="Calibri"/>
                <a:sym typeface="Calibri"/>
              </a:defRPr>
            </a:lvl8pPr>
            <a:lvl9pPr marL="4013200" marR="0" lvl="8" indent="-177800" algn="l" rtl="0">
              <a:lnSpc>
                <a:spcPct val="90000"/>
              </a:lnSpc>
              <a:spcBef>
                <a:spcPts val="1000"/>
              </a:spcBef>
              <a:spcAft>
                <a:spcPts val="0"/>
              </a:spcAft>
              <a:buClr>
                <a:srgbClr val="000000"/>
              </a:buClr>
              <a:buSzPct val="100000"/>
              <a:buFont typeface="Noto Sans Symbols"/>
              <a:buChar char="●"/>
              <a:defRPr sz="2800" b="0" i="0" u="none" strike="noStrike" cap="none">
                <a:solidFill>
                  <a:srgbClr val="000000"/>
                </a:solidFill>
                <a:latin typeface="Calibri"/>
                <a:ea typeface="Calibri"/>
                <a:cs typeface="Calibri"/>
                <a:sym typeface="Calibri"/>
              </a:defRPr>
            </a:lvl9pPr>
          </a:lstStyle>
          <a:p>
            <a:endParaRPr/>
          </a:p>
        </p:txBody>
      </p:sp>
      <p:sp>
        <p:nvSpPr>
          <p:cNvPr id="36" name="Shape 36"/>
          <p:cNvSpPr txBox="1">
            <a:spLocks noGrp="1"/>
          </p:cNvSpPr>
          <p:nvPr>
            <p:ph type="sldNum" idx="12"/>
          </p:nvPr>
        </p:nvSpPr>
        <p:spPr>
          <a:xfrm>
            <a:off x="11110064" y="6416992"/>
            <a:ext cx="250661" cy="243841"/>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100" b="0" i="0" u="none" strike="noStrike" cap="none">
                <a:solidFill>
                  <a:srgbClr val="888888"/>
                </a:solidFill>
                <a:latin typeface="Calibri"/>
                <a:ea typeface="Calibri"/>
                <a:cs typeface="Calibri"/>
                <a:sym typeface="Calibri"/>
              </a:rPr>
              <a:pPr marL="0" marR="0" lvl="0" indent="0" algn="r" rtl="0">
                <a:lnSpc>
                  <a:spcPct val="100000"/>
                </a:lnSpc>
                <a:spcBef>
                  <a:spcPts val="0"/>
                </a:spcBef>
                <a:spcAft>
                  <a:spcPts val="0"/>
                </a:spcAft>
                <a:buClr>
                  <a:srgbClr val="888888"/>
                </a:buClr>
                <a:buSzPct val="25000"/>
                <a:buFont typeface="Calibri"/>
                <a:buNone/>
              </a:pPr>
              <a:t>‹N°›</a:t>
            </a:fld>
            <a:endParaRPr lang="en-US" sz="11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Deux contenus">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845125" y="365759"/>
            <a:ext cx="10515601" cy="1325563"/>
          </a:xfrm>
          <a:prstGeom prst="rect">
            <a:avLst/>
          </a:prstGeom>
          <a:noFill/>
          <a:ln>
            <a:noFill/>
          </a:ln>
        </p:spPr>
        <p:txBody>
          <a:bodyPr lIns="91425" tIns="91425" rIns="91425" bIns="91425" anchor="ctr" anchorCtr="0"/>
          <a:lstStyle>
            <a:lvl1pPr marL="0" marR="0" lvl="0" indent="0" algn="l" rtl="0">
              <a:lnSpc>
                <a:spcPct val="9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1pPr>
            <a:lvl2pPr marL="0" marR="0" lvl="1" indent="0" algn="l" rtl="0">
              <a:lnSpc>
                <a:spcPct val="9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2pPr>
            <a:lvl3pPr marL="0" marR="0" lvl="2" indent="0" algn="l" rtl="0">
              <a:lnSpc>
                <a:spcPct val="9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3pPr>
            <a:lvl4pPr marL="0" marR="0" lvl="3" indent="0" algn="l" rtl="0">
              <a:lnSpc>
                <a:spcPct val="9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4pPr>
            <a:lvl5pPr marL="0" marR="0" lvl="4" indent="0" algn="l" rtl="0">
              <a:lnSpc>
                <a:spcPct val="9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5pPr>
            <a:lvl6pPr marL="0" marR="0" lvl="5" indent="0" algn="l" rtl="0">
              <a:lnSpc>
                <a:spcPct val="9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6pPr>
            <a:lvl7pPr marL="0" marR="0" lvl="6" indent="0" algn="l" rtl="0">
              <a:lnSpc>
                <a:spcPct val="9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7pPr>
            <a:lvl8pPr marL="0" marR="0" lvl="7" indent="0" algn="l" rtl="0">
              <a:lnSpc>
                <a:spcPct val="9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8pPr>
            <a:lvl9pPr marL="0" marR="0" lvl="8" indent="0" algn="l" rtl="0">
              <a:lnSpc>
                <a:spcPct val="9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9pPr>
          </a:lstStyle>
          <a:p>
            <a:endParaRPr/>
          </a:p>
        </p:txBody>
      </p:sp>
      <p:sp>
        <p:nvSpPr>
          <p:cNvPr id="39" name="Shape 39"/>
          <p:cNvSpPr txBox="1">
            <a:spLocks noGrp="1"/>
          </p:cNvSpPr>
          <p:nvPr>
            <p:ph type="body" idx="1"/>
          </p:nvPr>
        </p:nvSpPr>
        <p:spPr>
          <a:xfrm>
            <a:off x="845125" y="1828800"/>
            <a:ext cx="5181601"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spcAft>
                <a:spcPts val="0"/>
              </a:spcAft>
              <a:buClr>
                <a:srgbClr val="000000"/>
              </a:buClr>
              <a:buSzPct val="100000"/>
              <a:buFont typeface="Noto Sans Symbols"/>
              <a:buChar char="●"/>
              <a:defRPr sz="2800" b="0" i="0" u="none" strike="noStrike" cap="none">
                <a:solidFill>
                  <a:srgbClr val="000000"/>
                </a:solidFill>
                <a:latin typeface="Calibri"/>
                <a:ea typeface="Calibri"/>
                <a:cs typeface="Calibri"/>
                <a:sym typeface="Calibri"/>
              </a:defRPr>
            </a:lvl1pPr>
            <a:lvl2pPr marL="723900" marR="0" lvl="1" indent="-88900" algn="l" rtl="0">
              <a:lnSpc>
                <a:spcPct val="90000"/>
              </a:lnSpc>
              <a:spcBef>
                <a:spcPts val="1000"/>
              </a:spcBef>
              <a:spcAft>
                <a:spcPts val="0"/>
              </a:spcAft>
              <a:buClr>
                <a:srgbClr val="000000"/>
              </a:buClr>
              <a:buSzPct val="100000"/>
              <a:buFont typeface="Noto Sans Symbols"/>
              <a:buChar char="●"/>
              <a:defRPr sz="2800" b="0" i="0" u="none" strike="noStrike" cap="none">
                <a:solidFill>
                  <a:srgbClr val="000000"/>
                </a:solidFill>
                <a:latin typeface="Calibri"/>
                <a:ea typeface="Calibri"/>
                <a:cs typeface="Calibri"/>
                <a:sym typeface="Calibri"/>
              </a:defRPr>
            </a:lvl2pPr>
            <a:lvl3pPr marL="1234439" marR="0" lvl="2" indent="-142239" algn="l" rtl="0">
              <a:lnSpc>
                <a:spcPct val="90000"/>
              </a:lnSpc>
              <a:spcBef>
                <a:spcPts val="1000"/>
              </a:spcBef>
              <a:spcAft>
                <a:spcPts val="0"/>
              </a:spcAft>
              <a:buClr>
                <a:srgbClr val="000000"/>
              </a:buClr>
              <a:buSzPct val="100000"/>
              <a:buFont typeface="Noto Sans Symbols"/>
              <a:buChar char="●"/>
              <a:defRPr sz="2800" b="0" i="0" u="none" strike="noStrike" cap="none">
                <a:solidFill>
                  <a:srgbClr val="000000"/>
                </a:solidFill>
                <a:latin typeface="Calibri"/>
                <a:ea typeface="Calibri"/>
                <a:cs typeface="Calibri"/>
                <a:sym typeface="Calibri"/>
              </a:defRPr>
            </a:lvl3pPr>
            <a:lvl4pPr marL="1727200" marR="0" lvl="3" indent="-177800" algn="l" rtl="0">
              <a:lnSpc>
                <a:spcPct val="90000"/>
              </a:lnSpc>
              <a:spcBef>
                <a:spcPts val="1000"/>
              </a:spcBef>
              <a:spcAft>
                <a:spcPts val="0"/>
              </a:spcAft>
              <a:buClr>
                <a:srgbClr val="000000"/>
              </a:buClr>
              <a:buSzPct val="100000"/>
              <a:buFont typeface="Noto Sans Symbols"/>
              <a:buChar char="●"/>
              <a:defRPr sz="2800" b="0" i="0" u="none" strike="noStrike" cap="none">
                <a:solidFill>
                  <a:srgbClr val="000000"/>
                </a:solidFill>
                <a:latin typeface="Calibri"/>
                <a:ea typeface="Calibri"/>
                <a:cs typeface="Calibri"/>
                <a:sym typeface="Calibri"/>
              </a:defRPr>
            </a:lvl4pPr>
            <a:lvl5pPr marL="2184400" marR="0" lvl="4" indent="-177800" algn="l" rtl="0">
              <a:lnSpc>
                <a:spcPct val="90000"/>
              </a:lnSpc>
              <a:spcBef>
                <a:spcPts val="1000"/>
              </a:spcBef>
              <a:spcAft>
                <a:spcPts val="0"/>
              </a:spcAft>
              <a:buClr>
                <a:srgbClr val="000000"/>
              </a:buClr>
              <a:buSzPct val="100000"/>
              <a:buFont typeface="Noto Sans Symbols"/>
              <a:buChar char="●"/>
              <a:defRPr sz="2800" b="0" i="0" u="none" strike="noStrike" cap="none">
                <a:solidFill>
                  <a:srgbClr val="000000"/>
                </a:solidFill>
                <a:latin typeface="Calibri"/>
                <a:ea typeface="Calibri"/>
                <a:cs typeface="Calibri"/>
                <a:sym typeface="Calibri"/>
              </a:defRPr>
            </a:lvl5pPr>
            <a:lvl6pPr marL="2641600" marR="0" lvl="5" indent="-177800" algn="l" rtl="0">
              <a:lnSpc>
                <a:spcPct val="90000"/>
              </a:lnSpc>
              <a:spcBef>
                <a:spcPts val="1000"/>
              </a:spcBef>
              <a:spcAft>
                <a:spcPts val="0"/>
              </a:spcAft>
              <a:buClr>
                <a:srgbClr val="000000"/>
              </a:buClr>
              <a:buSzPct val="100000"/>
              <a:buFont typeface="Noto Sans Symbols"/>
              <a:buChar char="●"/>
              <a:defRPr sz="2800" b="0" i="0" u="none" strike="noStrike" cap="none">
                <a:solidFill>
                  <a:srgbClr val="000000"/>
                </a:solidFill>
                <a:latin typeface="Calibri"/>
                <a:ea typeface="Calibri"/>
                <a:cs typeface="Calibri"/>
                <a:sym typeface="Calibri"/>
              </a:defRPr>
            </a:lvl6pPr>
            <a:lvl7pPr marL="3098800" marR="0" lvl="6" indent="-177800" algn="l" rtl="0">
              <a:lnSpc>
                <a:spcPct val="90000"/>
              </a:lnSpc>
              <a:spcBef>
                <a:spcPts val="1000"/>
              </a:spcBef>
              <a:spcAft>
                <a:spcPts val="0"/>
              </a:spcAft>
              <a:buClr>
                <a:srgbClr val="000000"/>
              </a:buClr>
              <a:buSzPct val="100000"/>
              <a:buFont typeface="Noto Sans Symbols"/>
              <a:buChar char="●"/>
              <a:defRPr sz="2800" b="0" i="0" u="none" strike="noStrike" cap="none">
                <a:solidFill>
                  <a:srgbClr val="000000"/>
                </a:solidFill>
                <a:latin typeface="Calibri"/>
                <a:ea typeface="Calibri"/>
                <a:cs typeface="Calibri"/>
                <a:sym typeface="Calibri"/>
              </a:defRPr>
            </a:lvl7pPr>
            <a:lvl8pPr marL="3556000" marR="0" lvl="7" indent="-177800" algn="l" rtl="0">
              <a:lnSpc>
                <a:spcPct val="90000"/>
              </a:lnSpc>
              <a:spcBef>
                <a:spcPts val="1000"/>
              </a:spcBef>
              <a:spcAft>
                <a:spcPts val="0"/>
              </a:spcAft>
              <a:buClr>
                <a:srgbClr val="000000"/>
              </a:buClr>
              <a:buSzPct val="100000"/>
              <a:buFont typeface="Noto Sans Symbols"/>
              <a:buChar char="●"/>
              <a:defRPr sz="2800" b="0" i="0" u="none" strike="noStrike" cap="none">
                <a:solidFill>
                  <a:srgbClr val="000000"/>
                </a:solidFill>
                <a:latin typeface="Calibri"/>
                <a:ea typeface="Calibri"/>
                <a:cs typeface="Calibri"/>
                <a:sym typeface="Calibri"/>
              </a:defRPr>
            </a:lvl8pPr>
            <a:lvl9pPr marL="4013200" marR="0" lvl="8" indent="-177800" algn="l" rtl="0">
              <a:lnSpc>
                <a:spcPct val="90000"/>
              </a:lnSpc>
              <a:spcBef>
                <a:spcPts val="1000"/>
              </a:spcBef>
              <a:spcAft>
                <a:spcPts val="0"/>
              </a:spcAft>
              <a:buClr>
                <a:srgbClr val="000000"/>
              </a:buClr>
              <a:buSzPct val="100000"/>
              <a:buFont typeface="Noto Sans Symbols"/>
              <a:buChar char="●"/>
              <a:defRPr sz="2800" b="0" i="0" u="none" strike="noStrike" cap="none">
                <a:solidFill>
                  <a:srgbClr val="000000"/>
                </a:solidFill>
                <a:latin typeface="Calibri"/>
                <a:ea typeface="Calibri"/>
                <a:cs typeface="Calibri"/>
                <a:sym typeface="Calibri"/>
              </a:defRPr>
            </a:lvl9pPr>
          </a:lstStyle>
          <a:p>
            <a:endParaRPr/>
          </a:p>
        </p:txBody>
      </p:sp>
      <p:sp>
        <p:nvSpPr>
          <p:cNvPr id="40" name="Shape 40"/>
          <p:cNvSpPr txBox="1">
            <a:spLocks noGrp="1"/>
          </p:cNvSpPr>
          <p:nvPr>
            <p:ph type="sldNum" idx="12"/>
          </p:nvPr>
        </p:nvSpPr>
        <p:spPr>
          <a:xfrm>
            <a:off x="11110064" y="6416992"/>
            <a:ext cx="250661" cy="243841"/>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100" b="0" i="0" u="none" strike="noStrike" cap="none">
                <a:solidFill>
                  <a:srgbClr val="888888"/>
                </a:solidFill>
                <a:latin typeface="Calibri"/>
                <a:ea typeface="Calibri"/>
                <a:cs typeface="Calibri"/>
                <a:sym typeface="Calibri"/>
              </a:rPr>
              <a:pPr marL="0" marR="0" lvl="0" indent="0" algn="r" rtl="0">
                <a:lnSpc>
                  <a:spcPct val="100000"/>
                </a:lnSpc>
                <a:spcBef>
                  <a:spcPts val="0"/>
                </a:spcBef>
                <a:spcAft>
                  <a:spcPts val="0"/>
                </a:spcAft>
                <a:buClr>
                  <a:srgbClr val="888888"/>
                </a:buClr>
                <a:buSzPct val="25000"/>
                <a:buFont typeface="Calibri"/>
                <a:buNone/>
              </a:pPr>
              <a:t>‹N°›</a:t>
            </a:fld>
            <a:endParaRPr lang="en-US" sz="11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Comparais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845125" y="1681850"/>
            <a:ext cx="5156201" cy="825699"/>
          </a:xfrm>
          <a:prstGeom prst="rect">
            <a:avLst/>
          </a:prstGeom>
          <a:noFill/>
          <a:ln>
            <a:noFill/>
          </a:ln>
        </p:spPr>
        <p:txBody>
          <a:bodyPr lIns="91425" tIns="91425" rIns="91425" bIns="91425" anchor="b" anchorCtr="0"/>
          <a:lstStyle>
            <a:lvl1pPr marL="0" marR="0" lvl="0" indent="0" algn="l" rtl="0">
              <a:lnSpc>
                <a:spcPct val="90000"/>
              </a:lnSpc>
              <a:spcBef>
                <a:spcPts val="0"/>
              </a:spcBef>
              <a:spcAft>
                <a:spcPts val="0"/>
              </a:spcAft>
              <a:buClr>
                <a:srgbClr val="000000"/>
              </a:buClr>
              <a:buFont typeface="Noto Sans Symbols"/>
              <a:buNone/>
              <a:defRPr sz="2400" b="1" i="0" u="none" strike="noStrike" cap="none">
                <a:solidFill>
                  <a:srgbClr val="000000"/>
                </a:solidFill>
                <a:latin typeface="Calibri"/>
                <a:ea typeface="Calibri"/>
                <a:cs typeface="Calibri"/>
                <a:sym typeface="Calibri"/>
              </a:defRPr>
            </a:lvl1pPr>
            <a:lvl2pPr marL="0" marR="0" lvl="1" indent="457200" algn="l" rtl="0">
              <a:lnSpc>
                <a:spcPct val="90000"/>
              </a:lnSpc>
              <a:spcBef>
                <a:spcPts val="0"/>
              </a:spcBef>
              <a:spcAft>
                <a:spcPts val="0"/>
              </a:spcAft>
              <a:buClr>
                <a:srgbClr val="000000"/>
              </a:buClr>
              <a:buFont typeface="Noto Sans Symbols"/>
              <a:buNone/>
              <a:defRPr sz="2400" b="1" i="0" u="none" strike="noStrike" cap="none">
                <a:solidFill>
                  <a:srgbClr val="000000"/>
                </a:solidFill>
                <a:latin typeface="Calibri"/>
                <a:ea typeface="Calibri"/>
                <a:cs typeface="Calibri"/>
                <a:sym typeface="Calibri"/>
              </a:defRPr>
            </a:lvl2pPr>
            <a:lvl3pPr marL="0" marR="0" lvl="2" indent="914400" algn="l" rtl="0">
              <a:lnSpc>
                <a:spcPct val="90000"/>
              </a:lnSpc>
              <a:spcBef>
                <a:spcPts val="0"/>
              </a:spcBef>
              <a:spcAft>
                <a:spcPts val="0"/>
              </a:spcAft>
              <a:buClr>
                <a:srgbClr val="000000"/>
              </a:buClr>
              <a:buFont typeface="Noto Sans Symbols"/>
              <a:buNone/>
              <a:defRPr sz="2400" b="1" i="0" u="none" strike="noStrike" cap="none">
                <a:solidFill>
                  <a:srgbClr val="000000"/>
                </a:solidFill>
                <a:latin typeface="Calibri"/>
                <a:ea typeface="Calibri"/>
                <a:cs typeface="Calibri"/>
                <a:sym typeface="Calibri"/>
              </a:defRPr>
            </a:lvl3pPr>
            <a:lvl4pPr marL="0" marR="0" lvl="3" indent="1371600" algn="l" rtl="0">
              <a:lnSpc>
                <a:spcPct val="90000"/>
              </a:lnSpc>
              <a:spcBef>
                <a:spcPts val="0"/>
              </a:spcBef>
              <a:spcAft>
                <a:spcPts val="0"/>
              </a:spcAft>
              <a:buClr>
                <a:srgbClr val="000000"/>
              </a:buClr>
              <a:buFont typeface="Noto Sans Symbols"/>
              <a:buNone/>
              <a:defRPr sz="2400" b="1" i="0" u="none" strike="noStrike" cap="none">
                <a:solidFill>
                  <a:srgbClr val="000000"/>
                </a:solidFill>
                <a:latin typeface="Calibri"/>
                <a:ea typeface="Calibri"/>
                <a:cs typeface="Calibri"/>
                <a:sym typeface="Calibri"/>
              </a:defRPr>
            </a:lvl4pPr>
            <a:lvl5pPr marL="0" marR="0" lvl="4" indent="1828800" algn="l" rtl="0">
              <a:lnSpc>
                <a:spcPct val="90000"/>
              </a:lnSpc>
              <a:spcBef>
                <a:spcPts val="0"/>
              </a:spcBef>
              <a:spcAft>
                <a:spcPts val="0"/>
              </a:spcAft>
              <a:buClr>
                <a:srgbClr val="000000"/>
              </a:buClr>
              <a:buFont typeface="Noto Sans Symbols"/>
              <a:buNone/>
              <a:defRPr sz="2400" b="1" i="0" u="none" strike="noStrike" cap="none">
                <a:solidFill>
                  <a:srgbClr val="000000"/>
                </a:solidFill>
                <a:latin typeface="Calibri"/>
                <a:ea typeface="Calibri"/>
                <a:cs typeface="Calibri"/>
                <a:sym typeface="Calibri"/>
              </a:defRPr>
            </a:lvl5pPr>
            <a:lvl6pPr marL="2641600" marR="0" lvl="5" indent="-177800" algn="l" rtl="0">
              <a:lnSpc>
                <a:spcPct val="90000"/>
              </a:lnSpc>
              <a:spcBef>
                <a:spcPts val="1000"/>
              </a:spcBef>
              <a:spcAft>
                <a:spcPts val="0"/>
              </a:spcAft>
              <a:buClr>
                <a:srgbClr val="000000"/>
              </a:buClr>
              <a:buSzPct val="100000"/>
              <a:buFont typeface="Noto Sans Symbols"/>
              <a:buChar char="●"/>
              <a:defRPr sz="2800" b="0" i="0" u="none" strike="noStrike" cap="none">
                <a:solidFill>
                  <a:srgbClr val="000000"/>
                </a:solidFill>
                <a:latin typeface="Calibri"/>
                <a:ea typeface="Calibri"/>
                <a:cs typeface="Calibri"/>
                <a:sym typeface="Calibri"/>
              </a:defRPr>
            </a:lvl6pPr>
            <a:lvl7pPr marL="3098800" marR="0" lvl="6" indent="-177800" algn="l" rtl="0">
              <a:lnSpc>
                <a:spcPct val="90000"/>
              </a:lnSpc>
              <a:spcBef>
                <a:spcPts val="1000"/>
              </a:spcBef>
              <a:spcAft>
                <a:spcPts val="0"/>
              </a:spcAft>
              <a:buClr>
                <a:srgbClr val="000000"/>
              </a:buClr>
              <a:buSzPct val="100000"/>
              <a:buFont typeface="Noto Sans Symbols"/>
              <a:buChar char="●"/>
              <a:defRPr sz="2800" b="0" i="0" u="none" strike="noStrike" cap="none">
                <a:solidFill>
                  <a:srgbClr val="000000"/>
                </a:solidFill>
                <a:latin typeface="Calibri"/>
                <a:ea typeface="Calibri"/>
                <a:cs typeface="Calibri"/>
                <a:sym typeface="Calibri"/>
              </a:defRPr>
            </a:lvl7pPr>
            <a:lvl8pPr marL="3556000" marR="0" lvl="7" indent="-177800" algn="l" rtl="0">
              <a:lnSpc>
                <a:spcPct val="90000"/>
              </a:lnSpc>
              <a:spcBef>
                <a:spcPts val="1000"/>
              </a:spcBef>
              <a:spcAft>
                <a:spcPts val="0"/>
              </a:spcAft>
              <a:buClr>
                <a:srgbClr val="000000"/>
              </a:buClr>
              <a:buSzPct val="100000"/>
              <a:buFont typeface="Noto Sans Symbols"/>
              <a:buChar char="●"/>
              <a:defRPr sz="2800" b="0" i="0" u="none" strike="noStrike" cap="none">
                <a:solidFill>
                  <a:srgbClr val="000000"/>
                </a:solidFill>
                <a:latin typeface="Calibri"/>
                <a:ea typeface="Calibri"/>
                <a:cs typeface="Calibri"/>
                <a:sym typeface="Calibri"/>
              </a:defRPr>
            </a:lvl8pPr>
            <a:lvl9pPr marL="4013200" marR="0" lvl="8" indent="-177800" algn="l" rtl="0">
              <a:lnSpc>
                <a:spcPct val="90000"/>
              </a:lnSpc>
              <a:spcBef>
                <a:spcPts val="1000"/>
              </a:spcBef>
              <a:spcAft>
                <a:spcPts val="0"/>
              </a:spcAft>
              <a:buClr>
                <a:srgbClr val="000000"/>
              </a:buClr>
              <a:buSzPct val="100000"/>
              <a:buFont typeface="Noto Sans Symbols"/>
              <a:buChar char="●"/>
              <a:defRPr sz="2800" b="0" i="0" u="none" strike="noStrike" cap="none">
                <a:solidFill>
                  <a:srgbClr val="000000"/>
                </a:solidFill>
                <a:latin typeface="Calibri"/>
                <a:ea typeface="Calibri"/>
                <a:cs typeface="Calibri"/>
                <a:sym typeface="Calibri"/>
              </a:defRPr>
            </a:lvl9pPr>
          </a:lstStyle>
          <a:p>
            <a:endParaRPr/>
          </a:p>
        </p:txBody>
      </p:sp>
      <p:sp>
        <p:nvSpPr>
          <p:cNvPr id="43" name="Shape 43"/>
          <p:cNvSpPr txBox="1">
            <a:spLocks noGrp="1"/>
          </p:cNvSpPr>
          <p:nvPr>
            <p:ph type="body" idx="2"/>
          </p:nvPr>
        </p:nvSpPr>
        <p:spPr>
          <a:xfrm>
            <a:off x="6172200" y="1681850"/>
            <a:ext cx="5181601" cy="825698"/>
          </a:xfrm>
          <a:prstGeom prst="rect">
            <a:avLst/>
          </a:prstGeom>
          <a:noFill/>
          <a:ln>
            <a:noFill/>
          </a:ln>
        </p:spPr>
        <p:txBody>
          <a:bodyPr lIns="91425" tIns="91425" rIns="91425" bIns="91425" anchor="b" anchorCtr="0"/>
          <a:lstStyle>
            <a:lvl1pPr marL="228600" marR="0" lvl="0" indent="-50800" algn="l" rtl="0">
              <a:lnSpc>
                <a:spcPct val="90000"/>
              </a:lnSpc>
              <a:spcBef>
                <a:spcPts val="1000"/>
              </a:spcBef>
              <a:spcAft>
                <a:spcPts val="0"/>
              </a:spcAft>
              <a:buClr>
                <a:srgbClr val="000000"/>
              </a:buClr>
              <a:buSzPct val="100000"/>
              <a:buFont typeface="Noto Sans Symbols"/>
              <a:buChar char="●"/>
              <a:defRPr sz="2800" b="0" i="0" u="none" strike="noStrike" cap="none">
                <a:solidFill>
                  <a:srgbClr val="000000"/>
                </a:solidFill>
                <a:latin typeface="Calibri"/>
                <a:ea typeface="Calibri"/>
                <a:cs typeface="Calibri"/>
                <a:sym typeface="Calibri"/>
              </a:defRPr>
            </a:lvl1pPr>
            <a:lvl2pPr marL="723900" marR="0" lvl="1" indent="-88900" algn="l" rtl="0">
              <a:lnSpc>
                <a:spcPct val="90000"/>
              </a:lnSpc>
              <a:spcBef>
                <a:spcPts val="1000"/>
              </a:spcBef>
              <a:spcAft>
                <a:spcPts val="0"/>
              </a:spcAft>
              <a:buClr>
                <a:srgbClr val="000000"/>
              </a:buClr>
              <a:buSzPct val="100000"/>
              <a:buFont typeface="Noto Sans Symbols"/>
              <a:buChar char="●"/>
              <a:defRPr sz="2800" b="0" i="0" u="none" strike="noStrike" cap="none">
                <a:solidFill>
                  <a:srgbClr val="000000"/>
                </a:solidFill>
                <a:latin typeface="Calibri"/>
                <a:ea typeface="Calibri"/>
                <a:cs typeface="Calibri"/>
                <a:sym typeface="Calibri"/>
              </a:defRPr>
            </a:lvl2pPr>
            <a:lvl3pPr marL="1234439" marR="0" lvl="2" indent="-142239" algn="l" rtl="0">
              <a:lnSpc>
                <a:spcPct val="90000"/>
              </a:lnSpc>
              <a:spcBef>
                <a:spcPts val="1000"/>
              </a:spcBef>
              <a:spcAft>
                <a:spcPts val="0"/>
              </a:spcAft>
              <a:buClr>
                <a:srgbClr val="000000"/>
              </a:buClr>
              <a:buSzPct val="100000"/>
              <a:buFont typeface="Noto Sans Symbols"/>
              <a:buChar char="●"/>
              <a:defRPr sz="2800" b="0" i="0" u="none" strike="noStrike" cap="none">
                <a:solidFill>
                  <a:srgbClr val="000000"/>
                </a:solidFill>
                <a:latin typeface="Calibri"/>
                <a:ea typeface="Calibri"/>
                <a:cs typeface="Calibri"/>
                <a:sym typeface="Calibri"/>
              </a:defRPr>
            </a:lvl3pPr>
            <a:lvl4pPr marL="1727200" marR="0" lvl="3" indent="-177800" algn="l" rtl="0">
              <a:lnSpc>
                <a:spcPct val="90000"/>
              </a:lnSpc>
              <a:spcBef>
                <a:spcPts val="1000"/>
              </a:spcBef>
              <a:spcAft>
                <a:spcPts val="0"/>
              </a:spcAft>
              <a:buClr>
                <a:srgbClr val="000000"/>
              </a:buClr>
              <a:buSzPct val="100000"/>
              <a:buFont typeface="Noto Sans Symbols"/>
              <a:buChar char="●"/>
              <a:defRPr sz="2800" b="0" i="0" u="none" strike="noStrike" cap="none">
                <a:solidFill>
                  <a:srgbClr val="000000"/>
                </a:solidFill>
                <a:latin typeface="Calibri"/>
                <a:ea typeface="Calibri"/>
                <a:cs typeface="Calibri"/>
                <a:sym typeface="Calibri"/>
              </a:defRPr>
            </a:lvl4pPr>
            <a:lvl5pPr marL="2184400" marR="0" lvl="4" indent="-177800" algn="l" rtl="0">
              <a:lnSpc>
                <a:spcPct val="90000"/>
              </a:lnSpc>
              <a:spcBef>
                <a:spcPts val="1000"/>
              </a:spcBef>
              <a:spcAft>
                <a:spcPts val="0"/>
              </a:spcAft>
              <a:buClr>
                <a:srgbClr val="000000"/>
              </a:buClr>
              <a:buSzPct val="100000"/>
              <a:buFont typeface="Noto Sans Symbols"/>
              <a:buChar char="●"/>
              <a:defRPr sz="2800" b="0" i="0" u="none" strike="noStrike" cap="none">
                <a:solidFill>
                  <a:srgbClr val="000000"/>
                </a:solidFill>
                <a:latin typeface="Calibri"/>
                <a:ea typeface="Calibri"/>
                <a:cs typeface="Calibri"/>
                <a:sym typeface="Calibri"/>
              </a:defRPr>
            </a:lvl5pPr>
            <a:lvl6pPr marL="2641600" marR="0" lvl="5" indent="-177800" algn="l" rtl="0">
              <a:lnSpc>
                <a:spcPct val="90000"/>
              </a:lnSpc>
              <a:spcBef>
                <a:spcPts val="1000"/>
              </a:spcBef>
              <a:spcAft>
                <a:spcPts val="0"/>
              </a:spcAft>
              <a:buClr>
                <a:srgbClr val="000000"/>
              </a:buClr>
              <a:buSzPct val="100000"/>
              <a:buFont typeface="Noto Sans Symbols"/>
              <a:buChar char="●"/>
              <a:defRPr sz="2800" b="0" i="0" u="none" strike="noStrike" cap="none">
                <a:solidFill>
                  <a:srgbClr val="000000"/>
                </a:solidFill>
                <a:latin typeface="Calibri"/>
                <a:ea typeface="Calibri"/>
                <a:cs typeface="Calibri"/>
                <a:sym typeface="Calibri"/>
              </a:defRPr>
            </a:lvl6pPr>
            <a:lvl7pPr marL="3098800" marR="0" lvl="6" indent="-177800" algn="l" rtl="0">
              <a:lnSpc>
                <a:spcPct val="90000"/>
              </a:lnSpc>
              <a:spcBef>
                <a:spcPts val="1000"/>
              </a:spcBef>
              <a:spcAft>
                <a:spcPts val="0"/>
              </a:spcAft>
              <a:buClr>
                <a:srgbClr val="000000"/>
              </a:buClr>
              <a:buSzPct val="100000"/>
              <a:buFont typeface="Noto Sans Symbols"/>
              <a:buChar char="●"/>
              <a:defRPr sz="2800" b="0" i="0" u="none" strike="noStrike" cap="none">
                <a:solidFill>
                  <a:srgbClr val="000000"/>
                </a:solidFill>
                <a:latin typeface="Calibri"/>
                <a:ea typeface="Calibri"/>
                <a:cs typeface="Calibri"/>
                <a:sym typeface="Calibri"/>
              </a:defRPr>
            </a:lvl7pPr>
            <a:lvl8pPr marL="3556000" marR="0" lvl="7" indent="-177800" algn="l" rtl="0">
              <a:lnSpc>
                <a:spcPct val="90000"/>
              </a:lnSpc>
              <a:spcBef>
                <a:spcPts val="1000"/>
              </a:spcBef>
              <a:spcAft>
                <a:spcPts val="0"/>
              </a:spcAft>
              <a:buClr>
                <a:srgbClr val="000000"/>
              </a:buClr>
              <a:buSzPct val="100000"/>
              <a:buFont typeface="Noto Sans Symbols"/>
              <a:buChar char="●"/>
              <a:defRPr sz="2800" b="0" i="0" u="none" strike="noStrike" cap="none">
                <a:solidFill>
                  <a:srgbClr val="000000"/>
                </a:solidFill>
                <a:latin typeface="Calibri"/>
                <a:ea typeface="Calibri"/>
                <a:cs typeface="Calibri"/>
                <a:sym typeface="Calibri"/>
              </a:defRPr>
            </a:lvl8pPr>
            <a:lvl9pPr marL="4013200" marR="0" lvl="8" indent="-177800" algn="l" rtl="0">
              <a:lnSpc>
                <a:spcPct val="90000"/>
              </a:lnSpc>
              <a:spcBef>
                <a:spcPts val="1000"/>
              </a:spcBef>
              <a:spcAft>
                <a:spcPts val="0"/>
              </a:spcAft>
              <a:buClr>
                <a:srgbClr val="000000"/>
              </a:buClr>
              <a:buSzPct val="100000"/>
              <a:buFont typeface="Noto Sans Symbols"/>
              <a:buChar char="●"/>
              <a:defRPr sz="2800" b="0" i="0" u="none" strike="noStrike" cap="none">
                <a:solidFill>
                  <a:srgbClr val="000000"/>
                </a:solidFill>
                <a:latin typeface="Calibri"/>
                <a:ea typeface="Calibri"/>
                <a:cs typeface="Calibri"/>
                <a:sym typeface="Calibri"/>
              </a:defRPr>
            </a:lvl9pPr>
          </a:lstStyle>
          <a:p>
            <a:endParaRPr/>
          </a:p>
        </p:txBody>
      </p:sp>
      <p:sp>
        <p:nvSpPr>
          <p:cNvPr id="44" name="Shape 44"/>
          <p:cNvSpPr txBox="1">
            <a:spLocks noGrp="1"/>
          </p:cNvSpPr>
          <p:nvPr>
            <p:ph type="title"/>
          </p:nvPr>
        </p:nvSpPr>
        <p:spPr>
          <a:xfrm>
            <a:off x="845125" y="365759"/>
            <a:ext cx="10515601" cy="1325563"/>
          </a:xfrm>
          <a:prstGeom prst="rect">
            <a:avLst/>
          </a:prstGeom>
          <a:noFill/>
          <a:ln>
            <a:noFill/>
          </a:ln>
        </p:spPr>
        <p:txBody>
          <a:bodyPr lIns="91425" tIns="91425" rIns="91425" bIns="91425" anchor="ctr" anchorCtr="0"/>
          <a:lstStyle>
            <a:lvl1pPr marL="0" marR="0" lvl="0" indent="0" algn="l" rtl="0">
              <a:lnSpc>
                <a:spcPct val="9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1pPr>
            <a:lvl2pPr marL="0" marR="0" lvl="1" indent="0" algn="l" rtl="0">
              <a:lnSpc>
                <a:spcPct val="9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2pPr>
            <a:lvl3pPr marL="0" marR="0" lvl="2" indent="0" algn="l" rtl="0">
              <a:lnSpc>
                <a:spcPct val="9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3pPr>
            <a:lvl4pPr marL="0" marR="0" lvl="3" indent="0" algn="l" rtl="0">
              <a:lnSpc>
                <a:spcPct val="9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4pPr>
            <a:lvl5pPr marL="0" marR="0" lvl="4" indent="0" algn="l" rtl="0">
              <a:lnSpc>
                <a:spcPct val="9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5pPr>
            <a:lvl6pPr marL="0" marR="0" lvl="5" indent="0" algn="l" rtl="0">
              <a:lnSpc>
                <a:spcPct val="9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6pPr>
            <a:lvl7pPr marL="0" marR="0" lvl="6" indent="0" algn="l" rtl="0">
              <a:lnSpc>
                <a:spcPct val="9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7pPr>
            <a:lvl8pPr marL="0" marR="0" lvl="7" indent="0" algn="l" rtl="0">
              <a:lnSpc>
                <a:spcPct val="9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8pPr>
            <a:lvl9pPr marL="0" marR="0" lvl="8" indent="0" algn="l" rtl="0">
              <a:lnSpc>
                <a:spcPct val="9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9pPr>
          </a:lstStyle>
          <a:p>
            <a:endParaRPr/>
          </a:p>
        </p:txBody>
      </p:sp>
      <p:sp>
        <p:nvSpPr>
          <p:cNvPr id="45" name="Shape 45"/>
          <p:cNvSpPr txBox="1">
            <a:spLocks noGrp="1"/>
          </p:cNvSpPr>
          <p:nvPr>
            <p:ph type="sldNum" idx="12"/>
          </p:nvPr>
        </p:nvSpPr>
        <p:spPr>
          <a:xfrm>
            <a:off x="11110064" y="6416992"/>
            <a:ext cx="250661" cy="243841"/>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100" b="0" i="0" u="none" strike="noStrike" cap="none">
                <a:solidFill>
                  <a:srgbClr val="888888"/>
                </a:solidFill>
                <a:latin typeface="Calibri"/>
                <a:ea typeface="Calibri"/>
                <a:cs typeface="Calibri"/>
                <a:sym typeface="Calibri"/>
              </a:rPr>
              <a:pPr marL="0" marR="0" lvl="0" indent="0" algn="r" rtl="0">
                <a:lnSpc>
                  <a:spcPct val="100000"/>
                </a:lnSpc>
                <a:spcBef>
                  <a:spcPts val="0"/>
                </a:spcBef>
                <a:spcAft>
                  <a:spcPts val="0"/>
                </a:spcAft>
                <a:buClr>
                  <a:srgbClr val="888888"/>
                </a:buClr>
                <a:buSzPct val="25000"/>
                <a:buFont typeface="Calibri"/>
                <a:buNone/>
              </a:pPr>
              <a:t>‹N°›</a:t>
            </a:fld>
            <a:endParaRPr lang="en-US" sz="11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Titre seul">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845125" y="365759"/>
            <a:ext cx="10515601" cy="1325563"/>
          </a:xfrm>
          <a:prstGeom prst="rect">
            <a:avLst/>
          </a:prstGeom>
          <a:noFill/>
          <a:ln>
            <a:noFill/>
          </a:ln>
        </p:spPr>
        <p:txBody>
          <a:bodyPr lIns="91425" tIns="91425" rIns="91425" bIns="91425" anchor="ctr" anchorCtr="0"/>
          <a:lstStyle>
            <a:lvl1pPr marL="0" marR="0" lvl="0" indent="0" algn="l" rtl="0">
              <a:lnSpc>
                <a:spcPct val="9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1pPr>
            <a:lvl2pPr marL="0" marR="0" lvl="1" indent="0" algn="l" rtl="0">
              <a:lnSpc>
                <a:spcPct val="9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2pPr>
            <a:lvl3pPr marL="0" marR="0" lvl="2" indent="0" algn="l" rtl="0">
              <a:lnSpc>
                <a:spcPct val="9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3pPr>
            <a:lvl4pPr marL="0" marR="0" lvl="3" indent="0" algn="l" rtl="0">
              <a:lnSpc>
                <a:spcPct val="9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4pPr>
            <a:lvl5pPr marL="0" marR="0" lvl="4" indent="0" algn="l" rtl="0">
              <a:lnSpc>
                <a:spcPct val="9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5pPr>
            <a:lvl6pPr marL="0" marR="0" lvl="5" indent="0" algn="l" rtl="0">
              <a:lnSpc>
                <a:spcPct val="9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6pPr>
            <a:lvl7pPr marL="0" marR="0" lvl="6" indent="0" algn="l" rtl="0">
              <a:lnSpc>
                <a:spcPct val="9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7pPr>
            <a:lvl8pPr marL="0" marR="0" lvl="7" indent="0" algn="l" rtl="0">
              <a:lnSpc>
                <a:spcPct val="9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8pPr>
            <a:lvl9pPr marL="0" marR="0" lvl="8" indent="0" algn="l" rtl="0">
              <a:lnSpc>
                <a:spcPct val="9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9pPr>
          </a:lstStyle>
          <a:p>
            <a:endParaRPr/>
          </a:p>
        </p:txBody>
      </p:sp>
      <p:sp>
        <p:nvSpPr>
          <p:cNvPr id="48" name="Shape 48"/>
          <p:cNvSpPr txBox="1">
            <a:spLocks noGrp="1"/>
          </p:cNvSpPr>
          <p:nvPr>
            <p:ph type="sldNum" idx="12"/>
          </p:nvPr>
        </p:nvSpPr>
        <p:spPr>
          <a:xfrm>
            <a:off x="11110064" y="6416992"/>
            <a:ext cx="250661" cy="243841"/>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100" b="0" i="0" u="none" strike="noStrike" cap="none">
                <a:solidFill>
                  <a:srgbClr val="888888"/>
                </a:solidFill>
                <a:latin typeface="Calibri"/>
                <a:ea typeface="Calibri"/>
                <a:cs typeface="Calibri"/>
                <a:sym typeface="Calibri"/>
              </a:rPr>
              <a:pPr marL="0" marR="0" lvl="0" indent="0" algn="r" rtl="0">
                <a:lnSpc>
                  <a:spcPct val="100000"/>
                </a:lnSpc>
                <a:spcBef>
                  <a:spcPts val="0"/>
                </a:spcBef>
                <a:spcAft>
                  <a:spcPts val="0"/>
                </a:spcAft>
                <a:buClr>
                  <a:srgbClr val="888888"/>
                </a:buClr>
                <a:buSzPct val="25000"/>
                <a:buFont typeface="Calibri"/>
                <a:buNone/>
              </a:pPr>
              <a:t>‹N°›</a:t>
            </a:fld>
            <a:endParaRPr lang="en-US" sz="11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Vide">
    <p:spTree>
      <p:nvGrpSpPr>
        <p:cNvPr id="1" name="Shape 49"/>
        <p:cNvGrpSpPr/>
        <p:nvPr/>
      </p:nvGrpSpPr>
      <p:grpSpPr>
        <a:xfrm>
          <a:off x="0" y="0"/>
          <a:ext cx="0" cy="0"/>
          <a:chOff x="0" y="0"/>
          <a:chExt cx="0" cy="0"/>
        </a:xfrm>
      </p:grpSpPr>
      <p:sp>
        <p:nvSpPr>
          <p:cNvPr id="50" name="Shape 50"/>
          <p:cNvSpPr txBox="1">
            <a:spLocks noGrp="1"/>
          </p:cNvSpPr>
          <p:nvPr>
            <p:ph type="sldNum" idx="12"/>
          </p:nvPr>
        </p:nvSpPr>
        <p:spPr>
          <a:xfrm>
            <a:off x="11110064" y="6416992"/>
            <a:ext cx="250661" cy="243841"/>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100" b="0" i="0" u="none" strike="noStrike" cap="none">
                <a:solidFill>
                  <a:srgbClr val="888888"/>
                </a:solidFill>
                <a:latin typeface="Calibri"/>
                <a:ea typeface="Calibri"/>
                <a:cs typeface="Calibri"/>
                <a:sym typeface="Calibri"/>
              </a:rPr>
              <a:pPr marL="0" marR="0" lvl="0" indent="0" algn="r" rtl="0">
                <a:lnSpc>
                  <a:spcPct val="100000"/>
                </a:lnSpc>
                <a:spcBef>
                  <a:spcPts val="0"/>
                </a:spcBef>
                <a:spcAft>
                  <a:spcPts val="0"/>
                </a:spcAft>
                <a:buClr>
                  <a:srgbClr val="888888"/>
                </a:buClr>
                <a:buSzPct val="25000"/>
                <a:buFont typeface="Calibri"/>
                <a:buNone/>
              </a:pPr>
              <a:t>‹N°›</a:t>
            </a:fld>
            <a:endParaRPr lang="en-US" sz="1100" b="0" i="0" u="none" strike="noStrike" cap="none">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845125" y="365759"/>
            <a:ext cx="10515601" cy="1325563"/>
          </a:xfrm>
          <a:prstGeom prst="rect">
            <a:avLst/>
          </a:prstGeom>
          <a:noFill/>
          <a:ln>
            <a:noFill/>
          </a:ln>
        </p:spPr>
        <p:txBody>
          <a:bodyPr lIns="91425" tIns="91425" rIns="91425" bIns="91425" anchor="ctr" anchorCtr="0"/>
          <a:lstStyle>
            <a:lvl1pPr marL="0" marR="0" lvl="0" indent="0" algn="l" rtl="0">
              <a:lnSpc>
                <a:spcPct val="9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1pPr>
            <a:lvl2pPr marL="0" marR="0" lvl="1" indent="0" algn="l" rtl="0">
              <a:lnSpc>
                <a:spcPct val="9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2pPr>
            <a:lvl3pPr marL="0" marR="0" lvl="2" indent="0" algn="l" rtl="0">
              <a:lnSpc>
                <a:spcPct val="9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3pPr>
            <a:lvl4pPr marL="0" marR="0" lvl="3" indent="0" algn="l" rtl="0">
              <a:lnSpc>
                <a:spcPct val="9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4pPr>
            <a:lvl5pPr marL="0" marR="0" lvl="4" indent="0" algn="l" rtl="0">
              <a:lnSpc>
                <a:spcPct val="9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5pPr>
            <a:lvl6pPr marL="0" marR="0" lvl="5" indent="0" algn="l" rtl="0">
              <a:lnSpc>
                <a:spcPct val="9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6pPr>
            <a:lvl7pPr marL="0" marR="0" lvl="6" indent="0" algn="l" rtl="0">
              <a:lnSpc>
                <a:spcPct val="9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7pPr>
            <a:lvl8pPr marL="0" marR="0" lvl="7" indent="0" algn="l" rtl="0">
              <a:lnSpc>
                <a:spcPct val="9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8pPr>
            <a:lvl9pPr marL="0" marR="0" lvl="8" indent="0" algn="l" rtl="0">
              <a:lnSpc>
                <a:spcPct val="9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9pPr>
          </a:lstStyle>
          <a:p>
            <a:endParaRPr/>
          </a:p>
        </p:txBody>
      </p:sp>
      <p:sp>
        <p:nvSpPr>
          <p:cNvPr id="7" name="Shape 7"/>
          <p:cNvSpPr txBox="1">
            <a:spLocks noGrp="1"/>
          </p:cNvSpPr>
          <p:nvPr>
            <p:ph type="body" idx="1"/>
          </p:nvPr>
        </p:nvSpPr>
        <p:spPr>
          <a:xfrm>
            <a:off x="845125" y="1828800"/>
            <a:ext cx="10515601"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spcAft>
                <a:spcPts val="0"/>
              </a:spcAft>
              <a:buClr>
                <a:srgbClr val="000000"/>
              </a:buClr>
              <a:buSzPct val="100000"/>
              <a:buFont typeface="Noto Sans Symbols"/>
              <a:buChar char="●"/>
              <a:defRPr sz="2800" b="0" i="0" u="none" strike="noStrike" cap="none">
                <a:solidFill>
                  <a:srgbClr val="000000"/>
                </a:solidFill>
                <a:latin typeface="Calibri"/>
                <a:ea typeface="Calibri"/>
                <a:cs typeface="Calibri"/>
                <a:sym typeface="Calibri"/>
              </a:defRPr>
            </a:lvl1pPr>
            <a:lvl2pPr marL="723900" marR="0" lvl="1" indent="-88900" algn="l" rtl="0">
              <a:lnSpc>
                <a:spcPct val="90000"/>
              </a:lnSpc>
              <a:spcBef>
                <a:spcPts val="1000"/>
              </a:spcBef>
              <a:spcAft>
                <a:spcPts val="0"/>
              </a:spcAft>
              <a:buClr>
                <a:srgbClr val="000000"/>
              </a:buClr>
              <a:buSzPct val="100000"/>
              <a:buFont typeface="Noto Sans Symbols"/>
              <a:buChar char="●"/>
              <a:defRPr sz="2800" b="0" i="0" u="none" strike="noStrike" cap="none">
                <a:solidFill>
                  <a:srgbClr val="000000"/>
                </a:solidFill>
                <a:latin typeface="Calibri"/>
                <a:ea typeface="Calibri"/>
                <a:cs typeface="Calibri"/>
                <a:sym typeface="Calibri"/>
              </a:defRPr>
            </a:lvl2pPr>
            <a:lvl3pPr marL="1234439" marR="0" lvl="2" indent="-142239" algn="l" rtl="0">
              <a:lnSpc>
                <a:spcPct val="90000"/>
              </a:lnSpc>
              <a:spcBef>
                <a:spcPts val="1000"/>
              </a:spcBef>
              <a:spcAft>
                <a:spcPts val="0"/>
              </a:spcAft>
              <a:buClr>
                <a:srgbClr val="000000"/>
              </a:buClr>
              <a:buSzPct val="100000"/>
              <a:buFont typeface="Noto Sans Symbols"/>
              <a:buChar char="●"/>
              <a:defRPr sz="2800" b="0" i="0" u="none" strike="noStrike" cap="none">
                <a:solidFill>
                  <a:srgbClr val="000000"/>
                </a:solidFill>
                <a:latin typeface="Calibri"/>
                <a:ea typeface="Calibri"/>
                <a:cs typeface="Calibri"/>
                <a:sym typeface="Calibri"/>
              </a:defRPr>
            </a:lvl3pPr>
            <a:lvl4pPr marL="1727200" marR="0" lvl="3" indent="-177800" algn="l" rtl="0">
              <a:lnSpc>
                <a:spcPct val="90000"/>
              </a:lnSpc>
              <a:spcBef>
                <a:spcPts val="1000"/>
              </a:spcBef>
              <a:spcAft>
                <a:spcPts val="0"/>
              </a:spcAft>
              <a:buClr>
                <a:srgbClr val="000000"/>
              </a:buClr>
              <a:buSzPct val="100000"/>
              <a:buFont typeface="Noto Sans Symbols"/>
              <a:buChar char="●"/>
              <a:defRPr sz="2800" b="0" i="0" u="none" strike="noStrike" cap="none">
                <a:solidFill>
                  <a:srgbClr val="000000"/>
                </a:solidFill>
                <a:latin typeface="Calibri"/>
                <a:ea typeface="Calibri"/>
                <a:cs typeface="Calibri"/>
                <a:sym typeface="Calibri"/>
              </a:defRPr>
            </a:lvl4pPr>
            <a:lvl5pPr marL="2184400" marR="0" lvl="4" indent="-177800" algn="l" rtl="0">
              <a:lnSpc>
                <a:spcPct val="90000"/>
              </a:lnSpc>
              <a:spcBef>
                <a:spcPts val="1000"/>
              </a:spcBef>
              <a:spcAft>
                <a:spcPts val="0"/>
              </a:spcAft>
              <a:buClr>
                <a:srgbClr val="000000"/>
              </a:buClr>
              <a:buSzPct val="100000"/>
              <a:buFont typeface="Noto Sans Symbols"/>
              <a:buChar char="●"/>
              <a:defRPr sz="2800" b="0" i="0" u="none" strike="noStrike" cap="none">
                <a:solidFill>
                  <a:srgbClr val="000000"/>
                </a:solidFill>
                <a:latin typeface="Calibri"/>
                <a:ea typeface="Calibri"/>
                <a:cs typeface="Calibri"/>
                <a:sym typeface="Calibri"/>
              </a:defRPr>
            </a:lvl5pPr>
            <a:lvl6pPr marL="2641600" marR="0" lvl="5" indent="-177800" algn="l" rtl="0">
              <a:lnSpc>
                <a:spcPct val="90000"/>
              </a:lnSpc>
              <a:spcBef>
                <a:spcPts val="1000"/>
              </a:spcBef>
              <a:spcAft>
                <a:spcPts val="0"/>
              </a:spcAft>
              <a:buClr>
                <a:srgbClr val="000000"/>
              </a:buClr>
              <a:buSzPct val="100000"/>
              <a:buFont typeface="Noto Sans Symbols"/>
              <a:buChar char="●"/>
              <a:defRPr sz="2800" b="0" i="0" u="none" strike="noStrike" cap="none">
                <a:solidFill>
                  <a:srgbClr val="000000"/>
                </a:solidFill>
                <a:latin typeface="Calibri"/>
                <a:ea typeface="Calibri"/>
                <a:cs typeface="Calibri"/>
                <a:sym typeface="Calibri"/>
              </a:defRPr>
            </a:lvl6pPr>
            <a:lvl7pPr marL="3098800" marR="0" lvl="6" indent="-177800" algn="l" rtl="0">
              <a:lnSpc>
                <a:spcPct val="90000"/>
              </a:lnSpc>
              <a:spcBef>
                <a:spcPts val="1000"/>
              </a:spcBef>
              <a:spcAft>
                <a:spcPts val="0"/>
              </a:spcAft>
              <a:buClr>
                <a:srgbClr val="000000"/>
              </a:buClr>
              <a:buSzPct val="100000"/>
              <a:buFont typeface="Noto Sans Symbols"/>
              <a:buChar char="●"/>
              <a:defRPr sz="2800" b="0" i="0" u="none" strike="noStrike" cap="none">
                <a:solidFill>
                  <a:srgbClr val="000000"/>
                </a:solidFill>
                <a:latin typeface="Calibri"/>
                <a:ea typeface="Calibri"/>
                <a:cs typeface="Calibri"/>
                <a:sym typeface="Calibri"/>
              </a:defRPr>
            </a:lvl7pPr>
            <a:lvl8pPr marL="3556000" marR="0" lvl="7" indent="-177800" algn="l" rtl="0">
              <a:lnSpc>
                <a:spcPct val="90000"/>
              </a:lnSpc>
              <a:spcBef>
                <a:spcPts val="1000"/>
              </a:spcBef>
              <a:spcAft>
                <a:spcPts val="0"/>
              </a:spcAft>
              <a:buClr>
                <a:srgbClr val="000000"/>
              </a:buClr>
              <a:buSzPct val="100000"/>
              <a:buFont typeface="Noto Sans Symbols"/>
              <a:buChar char="●"/>
              <a:defRPr sz="2800" b="0" i="0" u="none" strike="noStrike" cap="none">
                <a:solidFill>
                  <a:srgbClr val="000000"/>
                </a:solidFill>
                <a:latin typeface="Calibri"/>
                <a:ea typeface="Calibri"/>
                <a:cs typeface="Calibri"/>
                <a:sym typeface="Calibri"/>
              </a:defRPr>
            </a:lvl8pPr>
            <a:lvl9pPr marL="4013200" marR="0" lvl="8" indent="-177800" algn="l" rtl="0">
              <a:lnSpc>
                <a:spcPct val="90000"/>
              </a:lnSpc>
              <a:spcBef>
                <a:spcPts val="1000"/>
              </a:spcBef>
              <a:spcAft>
                <a:spcPts val="0"/>
              </a:spcAft>
              <a:buClr>
                <a:srgbClr val="000000"/>
              </a:buClr>
              <a:buSzPct val="100000"/>
              <a:buFont typeface="Noto Sans Symbols"/>
              <a:buChar char="●"/>
              <a:defRPr sz="2800" b="0" i="0" u="none" strike="noStrike" cap="none">
                <a:solidFill>
                  <a:srgbClr val="000000"/>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11110064" y="6416992"/>
            <a:ext cx="250661" cy="243841"/>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100" b="0" i="0" u="none" strike="noStrike" cap="none">
                <a:solidFill>
                  <a:srgbClr val="888888"/>
                </a:solidFill>
                <a:latin typeface="Calibri"/>
                <a:ea typeface="Calibri"/>
                <a:cs typeface="Calibri"/>
                <a:sym typeface="Calibri"/>
              </a:rPr>
              <a:pPr marL="0" marR="0" lvl="0" indent="0" algn="r" rtl="0">
                <a:lnSpc>
                  <a:spcPct val="100000"/>
                </a:lnSpc>
                <a:spcBef>
                  <a:spcPts val="0"/>
                </a:spcBef>
                <a:spcAft>
                  <a:spcPts val="0"/>
                </a:spcAft>
                <a:buClr>
                  <a:srgbClr val="888888"/>
                </a:buClr>
                <a:buSzPct val="25000"/>
                <a:buFont typeface="Calibri"/>
                <a:buNone/>
              </a:pPr>
              <a:t>‹N°›</a:t>
            </a:fld>
            <a:endParaRPr lang="en-US" sz="11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 id="2147483670" r:id="rId21"/>
    <p:sldLayoutId id="2147483671" r:id="rId2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reformeducollege.ac-versailles.fr/les-epi-ressources-produites-par-le-groupe-thematique-de-l-academie-de"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slide" Target="slide37.xml"/><Relationship Id="rId2" Type="http://schemas.openxmlformats.org/officeDocument/2006/relationships/slide" Target="slide36.xml"/><Relationship Id="rId1" Type="http://schemas.openxmlformats.org/officeDocument/2006/relationships/slideLayout" Target="../slideLayouts/slideLayout3.xml"/><Relationship Id="rId5" Type="http://schemas.openxmlformats.org/officeDocument/2006/relationships/slide" Target="slide35.xml"/><Relationship Id="rId4" Type="http://schemas.openxmlformats.org/officeDocument/2006/relationships/slide" Target="slide3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slide" Target="slide41.xml"/><Relationship Id="rId1" Type="http://schemas.openxmlformats.org/officeDocument/2006/relationships/slideLayout" Target="../slideLayouts/slideLayout3.xml"/><Relationship Id="rId6" Type="http://schemas.openxmlformats.org/officeDocument/2006/relationships/slide" Target="slide39.xml"/><Relationship Id="rId5" Type="http://schemas.openxmlformats.org/officeDocument/2006/relationships/slide" Target="slide59.xml"/><Relationship Id="rId4" Type="http://schemas.openxmlformats.org/officeDocument/2006/relationships/slide" Target="slide5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reformeducollege.ac-versailles.fr/les-epi-ressources-produites-par-le-groupe-thematique-de-l-academie-de" TargetMode="External"/><Relationship Id="rId2" Type="http://schemas.openxmlformats.org/officeDocument/2006/relationships/hyperlink" Target="http://www.ac-strasbourg.fr/pedagogie/college2016/enseignements-pratiques-interdisplinaires"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slide" Target="slide23.xml"/></Relationships>
</file>

<file path=ppt/slides/_rels/slide36.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slide" Target="slide23.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hyperlink" Target="http://www.fs.usda.gov/detail/mountsthelens/home/?cid=stelprdb5196633" TargetMode="External"/><Relationship Id="rId2" Type="http://schemas.openxmlformats.org/officeDocument/2006/relationships/hyperlink" Target="http://www.activolcans.info/" TargetMode="External"/><Relationship Id="rId1" Type="http://schemas.openxmlformats.org/officeDocument/2006/relationships/slideLayout" Target="../slideLayouts/slideLayout3.xml"/><Relationship Id="rId5" Type="http://schemas.openxmlformats.org/officeDocument/2006/relationships/slide" Target="slide23.xml"/><Relationship Id="rId4" Type="http://schemas.openxmlformats.org/officeDocument/2006/relationships/hyperlink" Target="http://www.bbc.co.uk/worldservice/learningenglish/general/sixminute/2011/12/111201_6min_english_volcano_page.shtml"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9.xml"/><Relationship Id="rId6" Type="http://schemas.openxmlformats.org/officeDocument/2006/relationships/slide" Target="slide29.xml"/><Relationship Id="rId5" Type="http://schemas.openxmlformats.org/officeDocument/2006/relationships/image" Target="../media/image11.png"/><Relationship Id="rId4" Type="http://schemas.openxmlformats.org/officeDocument/2006/relationships/image" Target="../media/image10.jpeg"/></Relationships>
</file>

<file path=ppt/slides/_rels/slide42.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slide" Target="slide29.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slide" Target="slide29.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slide" Target="slide29.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slide" Target="slide29.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slide" Target="slide29.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slide" Target="slide3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slide" Target="slide30.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slide" Target="slide30.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slide" Target="slide30.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slide" Target="slide30.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grpSp>
        <p:nvGrpSpPr>
          <p:cNvPr id="109" name="Shape 109"/>
          <p:cNvGrpSpPr/>
          <p:nvPr/>
        </p:nvGrpSpPr>
        <p:grpSpPr>
          <a:xfrm>
            <a:off x="4601718" y="3966488"/>
            <a:ext cx="1796360" cy="601144"/>
            <a:chOff x="0" y="0"/>
            <a:chExt cx="1796358" cy="601142"/>
          </a:xfrm>
        </p:grpSpPr>
        <p:sp>
          <p:nvSpPr>
            <p:cNvPr id="110" name="Shape 110"/>
            <p:cNvSpPr/>
            <p:nvPr/>
          </p:nvSpPr>
          <p:spPr>
            <a:xfrm rot="-5400000">
              <a:off x="597607" y="-597608"/>
              <a:ext cx="601142" cy="1796357"/>
            </a:xfrm>
            <a:prstGeom prst="rect">
              <a:avLst/>
            </a:prstGeom>
            <a:gradFill>
              <a:gsLst>
                <a:gs pos="0">
                  <a:srgbClr val="FFC74E"/>
                </a:gs>
                <a:gs pos="50000">
                  <a:schemeClr val="accent4"/>
                </a:gs>
                <a:gs pos="100000">
                  <a:srgbClr val="E1AA00"/>
                </a:gs>
              </a:gsLst>
              <a:lin ang="5400000" scaled="0"/>
            </a:gradFill>
            <a:ln>
              <a:noFill/>
            </a:ln>
          </p:spPr>
          <p:txBody>
            <a:bodyPr lIns="45700" tIns="45700" rIns="45700" bIns="45700" anchor="b" anchorCtr="0">
              <a:noAutofit/>
            </a:bodyPr>
            <a:lstStyle/>
            <a:p>
              <a:pPr marL="0" marR="0" lvl="0" indent="0" algn="ctr" rtl="0">
                <a:lnSpc>
                  <a:spcPct val="100000"/>
                </a:lnSpc>
                <a:spcBef>
                  <a:spcPts val="0"/>
                </a:spcBef>
                <a:spcAft>
                  <a:spcPts val="0"/>
                </a:spcAft>
                <a:buClr>
                  <a:schemeClr val="accent1"/>
                </a:buClr>
                <a:buFont typeface="Calibri"/>
                <a:buNone/>
              </a:pPr>
              <a:endParaRPr sz="5400" b="0" i="0" u="none" strike="noStrike" cap="none">
                <a:solidFill>
                  <a:schemeClr val="accent1"/>
                </a:solidFill>
                <a:latin typeface="Calibri"/>
                <a:ea typeface="Calibri"/>
                <a:cs typeface="Calibri"/>
                <a:sym typeface="Calibri"/>
              </a:endParaRPr>
            </a:p>
          </p:txBody>
        </p:sp>
        <p:sp>
          <p:nvSpPr>
            <p:cNvPr id="111" name="Shape 111"/>
            <p:cNvSpPr/>
            <p:nvPr/>
          </p:nvSpPr>
          <p:spPr>
            <a:xfrm>
              <a:off x="0" y="27101"/>
              <a:ext cx="1796357" cy="574041"/>
            </a:xfrm>
            <a:prstGeom prst="rect">
              <a:avLst/>
            </a:prstGeom>
            <a:noFill/>
            <a:ln>
              <a:noFill/>
            </a:ln>
          </p:spPr>
          <p:txBody>
            <a:bodyPr lIns="45700" tIns="45700" rIns="45700" bIns="45700" anchor="b" anchorCtr="0">
              <a:noAutofit/>
            </a:bodyPr>
            <a:lstStyle/>
            <a:p>
              <a:pPr marL="0" marR="0" lvl="0" indent="0" algn="ctr" rtl="0">
                <a:lnSpc>
                  <a:spcPct val="100000"/>
                </a:lnSpc>
                <a:spcBef>
                  <a:spcPts val="0"/>
                </a:spcBef>
                <a:spcAft>
                  <a:spcPts val="0"/>
                </a:spcAft>
                <a:buClr>
                  <a:srgbClr val="1F4E79"/>
                </a:buClr>
                <a:buSzPct val="25000"/>
                <a:buFont typeface="Calibri"/>
                <a:buNone/>
              </a:pPr>
              <a:r>
                <a:rPr lang="en-US" sz="3200" b="0" i="0" u="none" strike="noStrike" cap="none">
                  <a:solidFill>
                    <a:srgbClr val="1F4E79"/>
                  </a:solidFill>
                  <a:latin typeface="Calibri"/>
                  <a:ea typeface="Calibri"/>
                  <a:cs typeface="Calibri"/>
                  <a:sym typeface="Calibri"/>
                </a:rPr>
                <a:t>EPI </a:t>
              </a:r>
            </a:p>
          </p:txBody>
        </p:sp>
      </p:grpSp>
      <p:sp>
        <p:nvSpPr>
          <p:cNvPr id="112" name="Shape 112"/>
          <p:cNvSpPr/>
          <p:nvPr/>
        </p:nvSpPr>
        <p:spPr>
          <a:xfrm>
            <a:off x="1092333" y="512204"/>
            <a:ext cx="9366326" cy="1424940"/>
          </a:xfrm>
          <a:prstGeom prst="rect">
            <a:avLst/>
          </a:prstGeom>
          <a:noFill/>
          <a:ln>
            <a:noFill/>
          </a:ln>
        </p:spPr>
        <p:txBody>
          <a:bodyPr lIns="45700" tIns="45700" rIns="45700" bIns="45700" anchor="t" anchorCtr="0">
            <a:noAutofit/>
          </a:bodyPr>
          <a:lstStyle/>
          <a:p>
            <a:pPr marL="0" marR="0" lvl="0" indent="0" algn="just" rtl="0">
              <a:lnSpc>
                <a:spcPct val="100000"/>
              </a:lnSpc>
              <a:spcBef>
                <a:spcPts val="0"/>
              </a:spcBef>
              <a:spcAft>
                <a:spcPts val="0"/>
              </a:spcAft>
              <a:buClr>
                <a:srgbClr val="000000"/>
              </a:buClr>
              <a:buFont typeface="Calibri"/>
              <a:buNone/>
            </a:pPr>
            <a:endParaRPr sz="18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ct val="25000"/>
              <a:buFont typeface="Calibri"/>
              <a:buNone/>
            </a:pPr>
            <a:r>
              <a:rPr lang="en-US" sz="1800" b="0" i="0" u="none" strike="noStrike" cap="none">
                <a:solidFill>
                  <a:srgbClr val="000000"/>
                </a:solidFill>
                <a:latin typeface="Calibri"/>
                <a:ea typeface="Calibri"/>
                <a:cs typeface="Calibri"/>
                <a:sym typeface="Calibri"/>
              </a:rPr>
              <a:t> </a:t>
            </a:r>
          </a:p>
          <a:p>
            <a:pPr marL="0" marR="0" lvl="0" indent="0" algn="just" rtl="0">
              <a:lnSpc>
                <a:spcPct val="100000"/>
              </a:lnSpc>
              <a:spcBef>
                <a:spcPts val="0"/>
              </a:spcBef>
              <a:spcAft>
                <a:spcPts val="0"/>
              </a:spcAft>
              <a:buClr>
                <a:srgbClr val="000000"/>
              </a:buClr>
              <a:buFont typeface="Calibri"/>
              <a:buNone/>
            </a:pPr>
            <a:endParaRPr sz="18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Font typeface="Calibri"/>
              <a:buNone/>
            </a:pPr>
            <a:endParaRPr sz="1800" b="0" i="0" u="none" strike="noStrike" cap="none">
              <a:solidFill>
                <a:srgbClr val="000000"/>
              </a:solidFill>
              <a:latin typeface="Calibri"/>
              <a:ea typeface="Calibri"/>
              <a:cs typeface="Calibri"/>
              <a:sym typeface="Calibri"/>
            </a:endParaRPr>
          </a:p>
        </p:txBody>
      </p:sp>
      <p:sp>
        <p:nvSpPr>
          <p:cNvPr id="113" name="Shape 113"/>
          <p:cNvSpPr/>
          <p:nvPr/>
        </p:nvSpPr>
        <p:spPr>
          <a:xfrm>
            <a:off x="20661" y="6129337"/>
            <a:ext cx="3903920" cy="332740"/>
          </a:xfrm>
          <a:prstGeom prst="rect">
            <a:avLst/>
          </a:prstGeom>
          <a:noFill/>
          <a:ln>
            <a:noFill/>
          </a:ln>
        </p:spPr>
        <p:txBody>
          <a:bodyPr lIns="45700" tIns="45700" rIns="45700" bIns="45700" anchor="t" anchorCtr="0">
            <a:noAutofit/>
          </a:bodyPr>
          <a:lstStyle/>
          <a:p>
            <a:pPr marL="0" marR="0" lvl="0" indent="0" algn="ctr" rtl="0">
              <a:lnSpc>
                <a:spcPct val="100000"/>
              </a:lnSpc>
              <a:spcBef>
                <a:spcPts val="0"/>
              </a:spcBef>
              <a:spcAft>
                <a:spcPts val="0"/>
              </a:spcAft>
              <a:buClr>
                <a:srgbClr val="000000"/>
              </a:buClr>
              <a:buSzPct val="25000"/>
              <a:buFont typeface="Calibri"/>
              <a:buNone/>
            </a:pPr>
            <a:r>
              <a:rPr lang="en-US" sz="1600" b="0" i="1" u="none" strike="noStrike" cap="none">
                <a:solidFill>
                  <a:srgbClr val="000000"/>
                </a:solidFill>
                <a:latin typeface="Calibri"/>
                <a:ea typeface="Calibri"/>
                <a:cs typeface="Calibri"/>
                <a:sym typeface="Calibri"/>
              </a:rPr>
              <a:t>Nouveaux programmes 26 novembre 2015</a:t>
            </a:r>
          </a:p>
        </p:txBody>
      </p:sp>
      <p:grpSp>
        <p:nvGrpSpPr>
          <p:cNvPr id="114" name="Shape 114"/>
          <p:cNvGrpSpPr/>
          <p:nvPr/>
        </p:nvGrpSpPr>
        <p:grpSpPr>
          <a:xfrm>
            <a:off x="1401381" y="2543501"/>
            <a:ext cx="8430510" cy="668053"/>
            <a:chOff x="0" y="0"/>
            <a:chExt cx="8430509" cy="668051"/>
          </a:xfrm>
        </p:grpSpPr>
        <p:sp>
          <p:nvSpPr>
            <p:cNvPr id="115" name="Shape 115"/>
            <p:cNvSpPr/>
            <p:nvPr/>
          </p:nvSpPr>
          <p:spPr>
            <a:xfrm rot="-5400000">
              <a:off x="3881228" y="-3881229"/>
              <a:ext cx="668051" cy="8430509"/>
            </a:xfrm>
            <a:prstGeom prst="rect">
              <a:avLst/>
            </a:prstGeom>
            <a:solidFill>
              <a:schemeClr val="accent2"/>
            </a:solidFill>
            <a:ln w="19050" cap="flat" cmpd="sng">
              <a:solidFill>
                <a:srgbClr val="FFFFFF"/>
              </a:solidFill>
              <a:prstDash val="solid"/>
              <a:round/>
              <a:headEnd type="none" w="med" len="med"/>
              <a:tailEnd type="none" w="med" len="med"/>
            </a:ln>
          </p:spPr>
          <p:txBody>
            <a:bodyPr lIns="45700" tIns="45700" rIns="45700" bIns="45700" anchor="b" anchorCtr="0">
              <a:noAutofit/>
            </a:bodyPr>
            <a:lstStyle/>
            <a:p>
              <a:pPr marL="0" marR="0" lvl="0" indent="0" algn="ctr" rtl="0">
                <a:lnSpc>
                  <a:spcPct val="100000"/>
                </a:lnSpc>
                <a:spcBef>
                  <a:spcPts val="0"/>
                </a:spcBef>
                <a:spcAft>
                  <a:spcPts val="0"/>
                </a:spcAft>
                <a:buClr>
                  <a:schemeClr val="accent1"/>
                </a:buClr>
                <a:buFont typeface="Calibri"/>
                <a:buNone/>
              </a:pPr>
              <a:endParaRPr sz="5400" b="0" i="0" u="none" strike="noStrike" cap="none">
                <a:solidFill>
                  <a:schemeClr val="accent1"/>
                </a:solidFill>
                <a:latin typeface="Calibri"/>
                <a:ea typeface="Calibri"/>
                <a:cs typeface="Calibri"/>
                <a:sym typeface="Calibri"/>
              </a:endParaRPr>
            </a:p>
          </p:txBody>
        </p:sp>
        <p:sp>
          <p:nvSpPr>
            <p:cNvPr id="116" name="Shape 116"/>
            <p:cNvSpPr/>
            <p:nvPr/>
          </p:nvSpPr>
          <p:spPr>
            <a:xfrm>
              <a:off x="0" y="30510"/>
              <a:ext cx="8430507" cy="637541"/>
            </a:xfrm>
            <a:prstGeom prst="rect">
              <a:avLst/>
            </a:prstGeom>
            <a:noFill/>
            <a:ln>
              <a:noFill/>
            </a:ln>
          </p:spPr>
          <p:txBody>
            <a:bodyPr lIns="45700" tIns="45700" rIns="45700" bIns="45700" anchor="b" anchorCtr="0">
              <a:noAutofit/>
            </a:bodyPr>
            <a:lstStyle/>
            <a:p>
              <a:pPr marL="0" marR="0" lvl="0" indent="0" algn="ctr" rtl="0">
                <a:lnSpc>
                  <a:spcPct val="100000"/>
                </a:lnSpc>
                <a:spcBef>
                  <a:spcPts val="0"/>
                </a:spcBef>
                <a:spcAft>
                  <a:spcPts val="0"/>
                </a:spcAft>
                <a:buClr>
                  <a:srgbClr val="E7E6E6"/>
                </a:buClr>
                <a:buSzPct val="25000"/>
                <a:buFont typeface="Calibri"/>
                <a:buNone/>
              </a:pPr>
              <a:r>
                <a:rPr lang="en-US" sz="3600" b="0" i="0" u="none" strike="noStrike" cap="none">
                  <a:solidFill>
                    <a:srgbClr val="E7E6E6"/>
                  </a:solidFill>
                  <a:latin typeface="Calibri"/>
                  <a:ea typeface="Calibri"/>
                  <a:cs typeface="Calibri"/>
                  <a:sym typeface="Calibri"/>
                </a:rPr>
                <a:t>FORMATION DU SOCLE COMMUN  J3</a:t>
              </a:r>
            </a:p>
          </p:txBody>
        </p:sp>
      </p:grpSp>
      <p:pic>
        <p:nvPicPr>
          <p:cNvPr id="117" name="Shape 117"/>
          <p:cNvPicPr preferRelativeResize="0"/>
          <p:nvPr/>
        </p:nvPicPr>
        <p:blipFill rotWithShape="1">
          <a:blip r:embed="rId3">
            <a:alphaModFix/>
          </a:blip>
          <a:srcRect/>
          <a:stretch/>
        </p:blipFill>
        <p:spPr>
          <a:xfrm>
            <a:off x="9974315" y="429939"/>
            <a:ext cx="1828800" cy="752476"/>
          </a:xfrm>
          <a:prstGeom prst="rect">
            <a:avLst/>
          </a:prstGeom>
          <a:noFill/>
          <a:ln>
            <a:noFill/>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fade">
                                      <p:cBhvr>
                                        <p:cTn id="7" dur="125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txBox="1">
            <a:spLocks/>
          </p:cNvSpPr>
          <p:nvPr/>
        </p:nvSpPr>
        <p:spPr bwMode="auto">
          <a:xfrm>
            <a:off x="5321301" y="636588"/>
            <a:ext cx="6870700" cy="1333500"/>
          </a:xfrm>
          <a:prstGeom prst="rect">
            <a:avLst/>
          </a:prstGeom>
          <a:noFill/>
          <a:ln w="9525">
            <a:noFill/>
            <a:miter lim="800000"/>
            <a:headEnd/>
            <a:tailEnd/>
          </a:ln>
        </p:spPr>
        <p:txBody>
          <a:bodyPr/>
          <a:lstStyle/>
          <a:p>
            <a:pPr eaLnBrk="1" hangingPunct="1">
              <a:spcBef>
                <a:spcPct val="20000"/>
              </a:spcBef>
              <a:buFont typeface="Arial" pitchFamily="34" charset="0"/>
              <a:buNone/>
            </a:pPr>
            <a:r>
              <a:rPr lang="fr-FR" sz="2400" dirty="0">
                <a:solidFill>
                  <a:schemeClr val="tx1"/>
                </a:solidFill>
              </a:rPr>
              <a:t>L</a:t>
            </a:r>
            <a:r>
              <a:rPr lang="ja-JP" altLang="fr-FR" sz="2400" dirty="0">
                <a:solidFill>
                  <a:schemeClr val="tx1"/>
                </a:solidFill>
              </a:rPr>
              <a:t>’</a:t>
            </a:r>
            <a:r>
              <a:rPr lang="fr-FR" altLang="ja-JP" sz="2400" dirty="0">
                <a:solidFill>
                  <a:schemeClr val="tx1"/>
                </a:solidFill>
              </a:rPr>
              <a:t>EPI vise à </a:t>
            </a:r>
            <a:r>
              <a:rPr lang="fr-FR" altLang="ja-JP" sz="2400" b="1" dirty="0">
                <a:solidFill>
                  <a:schemeClr val="tx1"/>
                </a:solidFill>
              </a:rPr>
              <a:t>faire lien</a:t>
            </a:r>
            <a:r>
              <a:rPr lang="fr-FR" altLang="ja-JP" sz="2400" dirty="0">
                <a:solidFill>
                  <a:schemeClr val="tx1"/>
                </a:solidFill>
              </a:rPr>
              <a:t>, </a:t>
            </a:r>
            <a:r>
              <a:rPr lang="fr-FR" altLang="ja-JP" sz="2400" dirty="0" smtClean="0">
                <a:solidFill>
                  <a:schemeClr val="tx1"/>
                </a:solidFill>
              </a:rPr>
              <a:t>à </a:t>
            </a:r>
            <a:r>
              <a:rPr lang="fr-FR" altLang="ja-JP" sz="2400" b="1" dirty="0">
                <a:solidFill>
                  <a:schemeClr val="tx1"/>
                </a:solidFill>
              </a:rPr>
              <a:t>ouvrir l</a:t>
            </a:r>
            <a:r>
              <a:rPr lang="ja-JP" altLang="fr-FR" sz="2400" b="1" dirty="0">
                <a:solidFill>
                  <a:schemeClr val="tx1"/>
                </a:solidFill>
              </a:rPr>
              <a:t>’</a:t>
            </a:r>
            <a:r>
              <a:rPr lang="fr-FR" altLang="ja-JP" sz="2400" b="1" dirty="0">
                <a:solidFill>
                  <a:schemeClr val="tx1"/>
                </a:solidFill>
              </a:rPr>
              <a:t>école sur le monde</a:t>
            </a:r>
            <a:r>
              <a:rPr lang="fr-FR" altLang="ja-JP" sz="2400" dirty="0">
                <a:solidFill>
                  <a:schemeClr val="tx1"/>
                </a:solidFill>
              </a:rPr>
              <a:t>, à </a:t>
            </a:r>
            <a:r>
              <a:rPr lang="fr-FR" altLang="ja-JP" sz="2400" b="1" dirty="0">
                <a:solidFill>
                  <a:schemeClr val="tx1"/>
                </a:solidFill>
              </a:rPr>
              <a:t>donner du sens </a:t>
            </a:r>
            <a:r>
              <a:rPr lang="fr-FR" altLang="ja-JP" sz="2400" dirty="0">
                <a:solidFill>
                  <a:schemeClr val="tx1"/>
                </a:solidFill>
              </a:rPr>
              <a:t>aux </a:t>
            </a:r>
            <a:r>
              <a:rPr lang="fr-FR" altLang="ja-JP" sz="2400" dirty="0" smtClean="0">
                <a:solidFill>
                  <a:schemeClr val="tx1"/>
                </a:solidFill>
              </a:rPr>
              <a:t>apprentissages.</a:t>
            </a:r>
            <a:endParaRPr lang="fr-FR" sz="2400" dirty="0">
              <a:solidFill>
                <a:schemeClr val="tx1"/>
              </a:solidFill>
            </a:endParaRPr>
          </a:p>
        </p:txBody>
      </p:sp>
      <p:sp>
        <p:nvSpPr>
          <p:cNvPr id="102403" name="Sous-titre 2"/>
          <p:cNvSpPr>
            <a:spLocks noGrp="1"/>
          </p:cNvSpPr>
          <p:nvPr>
            <p:ph type="subTitle" idx="1"/>
          </p:nvPr>
        </p:nvSpPr>
        <p:spPr>
          <a:xfrm>
            <a:off x="116418" y="3521076"/>
            <a:ext cx="11762316" cy="938213"/>
          </a:xfrm>
        </p:spPr>
        <p:txBody>
          <a:bodyPr/>
          <a:lstStyle/>
          <a:p>
            <a:pPr algn="l" eaLnBrk="1" hangingPunct="1"/>
            <a:r>
              <a:rPr lang="fr-FR" sz="2400" dirty="0" smtClean="0">
                <a:solidFill>
                  <a:schemeClr val="tx1"/>
                </a:solidFill>
                <a:latin typeface="Arial" pitchFamily="34" charset="0"/>
                <a:ea typeface="ＭＳ Ｐゴシック" charset="-128"/>
                <a:cs typeface="Arial" pitchFamily="34" charset="0"/>
              </a:rPr>
              <a:t>L</a:t>
            </a:r>
            <a:r>
              <a:rPr lang="fr-FR" altLang="fr-FR" sz="2400" dirty="0" smtClean="0">
                <a:solidFill>
                  <a:schemeClr val="tx1"/>
                </a:solidFill>
                <a:latin typeface="Arial" pitchFamily="34" charset="0"/>
                <a:ea typeface="ＭＳ Ｐゴシック" charset="-128"/>
                <a:cs typeface="Arial" pitchFamily="34" charset="0"/>
              </a:rPr>
              <a:t>’</a:t>
            </a:r>
            <a:r>
              <a:rPr lang="fr-FR" sz="2400" b="1" dirty="0" smtClean="0">
                <a:solidFill>
                  <a:schemeClr val="tx1"/>
                </a:solidFill>
                <a:latin typeface="Arial" pitchFamily="34" charset="0"/>
                <a:ea typeface="ＭＳ Ｐゴシック" charset="-128"/>
                <a:cs typeface="Arial" pitchFamily="34" charset="0"/>
              </a:rPr>
              <a:t>articulation</a:t>
            </a:r>
            <a:r>
              <a:rPr lang="fr-FR" sz="2400" dirty="0" smtClean="0">
                <a:solidFill>
                  <a:schemeClr val="tx1"/>
                </a:solidFill>
                <a:latin typeface="Arial" pitchFamily="34" charset="0"/>
                <a:ea typeface="ＭＳ Ｐゴシック" charset="-128"/>
                <a:cs typeface="Arial" pitchFamily="34" charset="0"/>
              </a:rPr>
              <a:t> entre le contexte</a:t>
            </a:r>
            <a:r>
              <a:rPr lang="fr-FR" sz="2400" b="1" dirty="0" smtClean="0">
                <a:solidFill>
                  <a:schemeClr val="tx1"/>
                </a:solidFill>
                <a:latin typeface="Arial" pitchFamily="34" charset="0"/>
                <a:ea typeface="ＭＳ Ｐゴシック" charset="-128"/>
                <a:cs typeface="Arial" pitchFamily="34" charset="0"/>
              </a:rPr>
              <a:t> thématique </a:t>
            </a:r>
            <a:r>
              <a:rPr lang="fr-FR" sz="2400" dirty="0" smtClean="0">
                <a:solidFill>
                  <a:schemeClr val="tx1"/>
                </a:solidFill>
                <a:latin typeface="Arial" pitchFamily="34" charset="0"/>
                <a:ea typeface="ＭＳ Ｐゴシック" charset="-128"/>
                <a:cs typeface="Arial" pitchFamily="34" charset="0"/>
              </a:rPr>
              <a:t>choisi et les</a:t>
            </a:r>
            <a:r>
              <a:rPr lang="fr-FR" sz="2400" b="1" dirty="0" smtClean="0">
                <a:solidFill>
                  <a:schemeClr val="tx1"/>
                </a:solidFill>
                <a:latin typeface="Arial" pitchFamily="34" charset="0"/>
                <a:ea typeface="ＭＳ Ｐゴシック" charset="-128"/>
                <a:cs typeface="Arial" pitchFamily="34" charset="0"/>
              </a:rPr>
              <a:t> programmes </a:t>
            </a:r>
            <a:r>
              <a:rPr lang="fr-FR" sz="2400" dirty="0" smtClean="0">
                <a:solidFill>
                  <a:schemeClr val="tx1"/>
                </a:solidFill>
                <a:latin typeface="Arial" pitchFamily="34" charset="0"/>
                <a:ea typeface="ＭＳ Ｐゴシック" charset="-128"/>
                <a:cs typeface="Arial" pitchFamily="34" charset="0"/>
              </a:rPr>
              <a:t>doit être pensée très </a:t>
            </a:r>
            <a:r>
              <a:rPr lang="fr-FR" sz="2400" b="1" dirty="0" smtClean="0">
                <a:solidFill>
                  <a:schemeClr val="tx1"/>
                </a:solidFill>
                <a:latin typeface="Arial" pitchFamily="34" charset="0"/>
                <a:ea typeface="ＭＳ Ｐゴシック" charset="-128"/>
                <a:cs typeface="Arial" pitchFamily="34" charset="0"/>
              </a:rPr>
              <a:t>en amont </a:t>
            </a:r>
            <a:r>
              <a:rPr lang="fr-FR" sz="2400" dirty="0" smtClean="0">
                <a:solidFill>
                  <a:schemeClr val="tx1"/>
                </a:solidFill>
                <a:latin typeface="Arial" pitchFamily="34" charset="0"/>
                <a:ea typeface="ＭＳ Ｐゴシック" charset="-128"/>
                <a:cs typeface="Arial" pitchFamily="34" charset="0"/>
              </a:rPr>
              <a:t>afin de garantir la faisabilité de l</a:t>
            </a:r>
            <a:r>
              <a:rPr lang="fr-FR" altLang="fr-FR" sz="2400" dirty="0" smtClean="0">
                <a:solidFill>
                  <a:schemeClr val="tx1"/>
                </a:solidFill>
                <a:latin typeface="Arial" pitchFamily="34" charset="0"/>
                <a:ea typeface="ＭＳ Ｐゴシック" charset="-128"/>
                <a:cs typeface="Arial" pitchFamily="34" charset="0"/>
              </a:rPr>
              <a:t>’</a:t>
            </a:r>
            <a:r>
              <a:rPr lang="fr-FR" sz="2400" dirty="0" smtClean="0">
                <a:solidFill>
                  <a:schemeClr val="tx1"/>
                </a:solidFill>
                <a:latin typeface="Arial" pitchFamily="34" charset="0"/>
                <a:ea typeface="ＭＳ Ｐゴシック" charset="-128"/>
                <a:cs typeface="Arial" pitchFamily="34" charset="0"/>
              </a:rPr>
              <a:t>EPI. </a:t>
            </a:r>
          </a:p>
          <a:p>
            <a:pPr algn="l" eaLnBrk="1" hangingPunct="1"/>
            <a:endParaRPr lang="fr-FR" sz="2400" baseline="-25000" dirty="0" smtClean="0">
              <a:solidFill>
                <a:schemeClr val="tx1"/>
              </a:solidFill>
              <a:ea typeface="ＭＳ Ｐゴシック" charset="-128"/>
            </a:endParaRPr>
          </a:p>
        </p:txBody>
      </p:sp>
      <p:sp>
        <p:nvSpPr>
          <p:cNvPr id="6" name="Sous-titre 2"/>
          <p:cNvSpPr txBox="1">
            <a:spLocks/>
          </p:cNvSpPr>
          <p:nvPr/>
        </p:nvSpPr>
        <p:spPr bwMode="auto">
          <a:xfrm>
            <a:off x="116418" y="4406901"/>
            <a:ext cx="11762316" cy="2233613"/>
          </a:xfrm>
          <a:prstGeom prst="rect">
            <a:avLst/>
          </a:prstGeom>
          <a:noFill/>
          <a:ln w="9525">
            <a:noFill/>
            <a:miter lim="800000"/>
            <a:headEnd/>
            <a:tailEnd/>
          </a:ln>
        </p:spPr>
        <p:txBody>
          <a:bodyPr/>
          <a:lstStyle/>
          <a:p>
            <a:pPr eaLnBrk="1" hangingPunct="1">
              <a:spcBef>
                <a:spcPct val="20000"/>
              </a:spcBef>
            </a:pPr>
            <a:r>
              <a:rPr lang="fr-FR" sz="2400" dirty="0">
                <a:solidFill>
                  <a:srgbClr val="000000"/>
                </a:solidFill>
              </a:rPr>
              <a:t>Il est recommandé de croiser les logiques des EPI et des parcours afin de donner de la cohérence global aux dispositifs. </a:t>
            </a:r>
          </a:p>
          <a:p>
            <a:pPr eaLnBrk="1" hangingPunct="1">
              <a:spcBef>
                <a:spcPct val="20000"/>
              </a:spcBef>
            </a:pPr>
            <a:r>
              <a:rPr lang="fr-FR" sz="2400" dirty="0"/>
              <a:t>		* </a:t>
            </a:r>
            <a:r>
              <a:rPr lang="fr-FR" sz="2400" b="1" dirty="0"/>
              <a:t>parcours avenir,</a:t>
            </a:r>
          </a:p>
          <a:p>
            <a:pPr eaLnBrk="1" hangingPunct="1">
              <a:spcBef>
                <a:spcPct val="20000"/>
              </a:spcBef>
            </a:pPr>
            <a:r>
              <a:rPr lang="fr-FR" sz="2400" b="1" dirty="0"/>
              <a:t>		* parcours d</a:t>
            </a:r>
            <a:r>
              <a:rPr lang="fr-FR" altLang="fr-FR" sz="2400" b="1" dirty="0"/>
              <a:t>’</a:t>
            </a:r>
            <a:r>
              <a:rPr lang="fr-FR" altLang="ja-JP" sz="2400" b="1" dirty="0"/>
              <a:t>éducation artistique et </a:t>
            </a:r>
            <a:r>
              <a:rPr lang="fr-FR" altLang="ja-JP" sz="2400" b="1" dirty="0" smtClean="0"/>
              <a:t>culturelle (PEAC),</a:t>
            </a:r>
            <a:endParaRPr lang="fr-FR" altLang="ja-JP" sz="2400" b="1" dirty="0"/>
          </a:p>
          <a:p>
            <a:pPr eaLnBrk="1" hangingPunct="1">
              <a:spcBef>
                <a:spcPct val="20000"/>
              </a:spcBef>
            </a:pPr>
            <a:r>
              <a:rPr lang="fr-FR" sz="2400" b="1" dirty="0"/>
              <a:t>		* parcours citoyen.</a:t>
            </a:r>
          </a:p>
        </p:txBody>
      </p:sp>
      <p:sp>
        <p:nvSpPr>
          <p:cNvPr id="2" name="ZoneTexte 1"/>
          <p:cNvSpPr txBox="1">
            <a:spLocks noChangeArrowheads="1"/>
          </p:cNvSpPr>
          <p:nvPr/>
        </p:nvSpPr>
        <p:spPr bwMode="auto">
          <a:xfrm>
            <a:off x="116418" y="2562225"/>
            <a:ext cx="11465983" cy="1200150"/>
          </a:xfrm>
          <a:prstGeom prst="rect">
            <a:avLst/>
          </a:prstGeom>
          <a:noFill/>
          <a:ln w="9525">
            <a:noFill/>
            <a:miter lim="800000"/>
            <a:headEnd/>
            <a:tailEnd/>
          </a:ln>
        </p:spPr>
        <p:txBody>
          <a:bodyPr>
            <a:spAutoFit/>
          </a:bodyPr>
          <a:lstStyle/>
          <a:p>
            <a:r>
              <a:rPr lang="fr-FR" sz="2400" dirty="0"/>
              <a:t>Les cadres thématiques sont volontairement </a:t>
            </a:r>
            <a:r>
              <a:rPr lang="fr-FR" sz="2400" b="1" dirty="0"/>
              <a:t>très larges </a:t>
            </a:r>
            <a:r>
              <a:rPr lang="fr-FR" sz="2400" dirty="0"/>
              <a:t>afin de ne pas brider la créativité des équipes. </a:t>
            </a:r>
          </a:p>
          <a:p>
            <a:endParaRPr lang="fr-FR" sz="2400" i="1" u="sng" dirty="0"/>
          </a:p>
        </p:txBody>
      </p:sp>
      <p:pic>
        <p:nvPicPr>
          <p:cNvPr id="11" name="Picture 3" descr="\\Mac\Home\Desktop\Capture d’écran 2016-02-15 à 09.30.57.png"/>
          <p:cNvPicPr>
            <a:picLocks noChangeAspect="1" noChangeArrowheads="1"/>
          </p:cNvPicPr>
          <p:nvPr/>
        </p:nvPicPr>
        <p:blipFill>
          <a:blip r:embed="rId3"/>
          <a:srcRect l="9682" t="7506" r="70624" b="34182"/>
          <a:stretch>
            <a:fillRect/>
          </a:stretch>
        </p:blipFill>
        <p:spPr bwMode="auto">
          <a:xfrm>
            <a:off x="1595406" y="5715016"/>
            <a:ext cx="543796" cy="466709"/>
          </a:xfrm>
          <a:prstGeom prst="rect">
            <a:avLst/>
          </a:prstGeom>
          <a:noFill/>
        </p:spPr>
      </p:pic>
      <p:pic>
        <p:nvPicPr>
          <p:cNvPr id="12" name="Picture 3" descr="\\Mac\Home\Desktop\Capture d’écran 2016-02-15 à 09.30.57.png"/>
          <p:cNvPicPr>
            <a:picLocks noChangeAspect="1" noChangeArrowheads="1"/>
          </p:cNvPicPr>
          <p:nvPr/>
        </p:nvPicPr>
        <p:blipFill>
          <a:blip r:embed="rId3"/>
          <a:srcRect l="42505" t="5496" r="37801" b="36193"/>
          <a:stretch>
            <a:fillRect/>
          </a:stretch>
        </p:blipFill>
        <p:spPr bwMode="auto">
          <a:xfrm>
            <a:off x="1607206" y="5143512"/>
            <a:ext cx="564869" cy="484795"/>
          </a:xfrm>
          <a:prstGeom prst="rect">
            <a:avLst/>
          </a:prstGeom>
          <a:noFill/>
        </p:spPr>
      </p:pic>
      <p:pic>
        <p:nvPicPr>
          <p:cNvPr id="13" name="Picture 3" descr="\\Mac\Home\Desktop\Capture d’écran 2016-02-15 à 09.30.57.png"/>
          <p:cNvPicPr>
            <a:picLocks noChangeAspect="1" noChangeArrowheads="1"/>
          </p:cNvPicPr>
          <p:nvPr/>
        </p:nvPicPr>
        <p:blipFill>
          <a:blip r:embed="rId3"/>
          <a:srcRect l="74508" t="19571" r="4978" b="44236"/>
          <a:stretch>
            <a:fillRect/>
          </a:stretch>
        </p:blipFill>
        <p:spPr bwMode="auto">
          <a:xfrm>
            <a:off x="1452530" y="6215082"/>
            <a:ext cx="734960" cy="375854"/>
          </a:xfrm>
          <a:prstGeom prst="rect">
            <a:avLst/>
          </a:prstGeom>
          <a:noFill/>
        </p:spPr>
      </p:pic>
      <p:grpSp>
        <p:nvGrpSpPr>
          <p:cNvPr id="16" name="Shape 174"/>
          <p:cNvGrpSpPr/>
          <p:nvPr/>
        </p:nvGrpSpPr>
        <p:grpSpPr>
          <a:xfrm>
            <a:off x="452398" y="285728"/>
            <a:ext cx="4182537" cy="2095500"/>
            <a:chOff x="0" y="0"/>
            <a:chExt cx="4182535" cy="2095499"/>
          </a:xfrm>
          <a:solidFill>
            <a:schemeClr val="accent1">
              <a:lumMod val="60000"/>
              <a:lumOff val="40000"/>
            </a:schemeClr>
          </a:solidFill>
        </p:grpSpPr>
        <p:sp>
          <p:nvSpPr>
            <p:cNvPr id="17" name="Shape 175"/>
            <p:cNvSpPr/>
            <p:nvPr/>
          </p:nvSpPr>
          <p:spPr>
            <a:xfrm>
              <a:off x="0" y="0"/>
              <a:ext cx="4182535" cy="2095499"/>
            </a:xfrm>
            <a:prstGeom prst="ellipse">
              <a:avLst/>
            </a:prstGeom>
            <a:grpFill/>
            <a:ln w="9525" cap="flat" cmpd="sng">
              <a:solidFill>
                <a:schemeClr val="accent1"/>
              </a:solidFill>
              <a:prstDash val="solid"/>
              <a:round/>
              <a:headEnd type="none" w="med" len="med"/>
              <a:tailEnd type="none" w="med" len="med"/>
            </a:ln>
          </p:spPr>
          <p:txBody>
            <a:bodyPr lIns="45700" tIns="45700" rIns="45700" bIns="45700" anchor="ctr" anchorCtr="0">
              <a:noAutofit/>
            </a:bodyPr>
            <a:lstStyle/>
            <a:p>
              <a:pPr marL="0" marR="0" lvl="0" indent="0" algn="ctr" rtl="0">
                <a:lnSpc>
                  <a:spcPct val="100000"/>
                </a:lnSpc>
                <a:spcBef>
                  <a:spcPts val="0"/>
                </a:spcBef>
                <a:spcAft>
                  <a:spcPts val="0"/>
                </a:spcAft>
                <a:buClr>
                  <a:srgbClr val="FFFFFF"/>
                </a:buClr>
                <a:buFont typeface="Calibri"/>
                <a:buNone/>
              </a:pPr>
              <a:endParaRPr sz="1800" b="0" i="0" u="none" strike="noStrike" cap="none">
                <a:solidFill>
                  <a:srgbClr val="FFFFFF"/>
                </a:solidFill>
                <a:latin typeface="Calibri"/>
                <a:ea typeface="Calibri"/>
                <a:cs typeface="Calibri"/>
                <a:sym typeface="Calibri"/>
              </a:endParaRPr>
            </a:p>
          </p:txBody>
        </p:sp>
        <p:sp>
          <p:nvSpPr>
            <p:cNvPr id="18" name="Shape 176"/>
            <p:cNvSpPr/>
            <p:nvPr/>
          </p:nvSpPr>
          <p:spPr>
            <a:xfrm>
              <a:off x="612516" y="290829"/>
              <a:ext cx="2957498" cy="1513840"/>
            </a:xfrm>
            <a:prstGeom prst="rect">
              <a:avLst/>
            </a:prstGeom>
            <a:noFill/>
            <a:ln>
              <a:noFill/>
            </a:ln>
          </p:spPr>
          <p:txBody>
            <a:bodyPr lIns="45700" tIns="45700" rIns="45700" bIns="45700" anchor="ctr" anchorCtr="0">
              <a:noAutofit/>
            </a:bodyPr>
            <a:lstStyle/>
            <a:p>
              <a:pPr marL="0" marR="0" lvl="0" indent="0" algn="ctr" rtl="0">
                <a:lnSpc>
                  <a:spcPct val="100000"/>
                </a:lnSpc>
                <a:spcBef>
                  <a:spcPts val="0"/>
                </a:spcBef>
                <a:spcAft>
                  <a:spcPts val="0"/>
                </a:spcAft>
                <a:buClr>
                  <a:srgbClr val="FFFFFF"/>
                </a:buClr>
                <a:buSzPct val="25000"/>
                <a:buFont typeface="Calibri"/>
                <a:buNone/>
              </a:pPr>
              <a:r>
                <a:rPr lang="en-US" sz="2400" b="1" i="0" u="none" strike="noStrike" cap="none" dirty="0" err="1">
                  <a:solidFill>
                    <a:srgbClr val="FFFFFF"/>
                  </a:solidFill>
                  <a:latin typeface="Calibri"/>
                  <a:ea typeface="Calibri"/>
                  <a:cs typeface="Calibri"/>
                  <a:sym typeface="Calibri"/>
                </a:rPr>
                <a:t>Une</a:t>
              </a:r>
              <a:r>
                <a:rPr lang="en-US" sz="2400" b="1" i="0" u="none" strike="noStrike" cap="none" dirty="0">
                  <a:solidFill>
                    <a:srgbClr val="FFFFFF"/>
                  </a:solidFill>
                  <a:latin typeface="Calibri"/>
                  <a:ea typeface="Calibri"/>
                  <a:cs typeface="Calibri"/>
                  <a:sym typeface="Calibri"/>
                </a:rPr>
                <a:t> </a:t>
              </a:r>
              <a:r>
                <a:rPr lang="en-US" sz="2400" b="1" i="0" u="none" strike="noStrike" cap="none" dirty="0" err="1">
                  <a:solidFill>
                    <a:srgbClr val="FFFFFF"/>
                  </a:solidFill>
                  <a:latin typeface="Calibri"/>
                  <a:ea typeface="Calibri"/>
                  <a:cs typeface="Calibri"/>
                  <a:sym typeface="Calibri"/>
                </a:rPr>
                <a:t>thématique</a:t>
              </a:r>
              <a:r>
                <a:rPr lang="en-US" sz="2400" b="1" i="0" u="none" strike="noStrike" cap="none" dirty="0">
                  <a:solidFill>
                    <a:srgbClr val="FFFFFF"/>
                  </a:solidFill>
                  <a:latin typeface="Calibri"/>
                  <a:ea typeface="Calibri"/>
                  <a:cs typeface="Calibri"/>
                  <a:sym typeface="Calibri"/>
                </a:rPr>
                <a:t> </a:t>
              </a:r>
              <a:r>
                <a:rPr lang="en-US" sz="2400" b="1" i="0" u="none" strike="noStrike" cap="none" dirty="0" err="1">
                  <a:solidFill>
                    <a:srgbClr val="FFFFFF"/>
                  </a:solidFill>
                  <a:latin typeface="Calibri"/>
                  <a:ea typeface="Calibri"/>
                  <a:cs typeface="Calibri"/>
                  <a:sym typeface="Calibri"/>
                </a:rPr>
                <a:t>interdisciplinaire</a:t>
              </a:r>
              <a:r>
                <a:rPr lang="en-US" sz="2400" b="1" i="0" u="none" strike="noStrike" cap="none" dirty="0">
                  <a:solidFill>
                    <a:srgbClr val="FFFFFF"/>
                  </a:solidFill>
                  <a:latin typeface="Calibri"/>
                  <a:ea typeface="Calibri"/>
                  <a:cs typeface="Calibri"/>
                  <a:sym typeface="Calibri"/>
                </a:rPr>
                <a:t> : </a:t>
              </a:r>
              <a:r>
                <a:rPr lang="en-US" sz="2400" b="1" i="0" u="none" strike="noStrike" cap="none" dirty="0" err="1">
                  <a:solidFill>
                    <a:srgbClr val="FFFFFF"/>
                  </a:solidFill>
                  <a:latin typeface="Calibri"/>
                  <a:ea typeface="Calibri"/>
                  <a:cs typeface="Calibri"/>
                  <a:sym typeface="Calibri"/>
                </a:rPr>
                <a:t>contexte</a:t>
              </a:r>
              <a:r>
                <a:rPr lang="en-US" sz="2400" b="1" i="0" u="none" strike="noStrike" cap="none" dirty="0">
                  <a:solidFill>
                    <a:srgbClr val="FFFFFF"/>
                  </a:solidFill>
                  <a:latin typeface="Calibri"/>
                  <a:ea typeface="Calibri"/>
                  <a:cs typeface="Calibri"/>
                  <a:sym typeface="Calibri"/>
                </a:rPr>
                <a:t> </a:t>
              </a:r>
              <a:r>
                <a:rPr lang="en-US" sz="2400" b="1" i="0" u="none" strike="noStrike" cap="none" dirty="0" err="1">
                  <a:solidFill>
                    <a:srgbClr val="FFFFFF"/>
                  </a:solidFill>
                  <a:latin typeface="Calibri"/>
                  <a:ea typeface="Calibri"/>
                  <a:cs typeface="Calibri"/>
                  <a:sym typeface="Calibri"/>
                </a:rPr>
                <a:t>culturel</a:t>
              </a:r>
              <a:r>
                <a:rPr lang="en-US" sz="2400" b="1" i="0" u="none" strike="noStrike" cap="none" dirty="0">
                  <a:solidFill>
                    <a:srgbClr val="FFFFFF"/>
                  </a:solidFill>
                  <a:latin typeface="Calibri"/>
                  <a:ea typeface="Calibri"/>
                  <a:cs typeface="Calibri"/>
                  <a:sym typeface="Calibri"/>
                </a:rPr>
                <a:t> et </a:t>
              </a:r>
              <a:r>
                <a:rPr lang="en-US" sz="2400" b="1" i="0" u="none" strike="noStrike" cap="none" dirty="0" err="1">
                  <a:solidFill>
                    <a:srgbClr val="FFFFFF"/>
                  </a:solidFill>
                  <a:latin typeface="Calibri"/>
                  <a:ea typeface="Calibri"/>
                  <a:cs typeface="Calibri"/>
                  <a:sym typeface="Calibri"/>
                </a:rPr>
                <a:t>sociétal</a:t>
              </a:r>
              <a:endParaRPr lang="en-US" sz="2400" b="1" i="0" u="none" strike="noStrike" cap="none" dirty="0">
                <a:solidFill>
                  <a:srgbClr val="FFFFFF"/>
                </a:solidFill>
                <a:latin typeface="Calibri"/>
                <a:ea typeface="Calibri"/>
                <a:cs typeface="Calibri"/>
                <a:sym typeface="Calibri"/>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2403">
                                            <p:txEl>
                                              <p:pRg st="0" end="0"/>
                                            </p:txEl>
                                          </p:spTgt>
                                        </p:tgtEl>
                                        <p:attrNameLst>
                                          <p:attrName>style.visibility</p:attrName>
                                        </p:attrNameLst>
                                      </p:cBhvr>
                                      <p:to>
                                        <p:strVal val="visible"/>
                                      </p:to>
                                    </p:set>
                                    <p:anim calcmode="lin" valueType="num">
                                      <p:cBhvr additive="base">
                                        <p:cTn id="12" dur="500" fill="hold"/>
                                        <p:tgtEl>
                                          <p:spTgt spid="10240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0240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7"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900" decel="100000" fill="hold"/>
                                        <p:tgtEl>
                                          <p:spTgt spid="6"/>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ppt_x"/>
                                          </p:val>
                                        </p:tav>
                                        <p:tav tm="100000">
                                          <p:val>
                                            <p:strVal val="#ppt_x"/>
                                          </p:val>
                                        </p:tav>
                                      </p:tavLst>
                                    </p:anim>
                                    <p:anim calcmode="lin" valueType="num">
                                      <p:cBhvr additive="base">
                                        <p:cTn id="25" dur="500" fill="hold"/>
                                        <p:tgtEl>
                                          <p:spTgt spid="11"/>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3" grpId="0" build="p"/>
      <p:bldP spid="6"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grpSp>
        <p:nvGrpSpPr>
          <p:cNvPr id="188" name="Shape 188"/>
          <p:cNvGrpSpPr/>
          <p:nvPr/>
        </p:nvGrpSpPr>
        <p:grpSpPr>
          <a:xfrm>
            <a:off x="203197" y="241297"/>
            <a:ext cx="4182537" cy="2095502"/>
            <a:chOff x="0" y="0"/>
            <a:chExt cx="4182535" cy="2095501"/>
          </a:xfrm>
          <a:solidFill>
            <a:schemeClr val="accent1">
              <a:lumMod val="50000"/>
            </a:schemeClr>
          </a:solidFill>
        </p:grpSpPr>
        <p:sp>
          <p:nvSpPr>
            <p:cNvPr id="189" name="Shape 189"/>
            <p:cNvSpPr/>
            <p:nvPr/>
          </p:nvSpPr>
          <p:spPr>
            <a:xfrm>
              <a:off x="0" y="0"/>
              <a:ext cx="4182535" cy="2095501"/>
            </a:xfrm>
            <a:prstGeom prst="ellipse">
              <a:avLst/>
            </a:prstGeom>
            <a:grpFill/>
            <a:ln w="9525" cap="flat" cmpd="sng">
              <a:solidFill>
                <a:schemeClr val="accent1"/>
              </a:solidFill>
              <a:prstDash val="solid"/>
              <a:round/>
              <a:headEnd type="none" w="med" len="med"/>
              <a:tailEnd type="none" w="med" len="med"/>
            </a:ln>
          </p:spPr>
          <p:txBody>
            <a:bodyPr lIns="45700" tIns="45700" rIns="45700" bIns="45700" anchor="ctr" anchorCtr="0">
              <a:noAutofit/>
            </a:bodyPr>
            <a:lstStyle/>
            <a:p>
              <a:pPr marL="0" marR="0" lvl="0" indent="0" algn="ctr" rtl="0">
                <a:lnSpc>
                  <a:spcPct val="100000"/>
                </a:lnSpc>
                <a:spcBef>
                  <a:spcPts val="0"/>
                </a:spcBef>
                <a:spcAft>
                  <a:spcPts val="0"/>
                </a:spcAft>
                <a:buClr>
                  <a:srgbClr val="FFFFFF"/>
                </a:buClr>
                <a:buFont typeface="Calibri"/>
                <a:buNone/>
              </a:pPr>
              <a:endParaRPr sz="1800" b="0" i="0" u="none" strike="noStrike" cap="none">
                <a:solidFill>
                  <a:srgbClr val="FFFFFF"/>
                </a:solidFill>
                <a:latin typeface="Calibri"/>
                <a:ea typeface="Calibri"/>
                <a:cs typeface="Calibri"/>
                <a:sym typeface="Calibri"/>
              </a:endParaRPr>
            </a:p>
          </p:txBody>
        </p:sp>
        <p:sp>
          <p:nvSpPr>
            <p:cNvPr id="190" name="Shape 190"/>
            <p:cNvSpPr/>
            <p:nvPr/>
          </p:nvSpPr>
          <p:spPr>
            <a:xfrm>
              <a:off x="612516" y="290829"/>
              <a:ext cx="2957498" cy="1513840"/>
            </a:xfrm>
            <a:prstGeom prst="rect">
              <a:avLst/>
            </a:prstGeom>
            <a:noFill/>
            <a:ln>
              <a:noFill/>
            </a:ln>
          </p:spPr>
          <p:txBody>
            <a:bodyPr lIns="45700" tIns="45700" rIns="45700" bIns="45700" anchor="ctr" anchorCtr="0">
              <a:noAutofit/>
            </a:bodyPr>
            <a:lstStyle/>
            <a:p>
              <a:pPr marL="0" marR="0" lvl="0" indent="0" algn="ctr" rtl="0">
                <a:lnSpc>
                  <a:spcPct val="100000"/>
                </a:lnSpc>
                <a:spcBef>
                  <a:spcPts val="0"/>
                </a:spcBef>
                <a:spcAft>
                  <a:spcPts val="0"/>
                </a:spcAft>
                <a:buClr>
                  <a:srgbClr val="FFFFFF"/>
                </a:buClr>
                <a:buSzPct val="25000"/>
                <a:buFont typeface="Calibri"/>
                <a:buNone/>
              </a:pPr>
              <a:r>
                <a:rPr lang="en-US" sz="2400" b="1" i="0" u="none" strike="noStrike" cap="none" dirty="0">
                  <a:solidFill>
                    <a:srgbClr val="FFFFFF"/>
                  </a:solidFill>
                  <a:latin typeface="Calibri"/>
                  <a:ea typeface="Calibri"/>
                  <a:cs typeface="Calibri"/>
                  <a:sym typeface="Calibri"/>
                </a:rPr>
                <a:t>Des </a:t>
              </a:r>
              <a:r>
                <a:rPr lang="en-US" sz="2400" b="1" i="0" u="none" strike="noStrike" cap="none" dirty="0" err="1">
                  <a:solidFill>
                    <a:srgbClr val="FFFFFF"/>
                  </a:solidFill>
                  <a:latin typeface="Calibri"/>
                  <a:ea typeface="Calibri"/>
                  <a:cs typeface="Calibri"/>
                  <a:sym typeface="Calibri"/>
                </a:rPr>
                <a:t>objectifs</a:t>
              </a:r>
              <a:r>
                <a:rPr lang="en-US" sz="2400" b="1" i="0" u="none" strike="noStrike" cap="none" dirty="0">
                  <a:solidFill>
                    <a:srgbClr val="FFFFFF"/>
                  </a:solidFill>
                  <a:latin typeface="Calibri"/>
                  <a:ea typeface="Calibri"/>
                  <a:cs typeface="Calibri"/>
                  <a:sym typeface="Calibri"/>
                </a:rPr>
                <a:t> </a:t>
              </a:r>
              <a:r>
                <a:rPr lang="en-US" sz="2400" b="1" i="0" u="none" strike="noStrike" cap="none" dirty="0" err="1">
                  <a:solidFill>
                    <a:srgbClr val="FFFFFF"/>
                  </a:solidFill>
                  <a:latin typeface="Calibri"/>
                  <a:ea typeface="Calibri"/>
                  <a:cs typeface="Calibri"/>
                  <a:sym typeface="Calibri"/>
                </a:rPr>
                <a:t>d’acquisition</a:t>
              </a:r>
              <a:r>
                <a:rPr lang="en-US" sz="2400" b="1" i="0" u="none" strike="noStrike" cap="none" dirty="0">
                  <a:solidFill>
                    <a:srgbClr val="FFFFFF"/>
                  </a:solidFill>
                  <a:latin typeface="Calibri"/>
                  <a:ea typeface="Calibri"/>
                  <a:cs typeface="Calibri"/>
                  <a:sym typeface="Calibri"/>
                </a:rPr>
                <a:t> : </a:t>
              </a:r>
              <a:r>
                <a:rPr lang="en-US" sz="2400" b="1" i="0" u="none" strike="noStrike" cap="none" dirty="0" err="1">
                  <a:solidFill>
                    <a:srgbClr val="FFFFFF"/>
                  </a:solidFill>
                  <a:latin typeface="Calibri"/>
                  <a:ea typeface="Calibri"/>
                  <a:cs typeface="Calibri"/>
                  <a:sym typeface="Calibri"/>
                </a:rPr>
                <a:t>socle</a:t>
              </a:r>
              <a:r>
                <a:rPr lang="en-US" sz="2400" b="1" i="0" u="none" strike="noStrike" cap="none" dirty="0">
                  <a:solidFill>
                    <a:srgbClr val="FFFFFF"/>
                  </a:solidFill>
                  <a:latin typeface="Calibri"/>
                  <a:ea typeface="Calibri"/>
                  <a:cs typeface="Calibri"/>
                  <a:sym typeface="Calibri"/>
                </a:rPr>
                <a:t> et </a:t>
              </a:r>
              <a:r>
                <a:rPr lang="en-US" sz="2400" b="1" i="0" u="none" strike="noStrike" cap="none" dirty="0" err="1">
                  <a:solidFill>
                    <a:srgbClr val="FFFFFF"/>
                  </a:solidFill>
                  <a:latin typeface="Calibri"/>
                  <a:ea typeface="Calibri"/>
                  <a:cs typeface="Calibri"/>
                  <a:sym typeface="Calibri"/>
                </a:rPr>
                <a:t>programmes</a:t>
              </a:r>
              <a:r>
                <a:rPr lang="en-US" sz="2400" b="1" i="0" u="none" strike="noStrike" cap="none" dirty="0">
                  <a:solidFill>
                    <a:srgbClr val="FFFFFF"/>
                  </a:solidFill>
                  <a:latin typeface="Calibri"/>
                  <a:ea typeface="Calibri"/>
                  <a:cs typeface="Calibri"/>
                  <a:sym typeface="Calibri"/>
                </a:rPr>
                <a:t> </a:t>
              </a:r>
              <a:r>
                <a:rPr lang="en-US" sz="2400" b="1" i="0" u="none" strike="noStrike" cap="none" dirty="0" err="1">
                  <a:solidFill>
                    <a:srgbClr val="FFFFFF"/>
                  </a:solidFill>
                  <a:latin typeface="Calibri"/>
                  <a:ea typeface="Calibri"/>
                  <a:cs typeface="Calibri"/>
                  <a:sym typeface="Calibri"/>
                </a:rPr>
                <a:t>disciplinaires</a:t>
              </a:r>
              <a:endParaRPr lang="en-US" sz="2400" b="1" i="0" u="none" strike="noStrike" cap="none" dirty="0">
                <a:solidFill>
                  <a:srgbClr val="FFFFFF"/>
                </a:solidFill>
                <a:latin typeface="Calibri"/>
                <a:ea typeface="Calibri"/>
                <a:cs typeface="Calibri"/>
                <a:sym typeface="Calibri"/>
              </a:endParaRPr>
            </a:p>
          </p:txBody>
        </p:sp>
      </p:grpSp>
      <p:sp>
        <p:nvSpPr>
          <p:cNvPr id="191" name="Shape 191"/>
          <p:cNvSpPr txBox="1">
            <a:spLocks noGrp="1"/>
          </p:cNvSpPr>
          <p:nvPr>
            <p:ph type="subTitle" idx="4294967295"/>
          </p:nvPr>
        </p:nvSpPr>
        <p:spPr>
          <a:xfrm>
            <a:off x="406112" y="2628068"/>
            <a:ext cx="11413227" cy="998427"/>
          </a:xfrm>
          <a:prstGeom prst="rect">
            <a:avLst/>
          </a:prstGeom>
          <a:noFill/>
          <a:ln>
            <a:noFill/>
          </a:ln>
        </p:spPr>
        <p:txBody>
          <a:bodyPr lIns="45700" tIns="45700" rIns="45700" bIns="45700" anchor="t" anchorCtr="0">
            <a:noAutofit/>
          </a:bodyPr>
          <a:lstStyle/>
          <a:p>
            <a:pPr marL="0" marR="0" lvl="0" indent="0" algn="l" rtl="0">
              <a:lnSpc>
                <a:spcPct val="90000"/>
              </a:lnSpc>
              <a:spcBef>
                <a:spcPts val="0"/>
              </a:spcBef>
              <a:spcAft>
                <a:spcPts val="0"/>
              </a:spcAft>
              <a:buClr>
                <a:srgbClr val="000000"/>
              </a:buClr>
              <a:buSzPct val="25000"/>
              <a:buFont typeface="Noto Sans Symbols"/>
              <a:buNone/>
            </a:pPr>
            <a:r>
              <a:rPr lang="en-US" sz="2352" b="0" i="0" u="none" strike="noStrike" cap="none">
                <a:solidFill>
                  <a:srgbClr val="000000"/>
                </a:solidFill>
                <a:latin typeface="Calibri"/>
                <a:ea typeface="Calibri"/>
                <a:cs typeface="Calibri"/>
                <a:sym typeface="Calibri"/>
              </a:rPr>
              <a:t>Les EPI correspondent à des horaires disciplinaires caractérisés par un </a:t>
            </a:r>
          </a:p>
          <a:p>
            <a:pPr marL="0" marR="0" lvl="0" indent="0" algn="l" rtl="0">
              <a:lnSpc>
                <a:spcPct val="90000"/>
              </a:lnSpc>
              <a:spcBef>
                <a:spcPts val="900"/>
              </a:spcBef>
              <a:spcAft>
                <a:spcPts val="0"/>
              </a:spcAft>
              <a:buClr>
                <a:srgbClr val="000000"/>
              </a:buClr>
              <a:buSzPct val="25000"/>
              <a:buFont typeface="Noto Sans Symbols"/>
              <a:buNone/>
            </a:pPr>
            <a:r>
              <a:rPr lang="en-US" sz="3332" b="1" i="0" u="none" strike="noStrike" cap="none">
                <a:solidFill>
                  <a:srgbClr val="000000"/>
                </a:solidFill>
                <a:latin typeface="Calibri"/>
                <a:ea typeface="Calibri"/>
                <a:cs typeface="Calibri"/>
                <a:sym typeface="Calibri"/>
              </a:rPr>
              <a:t>cahier des charges</a:t>
            </a:r>
            <a:r>
              <a:rPr lang="en-US" sz="2352" b="0" i="0" u="none" strike="noStrike" cap="none">
                <a:solidFill>
                  <a:srgbClr val="000000"/>
                </a:solidFill>
                <a:latin typeface="Calibri"/>
                <a:ea typeface="Calibri"/>
                <a:cs typeface="Calibri"/>
                <a:sym typeface="Calibri"/>
              </a:rPr>
              <a:t> pédagogique spécifique. </a:t>
            </a:r>
          </a:p>
        </p:txBody>
      </p:sp>
      <p:sp>
        <p:nvSpPr>
          <p:cNvPr id="192" name="Shape 192"/>
          <p:cNvSpPr/>
          <p:nvPr/>
        </p:nvSpPr>
        <p:spPr>
          <a:xfrm>
            <a:off x="406112" y="3628371"/>
            <a:ext cx="11138767" cy="929641"/>
          </a:xfrm>
          <a:prstGeom prst="rect">
            <a:avLst/>
          </a:prstGeom>
          <a:noFill/>
          <a:ln>
            <a:noFill/>
          </a:ln>
        </p:spPr>
        <p:txBody>
          <a:bodyPr lIns="45700" tIns="45700" rIns="45700" bIns="45700"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US" sz="2400" b="0" i="0" u="none" strike="noStrike" cap="none">
                <a:solidFill>
                  <a:srgbClr val="000000"/>
                </a:solidFill>
                <a:latin typeface="Calibri"/>
                <a:ea typeface="Calibri"/>
                <a:cs typeface="Calibri"/>
                <a:sym typeface="Calibri"/>
              </a:rPr>
              <a:t>Les EPI s’inscrivent dans des </a:t>
            </a:r>
            <a:r>
              <a:rPr lang="en-US" sz="3300" b="1" i="0" u="none" strike="noStrike" cap="none">
                <a:solidFill>
                  <a:srgbClr val="000000"/>
                </a:solidFill>
                <a:latin typeface="Calibri"/>
                <a:ea typeface="Calibri"/>
                <a:cs typeface="Calibri"/>
                <a:sym typeface="Calibri"/>
              </a:rPr>
              <a:t>progressions de programme</a:t>
            </a:r>
            <a:r>
              <a:rPr lang="en-US" sz="2400" b="0" i="0" u="none" strike="noStrike" cap="none">
                <a:solidFill>
                  <a:srgbClr val="000000"/>
                </a:solidFill>
                <a:latin typeface="Calibri"/>
                <a:ea typeface="Calibri"/>
                <a:cs typeface="Calibri"/>
                <a:sym typeface="Calibri"/>
              </a:rPr>
              <a:t>, coordonnées entre disciplines, et doivent à ce titre en mobiliser les contenus. </a:t>
            </a:r>
          </a:p>
        </p:txBody>
      </p:sp>
      <p:sp>
        <p:nvSpPr>
          <p:cNvPr id="193" name="Shape 193"/>
          <p:cNvSpPr/>
          <p:nvPr/>
        </p:nvSpPr>
        <p:spPr>
          <a:xfrm>
            <a:off x="406112" y="4692901"/>
            <a:ext cx="11413227" cy="929641"/>
          </a:xfrm>
          <a:prstGeom prst="rect">
            <a:avLst/>
          </a:prstGeom>
          <a:noFill/>
          <a:ln>
            <a:noFill/>
          </a:ln>
        </p:spPr>
        <p:txBody>
          <a:bodyPr lIns="45700" tIns="45700" rIns="45700" bIns="45700"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US" sz="2400" b="0" i="0" u="none" strike="noStrike" cap="none">
                <a:solidFill>
                  <a:srgbClr val="000000"/>
                </a:solidFill>
                <a:latin typeface="Calibri"/>
                <a:ea typeface="Calibri"/>
                <a:cs typeface="Calibri"/>
                <a:sym typeface="Calibri"/>
              </a:rPr>
              <a:t>Les EPI contribuent également à l’</a:t>
            </a:r>
            <a:r>
              <a:rPr lang="en-US" sz="3300" b="1" i="0" u="none" strike="noStrike" cap="none">
                <a:solidFill>
                  <a:srgbClr val="000000"/>
                </a:solidFill>
                <a:latin typeface="Calibri"/>
                <a:ea typeface="Calibri"/>
                <a:cs typeface="Calibri"/>
                <a:sym typeface="Calibri"/>
              </a:rPr>
              <a:t>acquisition de compétences</a:t>
            </a:r>
            <a:r>
              <a:rPr lang="en-US" sz="2400" b="0" i="0" u="none" strike="noStrike" cap="none">
                <a:solidFill>
                  <a:srgbClr val="000000"/>
                </a:solidFill>
                <a:latin typeface="Calibri"/>
                <a:ea typeface="Calibri"/>
                <a:cs typeface="Calibri"/>
                <a:sym typeface="Calibri"/>
              </a:rPr>
              <a:t> ciblées du socle. </a:t>
            </a:r>
          </a:p>
        </p:txBody>
      </p:sp>
      <p:sp>
        <p:nvSpPr>
          <p:cNvPr id="194" name="Shape 194"/>
          <p:cNvSpPr/>
          <p:nvPr/>
        </p:nvSpPr>
        <p:spPr>
          <a:xfrm>
            <a:off x="4588932" y="887729"/>
            <a:ext cx="7535334" cy="955041"/>
          </a:xfrm>
          <a:prstGeom prst="rect">
            <a:avLst/>
          </a:prstGeom>
          <a:noFill/>
          <a:ln>
            <a:noFill/>
          </a:ln>
        </p:spPr>
        <p:txBody>
          <a:bodyPr lIns="45700" tIns="45700" rIns="45700" bIns="45700"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US" sz="2400" b="0" i="0" u="none" strike="noStrike" cap="none" dirty="0">
                <a:solidFill>
                  <a:srgbClr val="000000"/>
                </a:solidFill>
                <a:latin typeface="Calibri"/>
                <a:ea typeface="Calibri"/>
                <a:cs typeface="Calibri"/>
                <a:sym typeface="Calibri"/>
              </a:rPr>
              <a:t>La </a:t>
            </a:r>
            <a:r>
              <a:rPr lang="en-US" sz="2400" b="0" i="0" u="none" strike="noStrike" cap="none" dirty="0" err="1">
                <a:solidFill>
                  <a:srgbClr val="000000"/>
                </a:solidFill>
                <a:latin typeface="Calibri"/>
                <a:ea typeface="Calibri"/>
                <a:cs typeface="Calibri"/>
                <a:sym typeface="Calibri"/>
              </a:rPr>
              <a:t>mise</a:t>
            </a:r>
            <a:r>
              <a:rPr lang="en-US" sz="2400" b="0" i="0" u="none" strike="noStrike" cap="none" dirty="0">
                <a:solidFill>
                  <a:srgbClr val="000000"/>
                </a:solidFill>
                <a:latin typeface="Calibri"/>
                <a:ea typeface="Calibri"/>
                <a:cs typeface="Calibri"/>
                <a:sym typeface="Calibri"/>
              </a:rPr>
              <a:t> en place des EPI </a:t>
            </a:r>
            <a:r>
              <a:rPr lang="en-US" sz="2400" b="0" i="0" u="none" strike="noStrike" cap="none" dirty="0" err="1">
                <a:solidFill>
                  <a:srgbClr val="000000"/>
                </a:solidFill>
                <a:latin typeface="Calibri"/>
                <a:ea typeface="Calibri"/>
                <a:cs typeface="Calibri"/>
                <a:sym typeface="Calibri"/>
              </a:rPr>
              <a:t>s’inscrit</a:t>
            </a:r>
            <a:r>
              <a:rPr lang="en-US" sz="2400" b="0" i="0" u="none" strike="noStrike" cap="none" dirty="0">
                <a:solidFill>
                  <a:srgbClr val="000000"/>
                </a:solidFill>
                <a:latin typeface="Calibri"/>
                <a:ea typeface="Calibri"/>
                <a:cs typeface="Calibri"/>
                <a:sym typeface="Calibri"/>
              </a:rPr>
              <a:t> </a:t>
            </a:r>
            <a:r>
              <a:rPr lang="en-US" sz="2400" b="0" i="0" u="none" strike="noStrike" cap="none" dirty="0" err="1">
                <a:solidFill>
                  <a:srgbClr val="000000"/>
                </a:solidFill>
                <a:latin typeface="Calibri"/>
                <a:ea typeface="Calibri"/>
                <a:cs typeface="Calibri"/>
                <a:sym typeface="Calibri"/>
              </a:rPr>
              <a:t>dans</a:t>
            </a:r>
            <a:r>
              <a:rPr lang="en-US" sz="2400" b="0" i="0" u="none" strike="noStrike" cap="none" dirty="0">
                <a:solidFill>
                  <a:srgbClr val="000000"/>
                </a:solidFill>
                <a:latin typeface="Calibri"/>
                <a:ea typeface="Calibri"/>
                <a:cs typeface="Calibri"/>
                <a:sym typeface="Calibri"/>
              </a:rPr>
              <a:t> le cadre des</a:t>
            </a:r>
            <a:r>
              <a:rPr lang="en-US" sz="2400" b="1" i="0" u="none" strike="noStrike" cap="none" dirty="0">
                <a:solidFill>
                  <a:srgbClr val="000000"/>
                </a:solidFill>
                <a:latin typeface="Calibri"/>
                <a:ea typeface="Calibri"/>
                <a:cs typeface="Calibri"/>
                <a:sym typeface="Calibri"/>
              </a:rPr>
              <a:t> </a:t>
            </a:r>
            <a:r>
              <a:rPr lang="en-US" sz="3400" b="1" i="0" u="none" strike="noStrike" cap="none" dirty="0" err="1">
                <a:solidFill>
                  <a:srgbClr val="000000"/>
                </a:solidFill>
                <a:latin typeface="Calibri"/>
                <a:ea typeface="Calibri"/>
                <a:cs typeface="Calibri"/>
                <a:sym typeface="Calibri"/>
              </a:rPr>
              <a:t>horaires</a:t>
            </a:r>
            <a:r>
              <a:rPr lang="en-US" sz="3400" b="1" i="0" u="none" strike="noStrike" cap="none" dirty="0">
                <a:solidFill>
                  <a:srgbClr val="000000"/>
                </a:solidFill>
                <a:latin typeface="Calibri"/>
                <a:ea typeface="Calibri"/>
                <a:cs typeface="Calibri"/>
                <a:sym typeface="Calibri"/>
              </a:rPr>
              <a:t> </a:t>
            </a:r>
            <a:r>
              <a:rPr lang="en-US" sz="3400" b="1" i="0" u="none" strike="noStrike" cap="none" dirty="0" err="1" smtClean="0">
                <a:solidFill>
                  <a:srgbClr val="000000"/>
                </a:solidFill>
                <a:latin typeface="Calibri"/>
                <a:ea typeface="Calibri"/>
                <a:cs typeface="Calibri"/>
                <a:sym typeface="Calibri"/>
              </a:rPr>
              <a:t>disciplinaires</a:t>
            </a:r>
            <a:r>
              <a:rPr lang="en-US" sz="2400" b="1" dirty="0">
                <a:latin typeface="Calibri"/>
                <a:ea typeface="Calibri"/>
                <a:cs typeface="Calibri"/>
                <a:sym typeface="Calibri"/>
              </a:rPr>
              <a:t>.</a:t>
            </a:r>
            <a:endParaRPr lang="en-US" sz="2400" b="1" i="0" u="none" strike="noStrike" cap="none" dirty="0">
              <a:solidFill>
                <a:srgbClr val="000000"/>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4"/>
                                        </p:tgtEl>
                                        <p:attrNameLst>
                                          <p:attrName>style.visibility</p:attrName>
                                        </p:attrNameLst>
                                      </p:cBhvr>
                                      <p:to>
                                        <p:strVal val="visible"/>
                                      </p:to>
                                    </p:set>
                                    <p:anim calcmode="lin" valueType="num">
                                      <p:cBhvr additive="base">
                                        <p:cTn id="7" dur="500" fill="hold"/>
                                        <p:tgtEl>
                                          <p:spTgt spid="194"/>
                                        </p:tgtEl>
                                        <p:attrNameLst>
                                          <p:attrName>ppt_x</p:attrName>
                                        </p:attrNameLst>
                                      </p:cBhvr>
                                      <p:tavLst>
                                        <p:tav tm="0">
                                          <p:val>
                                            <p:strVal val="#ppt_x"/>
                                          </p:val>
                                        </p:tav>
                                        <p:tav tm="100000">
                                          <p:val>
                                            <p:strVal val="#ppt_x"/>
                                          </p:val>
                                        </p:tav>
                                      </p:tavLst>
                                    </p:anim>
                                    <p:anim calcmode="lin" valueType="num">
                                      <p:cBhvr additive="base">
                                        <p:cTn id="8" dur="500" fill="hold"/>
                                        <p:tgtEl>
                                          <p:spTgt spid="19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91">
                                            <p:txEl>
                                              <p:pRg st="0" end="0"/>
                                            </p:txEl>
                                          </p:spTgt>
                                        </p:tgtEl>
                                        <p:attrNameLst>
                                          <p:attrName>style.visibility</p:attrName>
                                        </p:attrNameLst>
                                      </p:cBhvr>
                                      <p:to>
                                        <p:strVal val="visible"/>
                                      </p:to>
                                    </p:set>
                                    <p:anim calcmode="lin" valueType="num">
                                      <p:cBhvr additive="base">
                                        <p:cTn id="13" dur="1000"/>
                                        <p:tgtEl>
                                          <p:spTgt spid="191">
                                            <p:txEl>
                                              <p:pRg st="0" end="0"/>
                                            </p:txEl>
                                          </p:spTgt>
                                        </p:tgtEl>
                                        <p:attrNameLst>
                                          <p:attrName>ppt_y</p:attrName>
                                        </p:attrNameLst>
                                      </p:cBhvr>
                                      <p:tavLst>
                                        <p:tav tm="0">
                                          <p:val>
                                            <p:strVal val="#ppt_y+1"/>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91">
                                            <p:txEl>
                                              <p:pRg st="1" end="1"/>
                                            </p:txEl>
                                          </p:spTgt>
                                        </p:tgtEl>
                                        <p:attrNameLst>
                                          <p:attrName>style.visibility</p:attrName>
                                        </p:attrNameLst>
                                      </p:cBhvr>
                                      <p:to>
                                        <p:strVal val="visible"/>
                                      </p:to>
                                    </p:set>
                                    <p:anim calcmode="lin" valueType="num">
                                      <p:cBhvr additive="base">
                                        <p:cTn id="16" dur="1000"/>
                                        <p:tgtEl>
                                          <p:spTgt spid="19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92"/>
                                        </p:tgtEl>
                                        <p:attrNameLst>
                                          <p:attrName>style.visibility</p:attrName>
                                        </p:attrNameLst>
                                      </p:cBhvr>
                                      <p:to>
                                        <p:strVal val="visible"/>
                                      </p:to>
                                    </p:set>
                                    <p:anim calcmode="lin" valueType="num">
                                      <p:cBhvr additive="base">
                                        <p:cTn id="21" dur="1000"/>
                                        <p:tgtEl>
                                          <p:spTgt spid="19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93"/>
                                        </p:tgtEl>
                                        <p:attrNameLst>
                                          <p:attrName>style.visibility</p:attrName>
                                        </p:attrNameLst>
                                      </p:cBhvr>
                                      <p:to>
                                        <p:strVal val="visible"/>
                                      </p:to>
                                    </p:set>
                                    <p:anim calcmode="lin" valueType="num">
                                      <p:cBhvr additive="base">
                                        <p:cTn id="26" dur="1000"/>
                                        <p:tgtEl>
                                          <p:spTgt spid="19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grpSp>
        <p:nvGrpSpPr>
          <p:cNvPr id="231" name="Shape 231"/>
          <p:cNvGrpSpPr/>
          <p:nvPr/>
        </p:nvGrpSpPr>
        <p:grpSpPr>
          <a:xfrm>
            <a:off x="491065" y="241297"/>
            <a:ext cx="4182537" cy="2095502"/>
            <a:chOff x="0" y="0"/>
            <a:chExt cx="4182535" cy="2095501"/>
          </a:xfrm>
          <a:solidFill>
            <a:schemeClr val="accent1">
              <a:lumMod val="75000"/>
            </a:schemeClr>
          </a:solidFill>
        </p:grpSpPr>
        <p:sp>
          <p:nvSpPr>
            <p:cNvPr id="232" name="Shape 232"/>
            <p:cNvSpPr/>
            <p:nvPr/>
          </p:nvSpPr>
          <p:spPr>
            <a:xfrm>
              <a:off x="0" y="0"/>
              <a:ext cx="4182535" cy="2095501"/>
            </a:xfrm>
            <a:prstGeom prst="ellipse">
              <a:avLst/>
            </a:prstGeom>
            <a:grpFill/>
            <a:ln w="9525" cap="flat" cmpd="sng">
              <a:solidFill>
                <a:schemeClr val="accent1"/>
              </a:solidFill>
              <a:prstDash val="solid"/>
              <a:round/>
              <a:headEnd type="none" w="med" len="med"/>
              <a:tailEnd type="none" w="med" len="med"/>
            </a:ln>
          </p:spPr>
          <p:txBody>
            <a:bodyPr lIns="45700" tIns="45700" rIns="45700" bIns="45700" anchor="ctr" anchorCtr="0">
              <a:noAutofit/>
            </a:bodyPr>
            <a:lstStyle/>
            <a:p>
              <a:pPr marL="0" marR="0" lvl="0" indent="0" algn="ctr" rtl="0">
                <a:lnSpc>
                  <a:spcPct val="100000"/>
                </a:lnSpc>
                <a:spcBef>
                  <a:spcPts val="0"/>
                </a:spcBef>
                <a:spcAft>
                  <a:spcPts val="0"/>
                </a:spcAft>
                <a:buClr>
                  <a:srgbClr val="FFFFFF"/>
                </a:buClr>
                <a:buFont typeface="Calibri"/>
                <a:buNone/>
              </a:pPr>
              <a:endParaRPr sz="1800" b="0" i="0" u="none" strike="noStrike" cap="none">
                <a:solidFill>
                  <a:srgbClr val="FFFFFF"/>
                </a:solidFill>
                <a:latin typeface="Calibri"/>
                <a:ea typeface="Calibri"/>
                <a:cs typeface="Calibri"/>
                <a:sym typeface="Calibri"/>
              </a:endParaRPr>
            </a:p>
          </p:txBody>
        </p:sp>
        <p:sp>
          <p:nvSpPr>
            <p:cNvPr id="233" name="Shape 233"/>
            <p:cNvSpPr/>
            <p:nvPr/>
          </p:nvSpPr>
          <p:spPr>
            <a:xfrm>
              <a:off x="612516" y="290829"/>
              <a:ext cx="2957498" cy="1513840"/>
            </a:xfrm>
            <a:prstGeom prst="rect">
              <a:avLst/>
            </a:prstGeom>
            <a:noFill/>
            <a:ln>
              <a:noFill/>
            </a:ln>
          </p:spPr>
          <p:txBody>
            <a:bodyPr lIns="45700" tIns="45700" rIns="45700" bIns="45700" anchor="ctr" anchorCtr="0">
              <a:noAutofit/>
            </a:bodyPr>
            <a:lstStyle/>
            <a:p>
              <a:pPr marL="0" marR="0" lvl="0" indent="0" algn="ctr" rtl="0">
                <a:lnSpc>
                  <a:spcPct val="100000"/>
                </a:lnSpc>
                <a:spcBef>
                  <a:spcPts val="0"/>
                </a:spcBef>
                <a:spcAft>
                  <a:spcPts val="0"/>
                </a:spcAft>
                <a:buClr>
                  <a:srgbClr val="FFFFFF"/>
                </a:buClr>
                <a:buSzPct val="25000"/>
                <a:buFont typeface="Calibri"/>
                <a:buNone/>
              </a:pPr>
              <a:r>
                <a:rPr lang="en-US" sz="2400" b="1" i="0" u="none" strike="noStrike" cap="none" dirty="0" err="1">
                  <a:solidFill>
                    <a:srgbClr val="FFFFFF"/>
                  </a:solidFill>
                  <a:latin typeface="Calibri"/>
                  <a:ea typeface="Calibri"/>
                  <a:cs typeface="Calibri"/>
                  <a:sym typeface="Calibri"/>
                </a:rPr>
                <a:t>Une</a:t>
              </a:r>
              <a:r>
                <a:rPr lang="en-US" sz="2400" b="1" i="0" u="none" strike="noStrike" cap="none" dirty="0">
                  <a:solidFill>
                    <a:srgbClr val="FFFFFF"/>
                  </a:solidFill>
                  <a:latin typeface="Calibri"/>
                  <a:ea typeface="Calibri"/>
                  <a:cs typeface="Calibri"/>
                  <a:sym typeface="Calibri"/>
                </a:rPr>
                <a:t> </a:t>
              </a:r>
              <a:r>
                <a:rPr lang="en-US" sz="2400" b="1" i="0" u="none" strike="noStrike" cap="none" dirty="0" err="1">
                  <a:solidFill>
                    <a:srgbClr val="FFFFFF"/>
                  </a:solidFill>
                  <a:latin typeface="Calibri"/>
                  <a:ea typeface="Calibri"/>
                  <a:cs typeface="Calibri"/>
                  <a:sym typeface="Calibri"/>
                </a:rPr>
                <a:t>réalisation</a:t>
              </a:r>
              <a:r>
                <a:rPr lang="en-US" sz="2400" b="1" i="0" u="none" strike="noStrike" cap="none" dirty="0">
                  <a:solidFill>
                    <a:srgbClr val="FFFFFF"/>
                  </a:solidFill>
                  <a:latin typeface="Calibri"/>
                  <a:ea typeface="Calibri"/>
                  <a:cs typeface="Calibri"/>
                  <a:sym typeface="Calibri"/>
                </a:rPr>
                <a:t> </a:t>
              </a:r>
              <a:r>
                <a:rPr lang="en-US" sz="2400" b="1" i="0" u="none" strike="noStrike" cap="none" dirty="0" err="1">
                  <a:solidFill>
                    <a:srgbClr val="FFFFFF"/>
                  </a:solidFill>
                  <a:latin typeface="Calibri"/>
                  <a:ea typeface="Calibri"/>
                  <a:cs typeface="Calibri"/>
                  <a:sym typeface="Calibri"/>
                </a:rPr>
                <a:t>attendue</a:t>
              </a:r>
              <a:r>
                <a:rPr lang="en-US" sz="2400" b="1" i="0" u="none" strike="noStrike" cap="none" dirty="0">
                  <a:solidFill>
                    <a:srgbClr val="FFFFFF"/>
                  </a:solidFill>
                  <a:latin typeface="Calibri"/>
                  <a:ea typeface="Calibri"/>
                  <a:cs typeface="Calibri"/>
                  <a:sym typeface="Calibri"/>
                </a:rPr>
                <a:t> </a:t>
              </a:r>
              <a:r>
                <a:rPr lang="en-US" sz="2400" b="1" i="0" u="none" strike="noStrike" cap="none" dirty="0" err="1">
                  <a:solidFill>
                    <a:srgbClr val="FFFFFF"/>
                  </a:solidFill>
                  <a:latin typeface="Calibri"/>
                  <a:ea typeface="Calibri"/>
                  <a:cs typeface="Calibri"/>
                  <a:sym typeface="Calibri"/>
                </a:rPr>
                <a:t>dans</a:t>
              </a:r>
              <a:r>
                <a:rPr lang="en-US" sz="2400" b="1" i="0" u="none" strike="noStrike" cap="none" dirty="0">
                  <a:solidFill>
                    <a:srgbClr val="FFFFFF"/>
                  </a:solidFill>
                  <a:latin typeface="Calibri"/>
                  <a:ea typeface="Calibri"/>
                  <a:cs typeface="Calibri"/>
                  <a:sym typeface="Calibri"/>
                </a:rPr>
                <a:t> le cadre </a:t>
              </a:r>
              <a:r>
                <a:rPr lang="en-US" sz="2400" b="1" i="0" u="none" strike="noStrike" cap="none" dirty="0" err="1">
                  <a:solidFill>
                    <a:srgbClr val="FFFFFF"/>
                  </a:solidFill>
                  <a:latin typeface="Calibri"/>
                  <a:ea typeface="Calibri"/>
                  <a:cs typeface="Calibri"/>
                  <a:sym typeface="Calibri"/>
                </a:rPr>
                <a:t>d’une</a:t>
              </a:r>
              <a:r>
                <a:rPr lang="en-US" sz="2400" b="1" i="0" u="none" strike="noStrike" cap="none" dirty="0">
                  <a:solidFill>
                    <a:srgbClr val="FFFFFF"/>
                  </a:solidFill>
                  <a:latin typeface="Calibri"/>
                  <a:ea typeface="Calibri"/>
                  <a:cs typeface="Calibri"/>
                  <a:sym typeface="Calibri"/>
                </a:rPr>
                <a:t> </a:t>
              </a:r>
              <a:r>
                <a:rPr lang="en-US" sz="2400" b="1" i="0" u="none" strike="noStrike" cap="none" dirty="0" err="1">
                  <a:solidFill>
                    <a:srgbClr val="FFFFFF"/>
                  </a:solidFill>
                  <a:latin typeface="Calibri"/>
                  <a:ea typeface="Calibri"/>
                  <a:cs typeface="Calibri"/>
                  <a:sym typeface="Calibri"/>
                </a:rPr>
                <a:t>démarche</a:t>
              </a:r>
              <a:r>
                <a:rPr lang="en-US" sz="2400" b="1" i="0" u="none" strike="noStrike" cap="none" dirty="0">
                  <a:solidFill>
                    <a:srgbClr val="FFFFFF"/>
                  </a:solidFill>
                  <a:latin typeface="Calibri"/>
                  <a:ea typeface="Calibri"/>
                  <a:cs typeface="Calibri"/>
                  <a:sym typeface="Calibri"/>
                </a:rPr>
                <a:t> de </a:t>
              </a:r>
              <a:r>
                <a:rPr lang="en-US" sz="2400" b="1" i="0" u="none" strike="noStrike" cap="none" dirty="0" err="1">
                  <a:solidFill>
                    <a:srgbClr val="FFFFFF"/>
                  </a:solidFill>
                  <a:latin typeface="Calibri"/>
                  <a:ea typeface="Calibri"/>
                  <a:cs typeface="Calibri"/>
                  <a:sym typeface="Calibri"/>
                </a:rPr>
                <a:t>projet</a:t>
              </a:r>
              <a:endParaRPr lang="en-US" sz="2400" b="1" i="0" u="none" strike="noStrike" cap="none" dirty="0">
                <a:solidFill>
                  <a:srgbClr val="FFFFFF"/>
                </a:solidFill>
                <a:latin typeface="Calibri"/>
                <a:ea typeface="Calibri"/>
                <a:cs typeface="Calibri"/>
                <a:sym typeface="Calibri"/>
              </a:endParaRPr>
            </a:p>
          </p:txBody>
        </p:sp>
      </p:grpSp>
      <p:sp>
        <p:nvSpPr>
          <p:cNvPr id="234" name="Shape 234"/>
          <p:cNvSpPr txBox="1">
            <a:spLocks noGrp="1"/>
          </p:cNvSpPr>
          <p:nvPr>
            <p:ph type="subTitle" idx="4294967295"/>
          </p:nvPr>
        </p:nvSpPr>
        <p:spPr>
          <a:xfrm>
            <a:off x="4944532" y="673100"/>
            <a:ext cx="6993467" cy="998426"/>
          </a:xfrm>
          <a:prstGeom prst="rect">
            <a:avLst/>
          </a:prstGeom>
          <a:noFill/>
          <a:ln>
            <a:noFill/>
          </a:ln>
        </p:spPr>
        <p:txBody>
          <a:bodyPr lIns="45700" tIns="45700" rIns="45700" bIns="45700" anchor="t" anchorCtr="0">
            <a:noAutofit/>
          </a:bodyPr>
          <a:lstStyle/>
          <a:p>
            <a:pPr marL="0" marR="0" lvl="0" indent="0" algn="l" rtl="0">
              <a:lnSpc>
                <a:spcPct val="90000"/>
              </a:lnSpc>
              <a:spcBef>
                <a:spcPts val="0"/>
              </a:spcBef>
              <a:spcAft>
                <a:spcPts val="0"/>
              </a:spcAft>
              <a:buClr>
                <a:srgbClr val="000000"/>
              </a:buClr>
              <a:buSzPct val="25000"/>
              <a:buFont typeface="Noto Sans Symbols"/>
              <a:buNone/>
            </a:pPr>
            <a:r>
              <a:rPr lang="en-US" sz="1968" b="0" i="0" u="none" strike="noStrike" cap="none" dirty="0">
                <a:solidFill>
                  <a:srgbClr val="000000"/>
                </a:solidFill>
                <a:latin typeface="Arial" pitchFamily="34" charset="0"/>
                <a:cs typeface="Arial" pitchFamily="34" charset="0"/>
                <a:sym typeface="Calibri"/>
              </a:rPr>
              <a:t>Les </a:t>
            </a:r>
            <a:r>
              <a:rPr lang="en-US" sz="1968" b="0" i="0" u="none" strike="noStrike" cap="none" dirty="0" err="1">
                <a:solidFill>
                  <a:srgbClr val="000000"/>
                </a:solidFill>
                <a:latin typeface="Arial" pitchFamily="34" charset="0"/>
                <a:cs typeface="Arial" pitchFamily="34" charset="0"/>
                <a:sym typeface="Calibri"/>
              </a:rPr>
              <a:t>compétences</a:t>
            </a:r>
            <a:r>
              <a:rPr lang="en-US" sz="1968" b="0" i="0" u="none" strike="noStrike" cap="none" dirty="0">
                <a:solidFill>
                  <a:srgbClr val="000000"/>
                </a:solidFill>
                <a:latin typeface="Arial" pitchFamily="34" charset="0"/>
                <a:cs typeface="Arial" pitchFamily="34" charset="0"/>
                <a:sym typeface="Calibri"/>
              </a:rPr>
              <a:t> en lien avec la </a:t>
            </a:r>
            <a:r>
              <a:rPr lang="en-US" sz="2788" b="1" i="0" u="none" strike="noStrike" cap="none" dirty="0" err="1">
                <a:solidFill>
                  <a:srgbClr val="000000"/>
                </a:solidFill>
                <a:latin typeface="Arial" pitchFamily="34" charset="0"/>
                <a:cs typeface="Arial" pitchFamily="34" charset="0"/>
                <a:sym typeface="Calibri"/>
              </a:rPr>
              <a:t>démarche</a:t>
            </a:r>
            <a:r>
              <a:rPr lang="en-US" sz="2788" b="1" i="0" u="none" strike="noStrike" cap="none" dirty="0">
                <a:solidFill>
                  <a:srgbClr val="000000"/>
                </a:solidFill>
                <a:latin typeface="Arial" pitchFamily="34" charset="0"/>
                <a:cs typeface="Arial" pitchFamily="34" charset="0"/>
                <a:sym typeface="Calibri"/>
              </a:rPr>
              <a:t> de </a:t>
            </a:r>
            <a:r>
              <a:rPr lang="en-US" sz="2788" b="1" i="0" u="none" strike="noStrike" cap="none" dirty="0" err="1">
                <a:solidFill>
                  <a:srgbClr val="000000"/>
                </a:solidFill>
                <a:latin typeface="Arial" pitchFamily="34" charset="0"/>
                <a:cs typeface="Arial" pitchFamily="34" charset="0"/>
                <a:sym typeface="Calibri"/>
              </a:rPr>
              <a:t>projet</a:t>
            </a:r>
            <a:r>
              <a:rPr lang="en-US" sz="1968" b="0" i="0" u="none" strike="noStrike" cap="none" dirty="0">
                <a:solidFill>
                  <a:srgbClr val="000000"/>
                </a:solidFill>
                <a:latin typeface="Arial" pitchFamily="34" charset="0"/>
                <a:cs typeface="Arial" pitchFamily="34" charset="0"/>
                <a:sym typeface="Calibri"/>
              </a:rPr>
              <a:t> </a:t>
            </a:r>
            <a:r>
              <a:rPr lang="en-US" sz="1968" b="0" i="0" u="none" strike="noStrike" cap="none" dirty="0" err="1">
                <a:solidFill>
                  <a:srgbClr val="000000"/>
                </a:solidFill>
                <a:latin typeface="Arial" pitchFamily="34" charset="0"/>
                <a:cs typeface="Arial" pitchFamily="34" charset="0"/>
                <a:sym typeface="Calibri"/>
              </a:rPr>
              <a:t>sont</a:t>
            </a:r>
            <a:r>
              <a:rPr lang="en-US" sz="1968" b="0" i="0" u="none" strike="noStrike" cap="none" dirty="0">
                <a:solidFill>
                  <a:srgbClr val="000000"/>
                </a:solidFill>
                <a:latin typeface="Arial" pitchFamily="34" charset="0"/>
                <a:cs typeface="Arial" pitchFamily="34" charset="0"/>
                <a:sym typeface="Calibri"/>
              </a:rPr>
              <a:t> </a:t>
            </a:r>
            <a:r>
              <a:rPr lang="en-US" sz="1968" b="0" i="0" u="none" strike="noStrike" cap="none" dirty="0" err="1">
                <a:solidFill>
                  <a:srgbClr val="000000"/>
                </a:solidFill>
                <a:latin typeface="Arial" pitchFamily="34" charset="0"/>
                <a:cs typeface="Arial" pitchFamily="34" charset="0"/>
                <a:sym typeface="Calibri"/>
              </a:rPr>
              <a:t>décrites</a:t>
            </a:r>
            <a:r>
              <a:rPr lang="en-US" sz="1968" b="0" i="0" u="none" strike="noStrike" cap="none" dirty="0">
                <a:solidFill>
                  <a:srgbClr val="000000"/>
                </a:solidFill>
                <a:latin typeface="Arial" pitchFamily="34" charset="0"/>
                <a:cs typeface="Arial" pitchFamily="34" charset="0"/>
                <a:sym typeface="Calibri"/>
              </a:rPr>
              <a:t> </a:t>
            </a:r>
            <a:r>
              <a:rPr lang="en-US" sz="1968" b="0" i="0" u="none" strike="noStrike" cap="none" dirty="0" err="1">
                <a:solidFill>
                  <a:srgbClr val="000000"/>
                </a:solidFill>
                <a:latin typeface="Arial" pitchFamily="34" charset="0"/>
                <a:cs typeface="Arial" pitchFamily="34" charset="0"/>
                <a:sym typeface="Calibri"/>
              </a:rPr>
              <a:t>dans</a:t>
            </a:r>
            <a:r>
              <a:rPr lang="en-US" sz="1968" b="0" i="0" u="none" strike="noStrike" cap="none" dirty="0">
                <a:solidFill>
                  <a:srgbClr val="000000"/>
                </a:solidFill>
                <a:latin typeface="Arial" pitchFamily="34" charset="0"/>
                <a:cs typeface="Arial" pitchFamily="34" charset="0"/>
                <a:sym typeface="Calibri"/>
              </a:rPr>
              <a:t> le </a:t>
            </a:r>
            <a:r>
              <a:rPr lang="en-US" sz="2788" b="1" i="0" u="none" strike="noStrike" cap="none" dirty="0" err="1">
                <a:solidFill>
                  <a:srgbClr val="000000"/>
                </a:solidFill>
                <a:latin typeface="Arial" pitchFamily="34" charset="0"/>
                <a:cs typeface="Arial" pitchFamily="34" charset="0"/>
                <a:sym typeface="Calibri"/>
              </a:rPr>
              <a:t>domaine</a:t>
            </a:r>
            <a:r>
              <a:rPr lang="en-US" sz="2788" b="1" i="0" u="none" strike="noStrike" cap="none" dirty="0">
                <a:solidFill>
                  <a:srgbClr val="000000"/>
                </a:solidFill>
                <a:latin typeface="Arial" pitchFamily="34" charset="0"/>
                <a:cs typeface="Arial" pitchFamily="34" charset="0"/>
                <a:sym typeface="Calibri"/>
              </a:rPr>
              <a:t> 2 du </a:t>
            </a:r>
            <a:r>
              <a:rPr lang="en-US" sz="2788" b="1" i="0" u="none" strike="noStrike" cap="none" dirty="0" err="1" smtClean="0">
                <a:solidFill>
                  <a:srgbClr val="000000"/>
                </a:solidFill>
                <a:latin typeface="Arial" pitchFamily="34" charset="0"/>
                <a:cs typeface="Arial" pitchFamily="34" charset="0"/>
                <a:sym typeface="Calibri"/>
              </a:rPr>
              <a:t>socle</a:t>
            </a:r>
            <a:r>
              <a:rPr lang="en-US" sz="1968" b="1" i="0" u="none" strike="noStrike" cap="none" dirty="0" smtClean="0">
                <a:solidFill>
                  <a:srgbClr val="404040"/>
                </a:solidFill>
                <a:latin typeface="Arial" pitchFamily="34" charset="0"/>
                <a:cs typeface="Arial" pitchFamily="34" charset="0"/>
                <a:sym typeface="Calibri"/>
              </a:rPr>
              <a:t> </a:t>
            </a:r>
            <a:endParaRPr lang="en-US" sz="1968" b="1" i="0" u="none" strike="noStrike" cap="none" dirty="0">
              <a:solidFill>
                <a:srgbClr val="404040"/>
              </a:solidFill>
              <a:latin typeface="Arial" pitchFamily="34" charset="0"/>
              <a:cs typeface="Arial" pitchFamily="34" charset="0"/>
              <a:sym typeface="Calibri"/>
            </a:endParaRPr>
          </a:p>
        </p:txBody>
      </p:sp>
      <p:sp>
        <p:nvSpPr>
          <p:cNvPr id="235" name="Shape 235"/>
          <p:cNvSpPr/>
          <p:nvPr/>
        </p:nvSpPr>
        <p:spPr>
          <a:xfrm>
            <a:off x="459489" y="1897782"/>
            <a:ext cx="11400084" cy="4142740"/>
          </a:xfrm>
          <a:prstGeom prst="rect">
            <a:avLst/>
          </a:prstGeom>
          <a:noFill/>
          <a:ln>
            <a:noFill/>
          </a:ln>
        </p:spPr>
        <p:txBody>
          <a:bodyPr lIns="45700" tIns="45700" rIns="45700" bIns="45700" anchor="t" anchorCtr="0">
            <a:noAutofit/>
          </a:bodyPr>
          <a:lstStyle/>
          <a:p>
            <a:pPr marL="0" marR="0" lvl="8" indent="3657600" algn="r" rtl="0">
              <a:lnSpc>
                <a:spcPct val="100000"/>
              </a:lnSpc>
              <a:spcBef>
                <a:spcPts val="0"/>
              </a:spcBef>
              <a:spcAft>
                <a:spcPts val="0"/>
              </a:spcAft>
              <a:buClr>
                <a:srgbClr val="000000"/>
              </a:buClr>
              <a:buSzPct val="25000"/>
              <a:buFont typeface="Calibri"/>
              <a:buNone/>
            </a:pPr>
            <a:r>
              <a:rPr lang="en-US" sz="3000" b="1" i="0" u="none" strike="noStrike" cap="none" dirty="0" err="1">
                <a:solidFill>
                  <a:srgbClr val="000000"/>
                </a:solidFill>
                <a:latin typeface="Arial" pitchFamily="34" charset="0"/>
                <a:ea typeface="Calibri"/>
                <a:cs typeface="Arial" pitchFamily="34" charset="0"/>
                <a:sym typeface="Calibri"/>
              </a:rPr>
              <a:t>Coopération</a:t>
            </a:r>
            <a:r>
              <a:rPr lang="en-US" sz="3000" b="1" i="0" u="none" strike="noStrike" cap="none" dirty="0">
                <a:solidFill>
                  <a:srgbClr val="000000"/>
                </a:solidFill>
                <a:latin typeface="Arial" pitchFamily="34" charset="0"/>
                <a:ea typeface="Calibri"/>
                <a:cs typeface="Arial" pitchFamily="34" charset="0"/>
                <a:sym typeface="Calibri"/>
              </a:rPr>
              <a:t> et </a:t>
            </a:r>
            <a:r>
              <a:rPr lang="en-US" sz="3000" b="1" i="0" u="none" strike="noStrike" cap="none" dirty="0" err="1">
                <a:solidFill>
                  <a:srgbClr val="000000"/>
                </a:solidFill>
                <a:latin typeface="Arial" pitchFamily="34" charset="0"/>
                <a:ea typeface="Calibri"/>
                <a:cs typeface="Arial" pitchFamily="34" charset="0"/>
                <a:sym typeface="Calibri"/>
              </a:rPr>
              <a:t>réalisation</a:t>
            </a:r>
            <a:r>
              <a:rPr lang="en-US" sz="3000" b="1" i="0" u="none" strike="noStrike" cap="none" dirty="0">
                <a:solidFill>
                  <a:srgbClr val="000000"/>
                </a:solidFill>
                <a:latin typeface="Arial" pitchFamily="34" charset="0"/>
                <a:ea typeface="Calibri"/>
                <a:cs typeface="Arial" pitchFamily="34" charset="0"/>
                <a:sym typeface="Calibri"/>
              </a:rPr>
              <a:t> de </a:t>
            </a:r>
            <a:r>
              <a:rPr lang="en-US" sz="3000" b="1" i="0" u="none" strike="noStrike" cap="none" dirty="0" err="1">
                <a:solidFill>
                  <a:srgbClr val="000000"/>
                </a:solidFill>
                <a:latin typeface="Arial" pitchFamily="34" charset="0"/>
                <a:ea typeface="Calibri"/>
                <a:cs typeface="Arial" pitchFamily="34" charset="0"/>
                <a:sym typeface="Calibri"/>
              </a:rPr>
              <a:t>projets</a:t>
            </a:r>
            <a:endParaRPr lang="en-US" sz="3000" b="1" i="0" u="none" strike="noStrike" cap="none" dirty="0">
              <a:solidFill>
                <a:srgbClr val="000000"/>
              </a:solidFill>
              <a:latin typeface="Arial" pitchFamily="34" charset="0"/>
              <a:ea typeface="Calibri"/>
              <a:cs typeface="Arial" pitchFamily="34" charset="0"/>
              <a:sym typeface="Calibri"/>
            </a:endParaRPr>
          </a:p>
          <a:p>
            <a:pPr marL="0" marR="0" lvl="0" indent="0" algn="l" rtl="0">
              <a:lnSpc>
                <a:spcPct val="100000"/>
              </a:lnSpc>
              <a:spcBef>
                <a:spcPts val="0"/>
              </a:spcBef>
              <a:spcAft>
                <a:spcPts val="0"/>
              </a:spcAft>
              <a:buClr>
                <a:srgbClr val="000000"/>
              </a:buClr>
              <a:buFont typeface="Calibri"/>
              <a:buNone/>
            </a:pPr>
            <a:endParaRPr sz="3000" b="1" i="0" u="none" strike="noStrike" cap="none">
              <a:solidFill>
                <a:srgbClr val="000000"/>
              </a:solidFill>
              <a:latin typeface="Arial" pitchFamily="34" charset="0"/>
              <a:ea typeface="Calibri"/>
              <a:cs typeface="Arial" pitchFamily="34" charset="0"/>
              <a:sym typeface="Calibri"/>
            </a:endParaRPr>
          </a:p>
          <a:p>
            <a:pPr marL="0" marR="0" lvl="0" indent="0" algn="l" rtl="0">
              <a:lnSpc>
                <a:spcPct val="100000"/>
              </a:lnSpc>
              <a:spcBef>
                <a:spcPts val="0"/>
              </a:spcBef>
              <a:spcAft>
                <a:spcPts val="0"/>
              </a:spcAft>
              <a:buClr>
                <a:srgbClr val="000000"/>
              </a:buClr>
              <a:buSzPct val="25000"/>
              <a:buFont typeface="Calibri"/>
              <a:buNone/>
            </a:pPr>
            <a:r>
              <a:rPr lang="en-US" sz="2000" b="0" i="0" u="none" strike="noStrike" cap="none" dirty="0" err="1">
                <a:solidFill>
                  <a:srgbClr val="000000"/>
                </a:solidFill>
                <a:latin typeface="Arial" pitchFamily="34" charset="0"/>
                <a:ea typeface="Calibri"/>
                <a:cs typeface="Arial" pitchFamily="34" charset="0"/>
                <a:sym typeface="Calibri"/>
              </a:rPr>
              <a:t>L’élève</a:t>
            </a:r>
            <a:r>
              <a:rPr lang="en-US" sz="2000" b="0" i="0" u="none" strike="noStrike" cap="none" dirty="0">
                <a:solidFill>
                  <a:srgbClr val="000000"/>
                </a:solidFill>
                <a:latin typeface="Arial" pitchFamily="34" charset="0"/>
                <a:ea typeface="Calibri"/>
                <a:cs typeface="Arial" pitchFamily="34" charset="0"/>
                <a:sym typeface="Calibri"/>
              </a:rPr>
              <a:t> </a:t>
            </a:r>
            <a:r>
              <a:rPr lang="en-US" sz="3100" b="1" i="0" u="none" strike="noStrike" cap="none" dirty="0" err="1">
                <a:solidFill>
                  <a:srgbClr val="000000"/>
                </a:solidFill>
                <a:latin typeface="Arial" pitchFamily="34" charset="0"/>
                <a:ea typeface="Calibri"/>
                <a:cs typeface="Arial" pitchFamily="34" charset="0"/>
                <a:sym typeface="Calibri"/>
              </a:rPr>
              <a:t>travaille</a:t>
            </a:r>
            <a:r>
              <a:rPr lang="en-US" sz="3100" b="1" i="0" u="none" strike="noStrike" cap="none" dirty="0">
                <a:solidFill>
                  <a:srgbClr val="000000"/>
                </a:solidFill>
                <a:latin typeface="Arial" pitchFamily="34" charset="0"/>
                <a:ea typeface="Calibri"/>
                <a:cs typeface="Arial" pitchFamily="34" charset="0"/>
                <a:sym typeface="Calibri"/>
              </a:rPr>
              <a:t> en </a:t>
            </a:r>
            <a:r>
              <a:rPr lang="en-US" sz="3100" b="1" i="0" u="none" strike="noStrike" cap="none" dirty="0" err="1">
                <a:solidFill>
                  <a:srgbClr val="000000"/>
                </a:solidFill>
                <a:latin typeface="Arial" pitchFamily="34" charset="0"/>
                <a:ea typeface="Calibri"/>
                <a:cs typeface="Arial" pitchFamily="34" charset="0"/>
                <a:sym typeface="Calibri"/>
              </a:rPr>
              <a:t>équipe</a:t>
            </a:r>
            <a:r>
              <a:rPr lang="en-US" sz="2000" b="0" i="0" u="none" strike="noStrike" cap="none" dirty="0">
                <a:solidFill>
                  <a:srgbClr val="000000"/>
                </a:solidFill>
                <a:latin typeface="Arial" pitchFamily="34" charset="0"/>
                <a:ea typeface="Calibri"/>
                <a:cs typeface="Arial" pitchFamily="34" charset="0"/>
                <a:sym typeface="Calibri"/>
              </a:rPr>
              <a:t>, </a:t>
            </a:r>
            <a:r>
              <a:rPr lang="en-US" sz="2000" b="0" i="0" u="none" strike="noStrike" cap="none" dirty="0" err="1">
                <a:solidFill>
                  <a:srgbClr val="000000"/>
                </a:solidFill>
                <a:latin typeface="Arial" pitchFamily="34" charset="0"/>
                <a:ea typeface="Calibri"/>
                <a:cs typeface="Arial" pitchFamily="34" charset="0"/>
                <a:sym typeface="Calibri"/>
              </a:rPr>
              <a:t>partage</a:t>
            </a:r>
            <a:r>
              <a:rPr lang="en-US" sz="2000" b="0" i="0" u="none" strike="noStrike" cap="none" dirty="0">
                <a:solidFill>
                  <a:srgbClr val="000000"/>
                </a:solidFill>
                <a:latin typeface="Arial" pitchFamily="34" charset="0"/>
                <a:ea typeface="Calibri"/>
                <a:cs typeface="Arial" pitchFamily="34" charset="0"/>
                <a:sym typeface="Calibri"/>
              </a:rPr>
              <a:t> des </a:t>
            </a:r>
            <a:r>
              <a:rPr lang="en-US" sz="2000" b="0" i="0" u="none" strike="noStrike" cap="none" dirty="0" err="1">
                <a:solidFill>
                  <a:srgbClr val="000000"/>
                </a:solidFill>
                <a:latin typeface="Arial" pitchFamily="34" charset="0"/>
                <a:ea typeface="Calibri"/>
                <a:cs typeface="Arial" pitchFamily="34" charset="0"/>
                <a:sym typeface="Calibri"/>
              </a:rPr>
              <a:t>tâches</a:t>
            </a:r>
            <a:r>
              <a:rPr lang="en-US" sz="2000" b="0" i="0" u="none" strike="noStrike" cap="none" dirty="0">
                <a:solidFill>
                  <a:srgbClr val="000000"/>
                </a:solidFill>
                <a:latin typeface="Arial" pitchFamily="34" charset="0"/>
                <a:ea typeface="Calibri"/>
                <a:cs typeface="Arial" pitchFamily="34" charset="0"/>
                <a:sym typeface="Calibri"/>
              </a:rPr>
              <a:t>, </a:t>
            </a:r>
            <a:r>
              <a:rPr lang="en-US" sz="2000" b="0" i="0" u="none" strike="noStrike" cap="none" dirty="0" err="1">
                <a:solidFill>
                  <a:srgbClr val="000000"/>
                </a:solidFill>
                <a:latin typeface="Arial" pitchFamily="34" charset="0"/>
                <a:ea typeface="Calibri"/>
                <a:cs typeface="Arial" pitchFamily="34" charset="0"/>
                <a:sym typeface="Calibri"/>
              </a:rPr>
              <a:t>s’engage</a:t>
            </a:r>
            <a:r>
              <a:rPr lang="en-US" sz="2000" b="0" i="0" u="none" strike="noStrike" cap="none" dirty="0">
                <a:solidFill>
                  <a:srgbClr val="000000"/>
                </a:solidFill>
                <a:latin typeface="Arial" pitchFamily="34" charset="0"/>
                <a:ea typeface="Calibri"/>
                <a:cs typeface="Arial" pitchFamily="34" charset="0"/>
                <a:sym typeface="Calibri"/>
              </a:rPr>
              <a:t> </a:t>
            </a:r>
            <a:r>
              <a:rPr lang="en-US" sz="2000" b="0" i="0" u="none" strike="noStrike" cap="none" dirty="0" err="1">
                <a:solidFill>
                  <a:srgbClr val="000000"/>
                </a:solidFill>
                <a:latin typeface="Arial" pitchFamily="34" charset="0"/>
                <a:ea typeface="Calibri"/>
                <a:cs typeface="Arial" pitchFamily="34" charset="0"/>
                <a:sym typeface="Calibri"/>
              </a:rPr>
              <a:t>dans</a:t>
            </a:r>
            <a:r>
              <a:rPr lang="en-US" sz="2000" b="0" i="0" u="none" strike="noStrike" cap="none" dirty="0">
                <a:solidFill>
                  <a:srgbClr val="000000"/>
                </a:solidFill>
                <a:latin typeface="Arial" pitchFamily="34" charset="0"/>
                <a:ea typeface="Calibri"/>
                <a:cs typeface="Arial" pitchFamily="34" charset="0"/>
                <a:sym typeface="Calibri"/>
              </a:rPr>
              <a:t> un dialogue </a:t>
            </a:r>
            <a:r>
              <a:rPr lang="en-US" sz="2000" b="0" i="0" u="none" strike="noStrike" cap="none" dirty="0" err="1">
                <a:solidFill>
                  <a:srgbClr val="000000"/>
                </a:solidFill>
                <a:latin typeface="Arial" pitchFamily="34" charset="0"/>
                <a:ea typeface="Calibri"/>
                <a:cs typeface="Arial" pitchFamily="34" charset="0"/>
                <a:sym typeface="Calibri"/>
              </a:rPr>
              <a:t>constructif</a:t>
            </a:r>
            <a:r>
              <a:rPr lang="en-US" sz="2000" b="0" i="0" u="none" strike="noStrike" cap="none" dirty="0">
                <a:solidFill>
                  <a:srgbClr val="000000"/>
                </a:solidFill>
                <a:latin typeface="Arial" pitchFamily="34" charset="0"/>
                <a:ea typeface="Calibri"/>
                <a:cs typeface="Arial" pitchFamily="34" charset="0"/>
                <a:sym typeface="Calibri"/>
              </a:rPr>
              <a:t>, </a:t>
            </a:r>
            <a:r>
              <a:rPr lang="en-US" sz="2000" b="0" i="0" u="none" strike="noStrike" cap="none" dirty="0" err="1">
                <a:solidFill>
                  <a:srgbClr val="000000"/>
                </a:solidFill>
                <a:latin typeface="Arial" pitchFamily="34" charset="0"/>
                <a:ea typeface="Calibri"/>
                <a:cs typeface="Arial" pitchFamily="34" charset="0"/>
                <a:sym typeface="Calibri"/>
              </a:rPr>
              <a:t>accepte</a:t>
            </a:r>
            <a:r>
              <a:rPr lang="en-US" sz="2000" b="0" i="0" u="none" strike="noStrike" cap="none" dirty="0">
                <a:solidFill>
                  <a:srgbClr val="000000"/>
                </a:solidFill>
                <a:latin typeface="Arial" pitchFamily="34" charset="0"/>
                <a:ea typeface="Calibri"/>
                <a:cs typeface="Arial" pitchFamily="34" charset="0"/>
                <a:sym typeface="Calibri"/>
              </a:rPr>
              <a:t> la contradiction tout en </a:t>
            </a:r>
            <a:r>
              <a:rPr lang="en-US" sz="2000" b="0" i="0" u="none" strike="noStrike" cap="none" dirty="0" err="1">
                <a:solidFill>
                  <a:srgbClr val="000000"/>
                </a:solidFill>
                <a:latin typeface="Arial" pitchFamily="34" charset="0"/>
                <a:ea typeface="Calibri"/>
                <a:cs typeface="Arial" pitchFamily="34" charset="0"/>
                <a:sym typeface="Calibri"/>
              </a:rPr>
              <a:t>défendant</a:t>
            </a:r>
            <a:r>
              <a:rPr lang="en-US" sz="2000" b="0" i="0" u="none" strike="noStrike" cap="none" dirty="0">
                <a:solidFill>
                  <a:srgbClr val="000000"/>
                </a:solidFill>
                <a:latin typeface="Arial" pitchFamily="34" charset="0"/>
                <a:ea typeface="Calibri"/>
                <a:cs typeface="Arial" pitchFamily="34" charset="0"/>
                <a:sym typeface="Calibri"/>
              </a:rPr>
              <a:t> son point de </a:t>
            </a:r>
            <a:r>
              <a:rPr lang="en-US" sz="2000" b="0" i="0" u="none" strike="noStrike" cap="none" dirty="0" err="1">
                <a:solidFill>
                  <a:srgbClr val="000000"/>
                </a:solidFill>
                <a:latin typeface="Arial" pitchFamily="34" charset="0"/>
                <a:ea typeface="Calibri"/>
                <a:cs typeface="Arial" pitchFamily="34" charset="0"/>
                <a:sym typeface="Calibri"/>
              </a:rPr>
              <a:t>vue</a:t>
            </a:r>
            <a:r>
              <a:rPr lang="en-US" sz="2000" b="0" i="0" u="none" strike="noStrike" cap="none" dirty="0">
                <a:solidFill>
                  <a:srgbClr val="000000"/>
                </a:solidFill>
                <a:latin typeface="Arial" pitchFamily="34" charset="0"/>
                <a:ea typeface="Calibri"/>
                <a:cs typeface="Arial" pitchFamily="34" charset="0"/>
                <a:sym typeface="Calibri"/>
              </a:rPr>
              <a:t>, fait </a:t>
            </a:r>
            <a:r>
              <a:rPr lang="en-US" sz="2000" b="0" i="0" u="none" strike="noStrike" cap="none" dirty="0" err="1">
                <a:solidFill>
                  <a:srgbClr val="000000"/>
                </a:solidFill>
                <a:latin typeface="Arial" pitchFamily="34" charset="0"/>
                <a:ea typeface="Calibri"/>
                <a:cs typeface="Arial" pitchFamily="34" charset="0"/>
                <a:sym typeface="Calibri"/>
              </a:rPr>
              <a:t>preuve</a:t>
            </a:r>
            <a:r>
              <a:rPr lang="en-US" sz="2000" b="0" i="0" u="none" strike="noStrike" cap="none" dirty="0">
                <a:solidFill>
                  <a:srgbClr val="000000"/>
                </a:solidFill>
                <a:latin typeface="Arial" pitchFamily="34" charset="0"/>
                <a:ea typeface="Calibri"/>
                <a:cs typeface="Arial" pitchFamily="34" charset="0"/>
                <a:sym typeface="Calibri"/>
              </a:rPr>
              <a:t> de </a:t>
            </a:r>
            <a:r>
              <a:rPr lang="en-US" sz="2000" b="0" i="0" u="none" strike="noStrike" cap="none" dirty="0" err="1">
                <a:solidFill>
                  <a:srgbClr val="000000"/>
                </a:solidFill>
                <a:latin typeface="Arial" pitchFamily="34" charset="0"/>
                <a:ea typeface="Calibri"/>
                <a:cs typeface="Arial" pitchFamily="34" charset="0"/>
                <a:sym typeface="Calibri"/>
              </a:rPr>
              <a:t>diplomatie</a:t>
            </a:r>
            <a:r>
              <a:rPr lang="en-US" sz="2000" b="0" i="0" u="none" strike="noStrike" cap="none" dirty="0">
                <a:solidFill>
                  <a:srgbClr val="000000"/>
                </a:solidFill>
                <a:latin typeface="Arial" pitchFamily="34" charset="0"/>
                <a:ea typeface="Calibri"/>
                <a:cs typeface="Arial" pitchFamily="34" charset="0"/>
                <a:sym typeface="Calibri"/>
              </a:rPr>
              <a:t>, </a:t>
            </a:r>
            <a:r>
              <a:rPr lang="en-US" sz="2000" b="0" i="0" u="none" strike="noStrike" cap="none" dirty="0" err="1">
                <a:solidFill>
                  <a:srgbClr val="000000"/>
                </a:solidFill>
                <a:latin typeface="Arial" pitchFamily="34" charset="0"/>
                <a:ea typeface="Calibri"/>
                <a:cs typeface="Arial" pitchFamily="34" charset="0"/>
                <a:sym typeface="Calibri"/>
              </a:rPr>
              <a:t>négocie</a:t>
            </a:r>
            <a:r>
              <a:rPr lang="en-US" sz="2000" b="0" i="0" u="none" strike="noStrike" cap="none" dirty="0">
                <a:solidFill>
                  <a:srgbClr val="000000"/>
                </a:solidFill>
                <a:latin typeface="Arial" pitchFamily="34" charset="0"/>
                <a:ea typeface="Calibri"/>
                <a:cs typeface="Arial" pitchFamily="34" charset="0"/>
                <a:sym typeface="Calibri"/>
              </a:rPr>
              <a:t> et </a:t>
            </a:r>
            <a:r>
              <a:rPr lang="en-US" sz="2000" b="0" i="0" u="none" strike="noStrike" cap="none" dirty="0" err="1">
                <a:solidFill>
                  <a:srgbClr val="000000"/>
                </a:solidFill>
                <a:latin typeface="Arial" pitchFamily="34" charset="0"/>
                <a:ea typeface="Calibri"/>
                <a:cs typeface="Arial" pitchFamily="34" charset="0"/>
                <a:sym typeface="Calibri"/>
              </a:rPr>
              <a:t>recherche</a:t>
            </a:r>
            <a:r>
              <a:rPr lang="en-US" sz="2000" b="0" i="0" u="none" strike="noStrike" cap="none" dirty="0">
                <a:solidFill>
                  <a:srgbClr val="000000"/>
                </a:solidFill>
                <a:latin typeface="Arial" pitchFamily="34" charset="0"/>
                <a:ea typeface="Calibri"/>
                <a:cs typeface="Arial" pitchFamily="34" charset="0"/>
                <a:sym typeface="Calibri"/>
              </a:rPr>
              <a:t> un consensus. </a:t>
            </a:r>
          </a:p>
          <a:p>
            <a:pPr marL="0" marR="0" lvl="0" indent="0" algn="l" rtl="0">
              <a:lnSpc>
                <a:spcPct val="100000"/>
              </a:lnSpc>
              <a:spcBef>
                <a:spcPts val="0"/>
              </a:spcBef>
              <a:spcAft>
                <a:spcPts val="0"/>
              </a:spcAft>
              <a:buClr>
                <a:srgbClr val="000000"/>
              </a:buClr>
              <a:buSzPct val="25000"/>
              <a:buFont typeface="Calibri"/>
              <a:buNone/>
            </a:pPr>
            <a:r>
              <a:rPr lang="en-US" sz="2000" b="0" i="0" u="none" strike="noStrike" cap="none" dirty="0">
                <a:solidFill>
                  <a:srgbClr val="000000"/>
                </a:solidFill>
                <a:latin typeface="Arial" pitchFamily="34" charset="0"/>
                <a:ea typeface="Calibri"/>
                <a:cs typeface="Arial" pitchFamily="34" charset="0"/>
                <a:sym typeface="Calibri"/>
              </a:rPr>
              <a:t>Il </a:t>
            </a:r>
            <a:r>
              <a:rPr lang="en-US" sz="2000" b="0" i="0" u="none" strike="noStrike" cap="none" dirty="0" err="1">
                <a:solidFill>
                  <a:srgbClr val="000000"/>
                </a:solidFill>
                <a:latin typeface="Arial" pitchFamily="34" charset="0"/>
                <a:ea typeface="Calibri"/>
                <a:cs typeface="Arial" pitchFamily="34" charset="0"/>
                <a:sym typeface="Calibri"/>
              </a:rPr>
              <a:t>apprend</a:t>
            </a:r>
            <a:r>
              <a:rPr lang="en-US" sz="2000" b="0" i="0" u="none" strike="noStrike" cap="none" dirty="0">
                <a:solidFill>
                  <a:srgbClr val="000000"/>
                </a:solidFill>
                <a:latin typeface="Arial" pitchFamily="34" charset="0"/>
                <a:ea typeface="Calibri"/>
                <a:cs typeface="Arial" pitchFamily="34" charset="0"/>
                <a:sym typeface="Calibri"/>
              </a:rPr>
              <a:t> à </a:t>
            </a:r>
            <a:r>
              <a:rPr lang="en-US" sz="3000" b="1" i="0" u="none" strike="noStrike" cap="none" dirty="0" err="1">
                <a:solidFill>
                  <a:srgbClr val="000000"/>
                </a:solidFill>
                <a:latin typeface="Arial" pitchFamily="34" charset="0"/>
                <a:ea typeface="Calibri"/>
                <a:cs typeface="Arial" pitchFamily="34" charset="0"/>
                <a:sym typeface="Calibri"/>
              </a:rPr>
              <a:t>gérer</a:t>
            </a:r>
            <a:r>
              <a:rPr lang="en-US" sz="3000" b="1" i="0" u="none" strike="noStrike" cap="none" dirty="0">
                <a:solidFill>
                  <a:srgbClr val="000000"/>
                </a:solidFill>
                <a:latin typeface="Arial" pitchFamily="34" charset="0"/>
                <a:ea typeface="Calibri"/>
                <a:cs typeface="Arial" pitchFamily="34" charset="0"/>
                <a:sym typeface="Calibri"/>
              </a:rPr>
              <a:t> un </a:t>
            </a:r>
            <a:r>
              <a:rPr lang="en-US" sz="3000" b="1" i="0" u="none" strike="noStrike" cap="none" dirty="0" err="1">
                <a:solidFill>
                  <a:srgbClr val="000000"/>
                </a:solidFill>
                <a:latin typeface="Arial" pitchFamily="34" charset="0"/>
                <a:ea typeface="Calibri"/>
                <a:cs typeface="Arial" pitchFamily="34" charset="0"/>
                <a:sym typeface="Calibri"/>
              </a:rPr>
              <a:t>projet</a:t>
            </a:r>
            <a:r>
              <a:rPr lang="en-US" sz="2000" b="0" i="0" u="none" strike="noStrike" cap="none" dirty="0">
                <a:solidFill>
                  <a:srgbClr val="000000"/>
                </a:solidFill>
                <a:latin typeface="Arial" pitchFamily="34" charset="0"/>
                <a:ea typeface="Calibri"/>
                <a:cs typeface="Arial" pitchFamily="34" charset="0"/>
                <a:sym typeface="Calibri"/>
              </a:rPr>
              <a:t>, </a:t>
            </a:r>
            <a:r>
              <a:rPr lang="en-US" sz="2000" b="0" i="0" u="none" strike="noStrike" cap="none" dirty="0" err="1">
                <a:solidFill>
                  <a:srgbClr val="000000"/>
                </a:solidFill>
                <a:latin typeface="Arial" pitchFamily="34" charset="0"/>
                <a:ea typeface="Calibri"/>
                <a:cs typeface="Arial" pitchFamily="34" charset="0"/>
                <a:sym typeface="Calibri"/>
              </a:rPr>
              <a:t>qu’il</a:t>
            </a:r>
            <a:r>
              <a:rPr lang="en-US" sz="2000" b="0" i="0" u="none" strike="noStrike" cap="none" dirty="0">
                <a:solidFill>
                  <a:srgbClr val="000000"/>
                </a:solidFill>
                <a:latin typeface="Arial" pitchFamily="34" charset="0"/>
                <a:ea typeface="Calibri"/>
                <a:cs typeface="Arial" pitchFamily="34" charset="0"/>
                <a:sym typeface="Calibri"/>
              </a:rPr>
              <a:t> </a:t>
            </a:r>
            <a:r>
              <a:rPr lang="en-US" sz="2000" b="0" i="0" u="none" strike="noStrike" cap="none" dirty="0" err="1">
                <a:solidFill>
                  <a:srgbClr val="000000"/>
                </a:solidFill>
                <a:latin typeface="Arial" pitchFamily="34" charset="0"/>
                <a:ea typeface="Calibri"/>
                <a:cs typeface="Arial" pitchFamily="34" charset="0"/>
                <a:sym typeface="Calibri"/>
              </a:rPr>
              <a:t>soit</a:t>
            </a:r>
            <a:r>
              <a:rPr lang="en-US" sz="2000" b="0" i="0" u="none" strike="noStrike" cap="none" dirty="0">
                <a:solidFill>
                  <a:srgbClr val="000000"/>
                </a:solidFill>
                <a:latin typeface="Arial" pitchFamily="34" charset="0"/>
                <a:ea typeface="Calibri"/>
                <a:cs typeface="Arial" pitchFamily="34" charset="0"/>
                <a:sym typeface="Calibri"/>
              </a:rPr>
              <a:t> </a:t>
            </a:r>
            <a:r>
              <a:rPr lang="en-US" sz="2000" b="0" i="0" u="none" strike="noStrike" cap="none" dirty="0" err="1">
                <a:solidFill>
                  <a:srgbClr val="000000"/>
                </a:solidFill>
                <a:latin typeface="Arial" pitchFamily="34" charset="0"/>
                <a:ea typeface="Calibri"/>
                <a:cs typeface="Arial" pitchFamily="34" charset="0"/>
                <a:sym typeface="Calibri"/>
              </a:rPr>
              <a:t>individuel</a:t>
            </a:r>
            <a:r>
              <a:rPr lang="en-US" sz="2000" b="0" i="0" u="none" strike="noStrike" cap="none" dirty="0">
                <a:solidFill>
                  <a:srgbClr val="000000"/>
                </a:solidFill>
                <a:latin typeface="Arial" pitchFamily="34" charset="0"/>
                <a:ea typeface="Calibri"/>
                <a:cs typeface="Arial" pitchFamily="34" charset="0"/>
                <a:sym typeface="Calibri"/>
              </a:rPr>
              <a:t> </a:t>
            </a:r>
            <a:r>
              <a:rPr lang="en-US" sz="2000" b="0" i="0" u="none" strike="noStrike" cap="none" dirty="0" err="1">
                <a:solidFill>
                  <a:srgbClr val="000000"/>
                </a:solidFill>
                <a:latin typeface="Arial" pitchFamily="34" charset="0"/>
                <a:ea typeface="Calibri"/>
                <a:cs typeface="Arial" pitchFamily="34" charset="0"/>
                <a:sym typeface="Calibri"/>
              </a:rPr>
              <a:t>ou</a:t>
            </a:r>
            <a:r>
              <a:rPr lang="en-US" sz="2000" b="0" i="0" u="none" strike="noStrike" cap="none" dirty="0">
                <a:solidFill>
                  <a:srgbClr val="000000"/>
                </a:solidFill>
                <a:latin typeface="Arial" pitchFamily="34" charset="0"/>
                <a:ea typeface="Calibri"/>
                <a:cs typeface="Arial" pitchFamily="34" charset="0"/>
                <a:sym typeface="Calibri"/>
              </a:rPr>
              <a:t> </a:t>
            </a:r>
            <a:r>
              <a:rPr lang="en-US" sz="2000" b="0" i="0" u="none" strike="noStrike" cap="none" dirty="0" err="1">
                <a:solidFill>
                  <a:srgbClr val="000000"/>
                </a:solidFill>
                <a:latin typeface="Arial" pitchFamily="34" charset="0"/>
                <a:ea typeface="Calibri"/>
                <a:cs typeface="Arial" pitchFamily="34" charset="0"/>
                <a:sym typeface="Calibri"/>
              </a:rPr>
              <a:t>collectif</a:t>
            </a:r>
            <a:r>
              <a:rPr lang="en-US" sz="2000" b="0" i="0" u="none" strike="noStrike" cap="none" dirty="0">
                <a:solidFill>
                  <a:srgbClr val="000000"/>
                </a:solidFill>
                <a:latin typeface="Arial" pitchFamily="34" charset="0"/>
                <a:ea typeface="Calibri"/>
                <a:cs typeface="Arial" pitchFamily="34" charset="0"/>
                <a:sym typeface="Calibri"/>
              </a:rPr>
              <a:t>. Il </a:t>
            </a:r>
            <a:r>
              <a:rPr lang="en-US" sz="2000" b="0" i="0" u="none" strike="noStrike" cap="none" dirty="0" err="1">
                <a:solidFill>
                  <a:srgbClr val="000000"/>
                </a:solidFill>
                <a:latin typeface="Arial" pitchFamily="34" charset="0"/>
                <a:ea typeface="Calibri"/>
                <a:cs typeface="Arial" pitchFamily="34" charset="0"/>
                <a:sym typeface="Calibri"/>
              </a:rPr>
              <a:t>planifie</a:t>
            </a:r>
            <a:r>
              <a:rPr lang="en-US" sz="2000" b="0" i="0" u="none" strike="noStrike" cap="none" dirty="0">
                <a:solidFill>
                  <a:srgbClr val="000000"/>
                </a:solidFill>
                <a:latin typeface="Arial" pitchFamily="34" charset="0"/>
                <a:ea typeface="Calibri"/>
                <a:cs typeface="Arial" pitchFamily="34" charset="0"/>
                <a:sym typeface="Calibri"/>
              </a:rPr>
              <a:t> les </a:t>
            </a:r>
            <a:r>
              <a:rPr lang="en-US" sz="2000" b="0" i="0" u="none" strike="noStrike" cap="none" dirty="0" err="1">
                <a:solidFill>
                  <a:srgbClr val="000000"/>
                </a:solidFill>
                <a:latin typeface="Arial" pitchFamily="34" charset="0"/>
                <a:ea typeface="Calibri"/>
                <a:cs typeface="Arial" pitchFamily="34" charset="0"/>
                <a:sym typeface="Calibri"/>
              </a:rPr>
              <a:t>tâches</a:t>
            </a:r>
            <a:r>
              <a:rPr lang="en-US" sz="2000" b="0" i="0" u="none" strike="noStrike" cap="none" dirty="0">
                <a:solidFill>
                  <a:srgbClr val="000000"/>
                </a:solidFill>
                <a:latin typeface="Arial" pitchFamily="34" charset="0"/>
                <a:ea typeface="Calibri"/>
                <a:cs typeface="Arial" pitchFamily="34" charset="0"/>
                <a:sym typeface="Calibri"/>
              </a:rPr>
              <a:t>, en fixe les </a:t>
            </a:r>
            <a:r>
              <a:rPr lang="en-US" sz="2000" b="0" i="0" u="none" strike="noStrike" cap="none" dirty="0" err="1">
                <a:solidFill>
                  <a:srgbClr val="000000"/>
                </a:solidFill>
                <a:latin typeface="Arial" pitchFamily="34" charset="0"/>
                <a:ea typeface="Calibri"/>
                <a:cs typeface="Arial" pitchFamily="34" charset="0"/>
                <a:sym typeface="Calibri"/>
              </a:rPr>
              <a:t>étapes</a:t>
            </a:r>
            <a:r>
              <a:rPr lang="en-US" sz="2000" b="0" i="0" u="none" strike="noStrike" cap="none" dirty="0">
                <a:solidFill>
                  <a:srgbClr val="000000"/>
                </a:solidFill>
                <a:latin typeface="Arial" pitchFamily="34" charset="0"/>
                <a:ea typeface="Calibri"/>
                <a:cs typeface="Arial" pitchFamily="34" charset="0"/>
                <a:sym typeface="Calibri"/>
              </a:rPr>
              <a:t> et </a:t>
            </a:r>
            <a:r>
              <a:rPr lang="en-US" sz="2000" b="0" i="0" u="none" strike="noStrike" cap="none" dirty="0" err="1">
                <a:solidFill>
                  <a:srgbClr val="000000"/>
                </a:solidFill>
                <a:latin typeface="Arial" pitchFamily="34" charset="0"/>
                <a:ea typeface="Calibri"/>
                <a:cs typeface="Arial" pitchFamily="34" charset="0"/>
                <a:sym typeface="Calibri"/>
              </a:rPr>
              <a:t>évalue</a:t>
            </a:r>
            <a:r>
              <a:rPr lang="en-US" sz="2000" b="0" i="0" u="none" strike="noStrike" cap="none" dirty="0">
                <a:solidFill>
                  <a:srgbClr val="000000"/>
                </a:solidFill>
                <a:latin typeface="Arial" pitchFamily="34" charset="0"/>
                <a:ea typeface="Calibri"/>
                <a:cs typeface="Arial" pitchFamily="34" charset="0"/>
                <a:sym typeface="Calibri"/>
              </a:rPr>
              <a:t> </a:t>
            </a:r>
            <a:r>
              <a:rPr lang="en-US" sz="2000" b="0" i="0" u="none" strike="noStrike" cap="none" dirty="0" err="1">
                <a:solidFill>
                  <a:srgbClr val="000000"/>
                </a:solidFill>
                <a:latin typeface="Arial" pitchFamily="34" charset="0"/>
                <a:ea typeface="Calibri"/>
                <a:cs typeface="Arial" pitchFamily="34" charset="0"/>
                <a:sym typeface="Calibri"/>
              </a:rPr>
              <a:t>l’atteinte</a:t>
            </a:r>
            <a:r>
              <a:rPr lang="en-US" sz="2000" b="0" i="0" u="none" strike="noStrike" cap="none" dirty="0">
                <a:solidFill>
                  <a:srgbClr val="000000"/>
                </a:solidFill>
                <a:latin typeface="Arial" pitchFamily="34" charset="0"/>
                <a:ea typeface="Calibri"/>
                <a:cs typeface="Arial" pitchFamily="34" charset="0"/>
                <a:sym typeface="Calibri"/>
              </a:rPr>
              <a:t> des </a:t>
            </a:r>
            <a:r>
              <a:rPr lang="en-US" sz="2000" b="0" i="0" u="none" strike="noStrike" cap="none" dirty="0" err="1">
                <a:solidFill>
                  <a:srgbClr val="000000"/>
                </a:solidFill>
                <a:latin typeface="Arial" pitchFamily="34" charset="0"/>
                <a:ea typeface="Calibri"/>
                <a:cs typeface="Arial" pitchFamily="34" charset="0"/>
                <a:sym typeface="Calibri"/>
              </a:rPr>
              <a:t>objectifs</a:t>
            </a:r>
            <a:r>
              <a:rPr lang="en-US" sz="2000" b="0" i="0" u="none" strike="noStrike" cap="none" dirty="0">
                <a:solidFill>
                  <a:srgbClr val="000000"/>
                </a:solidFill>
                <a:latin typeface="Arial" pitchFamily="34" charset="0"/>
                <a:ea typeface="Calibri"/>
                <a:cs typeface="Arial" pitchFamily="34" charset="0"/>
                <a:sym typeface="Calibri"/>
              </a:rPr>
              <a:t>. </a:t>
            </a:r>
          </a:p>
          <a:p>
            <a:pPr marL="0" marR="0" lvl="0" indent="0" algn="l" rtl="0">
              <a:lnSpc>
                <a:spcPct val="100000"/>
              </a:lnSpc>
              <a:spcBef>
                <a:spcPts val="0"/>
              </a:spcBef>
              <a:spcAft>
                <a:spcPts val="0"/>
              </a:spcAft>
              <a:buClr>
                <a:srgbClr val="000000"/>
              </a:buClr>
              <a:buSzPct val="25000"/>
              <a:buFont typeface="Calibri"/>
              <a:buNone/>
            </a:pPr>
            <a:r>
              <a:rPr lang="en-US" sz="2000" b="0" i="0" u="none" strike="noStrike" cap="none" dirty="0" err="1">
                <a:solidFill>
                  <a:srgbClr val="000000"/>
                </a:solidFill>
                <a:latin typeface="Arial" pitchFamily="34" charset="0"/>
                <a:ea typeface="Calibri"/>
                <a:cs typeface="Arial" pitchFamily="34" charset="0"/>
                <a:sym typeface="Calibri"/>
              </a:rPr>
              <a:t>L’élève</a:t>
            </a:r>
            <a:r>
              <a:rPr lang="en-US" sz="2000" b="0" i="0" u="none" strike="noStrike" cap="none" dirty="0">
                <a:solidFill>
                  <a:srgbClr val="000000"/>
                </a:solidFill>
                <a:latin typeface="Arial" pitchFamily="34" charset="0"/>
                <a:ea typeface="Calibri"/>
                <a:cs typeface="Arial" pitchFamily="34" charset="0"/>
                <a:sym typeface="Calibri"/>
              </a:rPr>
              <a:t> </a:t>
            </a:r>
            <a:r>
              <a:rPr lang="en-US" sz="2000" b="0" i="0" u="none" strike="noStrike" cap="none" dirty="0" err="1">
                <a:solidFill>
                  <a:srgbClr val="000000"/>
                </a:solidFill>
                <a:latin typeface="Arial" pitchFamily="34" charset="0"/>
                <a:ea typeface="Calibri"/>
                <a:cs typeface="Arial" pitchFamily="34" charset="0"/>
                <a:sym typeface="Calibri"/>
              </a:rPr>
              <a:t>sait</a:t>
            </a:r>
            <a:r>
              <a:rPr lang="en-US" sz="2000" b="0" i="0" u="none" strike="noStrike" cap="none" dirty="0">
                <a:solidFill>
                  <a:srgbClr val="000000"/>
                </a:solidFill>
                <a:latin typeface="Arial" pitchFamily="34" charset="0"/>
                <a:ea typeface="Calibri"/>
                <a:cs typeface="Arial" pitchFamily="34" charset="0"/>
                <a:sym typeface="Calibri"/>
              </a:rPr>
              <a:t> </a:t>
            </a:r>
            <a:r>
              <a:rPr lang="en-US" sz="2000" b="0" i="0" u="none" strike="noStrike" cap="none" dirty="0" err="1">
                <a:solidFill>
                  <a:srgbClr val="000000"/>
                </a:solidFill>
                <a:latin typeface="Arial" pitchFamily="34" charset="0"/>
                <a:ea typeface="Calibri"/>
                <a:cs typeface="Arial" pitchFamily="34" charset="0"/>
                <a:sym typeface="Calibri"/>
              </a:rPr>
              <a:t>que</a:t>
            </a:r>
            <a:r>
              <a:rPr lang="en-US" sz="2000" b="0" i="0" u="none" strike="noStrike" cap="none" dirty="0">
                <a:solidFill>
                  <a:srgbClr val="000000"/>
                </a:solidFill>
                <a:latin typeface="Arial" pitchFamily="34" charset="0"/>
                <a:ea typeface="Calibri"/>
                <a:cs typeface="Arial" pitchFamily="34" charset="0"/>
                <a:sym typeface="Calibri"/>
              </a:rPr>
              <a:t> la </a:t>
            </a:r>
            <a:r>
              <a:rPr lang="en-US" sz="2000" b="0" i="0" u="none" strike="noStrike" cap="none" dirty="0" err="1">
                <a:solidFill>
                  <a:srgbClr val="000000"/>
                </a:solidFill>
                <a:latin typeface="Arial" pitchFamily="34" charset="0"/>
                <a:ea typeface="Calibri"/>
                <a:cs typeface="Arial" pitchFamily="34" charset="0"/>
                <a:sym typeface="Calibri"/>
              </a:rPr>
              <a:t>classe</a:t>
            </a:r>
            <a:r>
              <a:rPr lang="en-US" sz="2000" b="0" i="0" u="none" strike="noStrike" cap="none" dirty="0">
                <a:solidFill>
                  <a:srgbClr val="000000"/>
                </a:solidFill>
                <a:latin typeface="Arial" pitchFamily="34" charset="0"/>
                <a:ea typeface="Calibri"/>
                <a:cs typeface="Arial" pitchFamily="34" charset="0"/>
                <a:sym typeface="Calibri"/>
              </a:rPr>
              <a:t>, </a:t>
            </a:r>
            <a:r>
              <a:rPr lang="en-US" sz="2000" b="0" i="0" u="none" strike="noStrike" cap="none" dirty="0" err="1">
                <a:solidFill>
                  <a:srgbClr val="000000"/>
                </a:solidFill>
                <a:latin typeface="Arial" pitchFamily="34" charset="0"/>
                <a:ea typeface="Calibri"/>
                <a:cs typeface="Arial" pitchFamily="34" charset="0"/>
                <a:sym typeface="Calibri"/>
              </a:rPr>
              <a:t>l’école</a:t>
            </a:r>
            <a:r>
              <a:rPr lang="en-US" sz="2000" b="0" i="0" u="none" strike="noStrike" cap="none" dirty="0">
                <a:solidFill>
                  <a:srgbClr val="000000"/>
                </a:solidFill>
                <a:latin typeface="Arial" pitchFamily="34" charset="0"/>
                <a:ea typeface="Calibri"/>
                <a:cs typeface="Arial" pitchFamily="34" charset="0"/>
                <a:sym typeface="Calibri"/>
              </a:rPr>
              <a:t>, </a:t>
            </a:r>
            <a:r>
              <a:rPr lang="en-US" sz="2000" b="0" i="0" u="none" strike="noStrike" cap="none" dirty="0" err="1">
                <a:solidFill>
                  <a:srgbClr val="000000"/>
                </a:solidFill>
                <a:latin typeface="Arial" pitchFamily="34" charset="0"/>
                <a:ea typeface="Calibri"/>
                <a:cs typeface="Arial" pitchFamily="34" charset="0"/>
                <a:sym typeface="Calibri"/>
              </a:rPr>
              <a:t>l’établissement</a:t>
            </a:r>
            <a:r>
              <a:rPr lang="en-US" sz="2000" b="0" i="0" u="none" strike="noStrike" cap="none" dirty="0">
                <a:solidFill>
                  <a:srgbClr val="000000"/>
                </a:solidFill>
                <a:latin typeface="Arial" pitchFamily="34" charset="0"/>
                <a:ea typeface="Calibri"/>
                <a:cs typeface="Arial" pitchFamily="34" charset="0"/>
                <a:sym typeface="Calibri"/>
              </a:rPr>
              <a:t> </a:t>
            </a:r>
            <a:r>
              <a:rPr lang="en-US" sz="2000" b="0" i="0" u="none" strike="noStrike" cap="none" dirty="0" err="1">
                <a:solidFill>
                  <a:srgbClr val="000000"/>
                </a:solidFill>
                <a:latin typeface="Arial" pitchFamily="34" charset="0"/>
                <a:ea typeface="Calibri"/>
                <a:cs typeface="Arial" pitchFamily="34" charset="0"/>
                <a:sym typeface="Calibri"/>
              </a:rPr>
              <a:t>sont</a:t>
            </a:r>
            <a:r>
              <a:rPr lang="en-US" sz="2000" b="0" i="0" u="none" strike="noStrike" cap="none" dirty="0">
                <a:solidFill>
                  <a:srgbClr val="000000"/>
                </a:solidFill>
                <a:latin typeface="Arial" pitchFamily="34" charset="0"/>
                <a:ea typeface="Calibri"/>
                <a:cs typeface="Arial" pitchFamily="34" charset="0"/>
                <a:sym typeface="Calibri"/>
              </a:rPr>
              <a:t> des </a:t>
            </a:r>
            <a:r>
              <a:rPr lang="en-US" sz="2000" b="0" i="0" u="none" strike="noStrike" cap="none" dirty="0" err="1">
                <a:solidFill>
                  <a:srgbClr val="000000"/>
                </a:solidFill>
                <a:latin typeface="Arial" pitchFamily="34" charset="0"/>
                <a:ea typeface="Calibri"/>
                <a:cs typeface="Arial" pitchFamily="34" charset="0"/>
                <a:sym typeface="Calibri"/>
              </a:rPr>
              <a:t>lieux</a:t>
            </a:r>
            <a:r>
              <a:rPr lang="en-US" sz="2000" b="0" i="0" u="none" strike="noStrike" cap="none" dirty="0">
                <a:solidFill>
                  <a:srgbClr val="000000"/>
                </a:solidFill>
                <a:latin typeface="Arial" pitchFamily="34" charset="0"/>
                <a:ea typeface="Calibri"/>
                <a:cs typeface="Arial" pitchFamily="34" charset="0"/>
                <a:sym typeface="Calibri"/>
              </a:rPr>
              <a:t> de </a:t>
            </a:r>
            <a:r>
              <a:rPr lang="en-US" sz="3000" b="1" i="0" u="none" strike="noStrike" cap="none" dirty="0">
                <a:solidFill>
                  <a:srgbClr val="000000"/>
                </a:solidFill>
                <a:latin typeface="Arial" pitchFamily="34" charset="0"/>
                <a:ea typeface="Calibri"/>
                <a:cs typeface="Arial" pitchFamily="34" charset="0"/>
                <a:sym typeface="Calibri"/>
              </a:rPr>
              <a:t>collaboration, </a:t>
            </a:r>
            <a:r>
              <a:rPr lang="en-US" sz="3000" b="1" i="0" u="none" strike="noStrike" cap="none" dirty="0" err="1">
                <a:solidFill>
                  <a:srgbClr val="000000"/>
                </a:solidFill>
                <a:latin typeface="Arial" pitchFamily="34" charset="0"/>
                <a:ea typeface="Calibri"/>
                <a:cs typeface="Arial" pitchFamily="34" charset="0"/>
                <a:sym typeface="Calibri"/>
              </a:rPr>
              <a:t>d’entraide</a:t>
            </a:r>
            <a:r>
              <a:rPr lang="en-US" sz="3000" b="1" i="0" u="none" strike="noStrike" cap="none" dirty="0">
                <a:solidFill>
                  <a:srgbClr val="000000"/>
                </a:solidFill>
                <a:latin typeface="Arial" pitchFamily="34" charset="0"/>
                <a:ea typeface="Calibri"/>
                <a:cs typeface="Arial" pitchFamily="34" charset="0"/>
                <a:sym typeface="Calibri"/>
              </a:rPr>
              <a:t> et de </a:t>
            </a:r>
            <a:r>
              <a:rPr lang="en-US" sz="3000" b="1" i="0" u="none" strike="noStrike" cap="none" dirty="0" err="1">
                <a:solidFill>
                  <a:srgbClr val="000000"/>
                </a:solidFill>
                <a:latin typeface="Arial" pitchFamily="34" charset="0"/>
                <a:ea typeface="Calibri"/>
                <a:cs typeface="Arial" pitchFamily="34" charset="0"/>
                <a:sym typeface="Calibri"/>
              </a:rPr>
              <a:t>mutualisation</a:t>
            </a:r>
            <a:r>
              <a:rPr lang="en-US" sz="2000" b="0" i="0" u="none" strike="noStrike" cap="none" dirty="0">
                <a:solidFill>
                  <a:srgbClr val="000000"/>
                </a:solidFill>
                <a:latin typeface="Arial" pitchFamily="34" charset="0"/>
                <a:ea typeface="Calibri"/>
                <a:cs typeface="Arial" pitchFamily="34" charset="0"/>
                <a:sym typeface="Calibri"/>
              </a:rPr>
              <a:t> des </a:t>
            </a:r>
            <a:r>
              <a:rPr lang="en-US" sz="2000" b="0" i="0" u="none" strike="noStrike" cap="none" dirty="0" err="1">
                <a:solidFill>
                  <a:srgbClr val="000000"/>
                </a:solidFill>
                <a:latin typeface="Arial" pitchFamily="34" charset="0"/>
                <a:ea typeface="Calibri"/>
                <a:cs typeface="Arial" pitchFamily="34" charset="0"/>
                <a:sym typeface="Calibri"/>
              </a:rPr>
              <a:t>savoirs</a:t>
            </a:r>
            <a:r>
              <a:rPr lang="en-US" sz="2000" b="0" i="0" u="none" strike="noStrike" cap="none" dirty="0">
                <a:solidFill>
                  <a:srgbClr val="000000"/>
                </a:solidFill>
                <a:latin typeface="Arial" pitchFamily="34" charset="0"/>
                <a:ea typeface="Calibri"/>
                <a:cs typeface="Arial" pitchFamily="34" charset="0"/>
                <a:sym typeface="Calibri"/>
              </a:rPr>
              <a:t>. Il aide </a:t>
            </a:r>
            <a:r>
              <a:rPr lang="en-US" sz="2000" b="0" i="0" u="none" strike="noStrike" cap="none" dirty="0" err="1">
                <a:solidFill>
                  <a:srgbClr val="000000"/>
                </a:solidFill>
                <a:latin typeface="Arial" pitchFamily="34" charset="0"/>
                <a:ea typeface="Calibri"/>
                <a:cs typeface="Arial" pitchFamily="34" charset="0"/>
                <a:sym typeface="Calibri"/>
              </a:rPr>
              <a:t>celui</a:t>
            </a:r>
            <a:r>
              <a:rPr lang="en-US" sz="2000" b="0" i="0" u="none" strike="noStrike" cap="none" dirty="0">
                <a:solidFill>
                  <a:srgbClr val="000000"/>
                </a:solidFill>
                <a:latin typeface="Arial" pitchFamily="34" charset="0"/>
                <a:ea typeface="Calibri"/>
                <a:cs typeface="Arial" pitchFamily="34" charset="0"/>
                <a:sym typeface="Calibri"/>
              </a:rPr>
              <a:t> qui ne </a:t>
            </a:r>
            <a:r>
              <a:rPr lang="en-US" sz="2000" b="0" i="0" u="none" strike="noStrike" cap="none" dirty="0" err="1">
                <a:solidFill>
                  <a:srgbClr val="000000"/>
                </a:solidFill>
                <a:latin typeface="Arial" pitchFamily="34" charset="0"/>
                <a:ea typeface="Calibri"/>
                <a:cs typeface="Arial" pitchFamily="34" charset="0"/>
                <a:sym typeface="Calibri"/>
              </a:rPr>
              <a:t>sait</a:t>
            </a:r>
            <a:r>
              <a:rPr lang="en-US" sz="2000" b="0" i="0" u="none" strike="noStrike" cap="none" dirty="0">
                <a:solidFill>
                  <a:srgbClr val="000000"/>
                </a:solidFill>
                <a:latin typeface="Arial" pitchFamily="34" charset="0"/>
                <a:ea typeface="Calibri"/>
                <a:cs typeface="Arial" pitchFamily="34" charset="0"/>
                <a:sym typeface="Calibri"/>
              </a:rPr>
              <a:t> pas </a:t>
            </a:r>
            <a:r>
              <a:rPr lang="en-US" sz="2000" b="0" i="0" u="none" strike="noStrike" cap="none" dirty="0" err="1">
                <a:solidFill>
                  <a:srgbClr val="000000"/>
                </a:solidFill>
                <a:latin typeface="Arial" pitchFamily="34" charset="0"/>
                <a:ea typeface="Calibri"/>
                <a:cs typeface="Arial" pitchFamily="34" charset="0"/>
                <a:sym typeface="Calibri"/>
              </a:rPr>
              <a:t>comme</a:t>
            </a:r>
            <a:r>
              <a:rPr lang="en-US" sz="2000" b="0" i="0" u="none" strike="noStrike" cap="none" dirty="0">
                <a:solidFill>
                  <a:srgbClr val="000000"/>
                </a:solidFill>
                <a:latin typeface="Arial" pitchFamily="34" charset="0"/>
                <a:ea typeface="Calibri"/>
                <a:cs typeface="Arial" pitchFamily="34" charset="0"/>
                <a:sym typeface="Calibri"/>
              </a:rPr>
              <a:t> </a:t>
            </a:r>
            <a:r>
              <a:rPr lang="en-US" sz="2000" b="0" i="0" u="none" strike="noStrike" cap="none" dirty="0" err="1">
                <a:solidFill>
                  <a:srgbClr val="000000"/>
                </a:solidFill>
                <a:latin typeface="Arial" pitchFamily="34" charset="0"/>
                <a:ea typeface="Calibri"/>
                <a:cs typeface="Arial" pitchFamily="34" charset="0"/>
                <a:sym typeface="Calibri"/>
              </a:rPr>
              <a:t>il</a:t>
            </a:r>
            <a:r>
              <a:rPr lang="en-US" sz="2000" b="0" i="0" u="none" strike="noStrike" cap="none" dirty="0">
                <a:solidFill>
                  <a:srgbClr val="000000"/>
                </a:solidFill>
                <a:latin typeface="Arial" pitchFamily="34" charset="0"/>
                <a:ea typeface="Calibri"/>
                <a:cs typeface="Arial" pitchFamily="34" charset="0"/>
                <a:sym typeface="Calibri"/>
              </a:rPr>
              <a:t> </a:t>
            </a:r>
            <a:r>
              <a:rPr lang="en-US" sz="2000" b="0" i="0" u="none" strike="noStrike" cap="none" dirty="0" err="1">
                <a:solidFill>
                  <a:srgbClr val="000000"/>
                </a:solidFill>
                <a:latin typeface="Arial" pitchFamily="34" charset="0"/>
                <a:ea typeface="Calibri"/>
                <a:cs typeface="Arial" pitchFamily="34" charset="0"/>
                <a:sym typeface="Calibri"/>
              </a:rPr>
              <a:t>apprend</a:t>
            </a:r>
            <a:r>
              <a:rPr lang="en-US" sz="2000" b="0" i="0" u="none" strike="noStrike" cap="none" dirty="0">
                <a:solidFill>
                  <a:srgbClr val="000000"/>
                </a:solidFill>
                <a:latin typeface="Arial" pitchFamily="34" charset="0"/>
                <a:ea typeface="Calibri"/>
                <a:cs typeface="Arial" pitchFamily="34" charset="0"/>
                <a:sym typeface="Calibri"/>
              </a:rPr>
              <a:t> des </a:t>
            </a:r>
            <a:r>
              <a:rPr lang="en-US" sz="2000" b="0" i="0" u="none" strike="noStrike" cap="none" dirty="0" err="1">
                <a:solidFill>
                  <a:srgbClr val="000000"/>
                </a:solidFill>
                <a:latin typeface="Arial" pitchFamily="34" charset="0"/>
                <a:ea typeface="Calibri"/>
                <a:cs typeface="Arial" pitchFamily="34" charset="0"/>
                <a:sym typeface="Calibri"/>
              </a:rPr>
              <a:t>autres</a:t>
            </a:r>
            <a:r>
              <a:rPr lang="en-US" sz="2000" b="0" i="0" u="none" strike="noStrike" cap="none" dirty="0">
                <a:solidFill>
                  <a:srgbClr val="000000"/>
                </a:solidFill>
                <a:latin typeface="Arial" pitchFamily="34" charset="0"/>
                <a:ea typeface="Calibri"/>
                <a:cs typeface="Arial" pitchFamily="34" charset="0"/>
                <a:sym typeface="Calibri"/>
              </a:rPr>
              <a:t>. </a:t>
            </a:r>
            <a:r>
              <a:rPr lang="en-US" sz="2000" b="0" i="0" u="none" strike="noStrike" cap="none" dirty="0" err="1">
                <a:solidFill>
                  <a:srgbClr val="000000"/>
                </a:solidFill>
                <a:latin typeface="Arial" pitchFamily="34" charset="0"/>
                <a:ea typeface="Calibri"/>
                <a:cs typeface="Arial" pitchFamily="34" charset="0"/>
                <a:sym typeface="Calibri"/>
              </a:rPr>
              <a:t>L’utilisation</a:t>
            </a:r>
            <a:r>
              <a:rPr lang="en-US" sz="2000" b="0" i="0" u="none" strike="noStrike" cap="none" dirty="0">
                <a:solidFill>
                  <a:srgbClr val="000000"/>
                </a:solidFill>
                <a:latin typeface="Arial" pitchFamily="34" charset="0"/>
                <a:ea typeface="Calibri"/>
                <a:cs typeface="Arial" pitchFamily="34" charset="0"/>
                <a:sym typeface="Calibri"/>
              </a:rPr>
              <a:t> des </a:t>
            </a:r>
            <a:r>
              <a:rPr lang="en-US" sz="2000" b="0" i="0" u="none" strike="noStrike" cap="none" dirty="0" err="1">
                <a:solidFill>
                  <a:srgbClr val="000000"/>
                </a:solidFill>
                <a:latin typeface="Arial" pitchFamily="34" charset="0"/>
                <a:ea typeface="Calibri"/>
                <a:cs typeface="Arial" pitchFamily="34" charset="0"/>
                <a:sym typeface="Calibri"/>
              </a:rPr>
              <a:t>outils</a:t>
            </a:r>
            <a:r>
              <a:rPr lang="en-US" sz="2000" b="0" i="0" u="none" strike="noStrike" cap="none" dirty="0">
                <a:solidFill>
                  <a:srgbClr val="000000"/>
                </a:solidFill>
                <a:latin typeface="Arial" pitchFamily="34" charset="0"/>
                <a:ea typeface="Calibri"/>
                <a:cs typeface="Arial" pitchFamily="34" charset="0"/>
                <a:sym typeface="Calibri"/>
              </a:rPr>
              <a:t> </a:t>
            </a:r>
            <a:r>
              <a:rPr lang="en-US" sz="2000" b="0" i="0" u="none" strike="noStrike" cap="none" dirty="0" err="1">
                <a:solidFill>
                  <a:srgbClr val="000000"/>
                </a:solidFill>
                <a:latin typeface="Arial" pitchFamily="34" charset="0"/>
                <a:ea typeface="Calibri"/>
                <a:cs typeface="Arial" pitchFamily="34" charset="0"/>
                <a:sym typeface="Calibri"/>
              </a:rPr>
              <a:t>numériques</a:t>
            </a:r>
            <a:r>
              <a:rPr lang="en-US" sz="2000" b="0" i="0" u="none" strike="noStrike" cap="none" dirty="0">
                <a:solidFill>
                  <a:srgbClr val="000000"/>
                </a:solidFill>
                <a:latin typeface="Arial" pitchFamily="34" charset="0"/>
                <a:ea typeface="Calibri"/>
                <a:cs typeface="Arial" pitchFamily="34" charset="0"/>
                <a:sym typeface="Calibri"/>
              </a:rPr>
              <a:t> </a:t>
            </a:r>
            <a:r>
              <a:rPr lang="en-US" sz="2000" b="0" i="0" u="none" strike="noStrike" cap="none" dirty="0" err="1">
                <a:solidFill>
                  <a:srgbClr val="000000"/>
                </a:solidFill>
                <a:latin typeface="Arial" pitchFamily="34" charset="0"/>
                <a:ea typeface="Calibri"/>
                <a:cs typeface="Arial" pitchFamily="34" charset="0"/>
                <a:sym typeface="Calibri"/>
              </a:rPr>
              <a:t>contribue</a:t>
            </a:r>
            <a:r>
              <a:rPr lang="en-US" sz="2000" b="0" i="0" u="none" strike="noStrike" cap="none" dirty="0">
                <a:solidFill>
                  <a:srgbClr val="000000"/>
                </a:solidFill>
                <a:latin typeface="Arial" pitchFamily="34" charset="0"/>
                <a:ea typeface="Calibri"/>
                <a:cs typeface="Arial" pitchFamily="34" charset="0"/>
                <a:sym typeface="Calibri"/>
              </a:rPr>
              <a:t> à </a:t>
            </a:r>
            <a:r>
              <a:rPr lang="en-US" sz="2000" b="0" i="0" u="none" strike="noStrike" cap="none" dirty="0" err="1">
                <a:solidFill>
                  <a:srgbClr val="000000"/>
                </a:solidFill>
                <a:latin typeface="Arial" pitchFamily="34" charset="0"/>
                <a:ea typeface="Calibri"/>
                <a:cs typeface="Arial" pitchFamily="34" charset="0"/>
                <a:sym typeface="Calibri"/>
              </a:rPr>
              <a:t>ces</a:t>
            </a:r>
            <a:r>
              <a:rPr lang="en-US" sz="2000" b="0" i="0" u="none" strike="noStrike" cap="none" dirty="0">
                <a:solidFill>
                  <a:srgbClr val="000000"/>
                </a:solidFill>
                <a:latin typeface="Arial" pitchFamily="34" charset="0"/>
                <a:ea typeface="Calibri"/>
                <a:cs typeface="Arial" pitchFamily="34" charset="0"/>
                <a:sym typeface="Calibri"/>
              </a:rPr>
              <a:t> </a:t>
            </a:r>
            <a:r>
              <a:rPr lang="en-US" sz="2000" b="0" i="0" u="none" strike="noStrike" cap="none" dirty="0" err="1">
                <a:solidFill>
                  <a:srgbClr val="000000"/>
                </a:solidFill>
                <a:latin typeface="Arial" pitchFamily="34" charset="0"/>
                <a:ea typeface="Calibri"/>
                <a:cs typeface="Arial" pitchFamily="34" charset="0"/>
                <a:sym typeface="Calibri"/>
              </a:rPr>
              <a:t>modalités</a:t>
            </a:r>
            <a:r>
              <a:rPr lang="en-US" sz="2000" b="0" i="0" u="none" strike="noStrike" cap="none" dirty="0">
                <a:solidFill>
                  <a:srgbClr val="000000"/>
                </a:solidFill>
                <a:latin typeface="Arial" pitchFamily="34" charset="0"/>
                <a:ea typeface="Calibri"/>
                <a:cs typeface="Arial" pitchFamily="34" charset="0"/>
                <a:sym typeface="Calibri"/>
              </a:rPr>
              <a:t> </a:t>
            </a:r>
            <a:r>
              <a:rPr lang="en-US" sz="2000" b="0" i="0" u="none" strike="noStrike" cap="none" dirty="0" err="1">
                <a:solidFill>
                  <a:srgbClr val="000000"/>
                </a:solidFill>
                <a:latin typeface="Arial" pitchFamily="34" charset="0"/>
                <a:ea typeface="Calibri"/>
                <a:cs typeface="Arial" pitchFamily="34" charset="0"/>
                <a:sym typeface="Calibri"/>
              </a:rPr>
              <a:t>d’organisation</a:t>
            </a:r>
            <a:r>
              <a:rPr lang="en-US" sz="2000" b="0" i="0" u="none" strike="noStrike" cap="none" dirty="0">
                <a:solidFill>
                  <a:srgbClr val="000000"/>
                </a:solidFill>
                <a:latin typeface="Arial" pitchFamily="34" charset="0"/>
                <a:ea typeface="Calibri"/>
                <a:cs typeface="Arial" pitchFamily="34" charset="0"/>
                <a:sym typeface="Calibri"/>
              </a:rPr>
              <a:t>, </a:t>
            </a:r>
            <a:r>
              <a:rPr lang="en-US" sz="2000" b="0" i="0" u="none" strike="noStrike" cap="none" dirty="0" err="1">
                <a:solidFill>
                  <a:srgbClr val="000000"/>
                </a:solidFill>
                <a:latin typeface="Arial" pitchFamily="34" charset="0"/>
                <a:ea typeface="Calibri"/>
                <a:cs typeface="Arial" pitchFamily="34" charset="0"/>
                <a:sym typeface="Calibri"/>
              </a:rPr>
              <a:t>d’échange</a:t>
            </a:r>
            <a:r>
              <a:rPr lang="en-US" sz="2000" b="0" i="0" u="none" strike="noStrike" cap="none" dirty="0">
                <a:solidFill>
                  <a:srgbClr val="000000"/>
                </a:solidFill>
                <a:latin typeface="Arial" pitchFamily="34" charset="0"/>
                <a:ea typeface="Calibri"/>
                <a:cs typeface="Arial" pitchFamily="34" charset="0"/>
                <a:sym typeface="Calibri"/>
              </a:rPr>
              <a:t> et de collaboration.</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4">
                                            <p:txEl>
                                              <p:pRg st="0" end="0"/>
                                            </p:txEl>
                                          </p:spTgt>
                                        </p:tgtEl>
                                        <p:attrNameLst>
                                          <p:attrName>style.visibility</p:attrName>
                                        </p:attrNameLst>
                                      </p:cBhvr>
                                      <p:to>
                                        <p:strVal val="visible"/>
                                      </p:to>
                                    </p:set>
                                    <p:anim calcmode="lin" valueType="num">
                                      <p:cBhvr additive="base">
                                        <p:cTn id="7" dur="500" fill="hold"/>
                                        <p:tgtEl>
                                          <p:spTgt spid="23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35">
                                            <p:txEl>
                                              <p:pRg st="0" end="0"/>
                                            </p:txEl>
                                          </p:spTgt>
                                        </p:tgtEl>
                                        <p:attrNameLst>
                                          <p:attrName>style.visibility</p:attrName>
                                        </p:attrNameLst>
                                      </p:cBhvr>
                                      <p:to>
                                        <p:strVal val="visible"/>
                                      </p:to>
                                    </p:set>
                                    <p:anim calcmode="lin" valueType="num">
                                      <p:cBhvr additive="base">
                                        <p:cTn id="11" dur="500" fill="hold"/>
                                        <p:tgtEl>
                                          <p:spTgt spid="235">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35">
                                            <p:txEl>
                                              <p:pRg st="2" end="2"/>
                                            </p:txEl>
                                          </p:spTgt>
                                        </p:tgtEl>
                                        <p:attrNameLst>
                                          <p:attrName>style.visibility</p:attrName>
                                        </p:attrNameLst>
                                      </p:cBhvr>
                                      <p:to>
                                        <p:strVal val="visible"/>
                                      </p:to>
                                    </p:set>
                                    <p:anim calcmode="lin" valueType="num">
                                      <p:cBhvr additive="base">
                                        <p:cTn id="17" dur="500" fill="hold"/>
                                        <p:tgtEl>
                                          <p:spTgt spid="23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3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35">
                                            <p:txEl>
                                              <p:pRg st="3" end="3"/>
                                            </p:txEl>
                                          </p:spTgt>
                                        </p:tgtEl>
                                        <p:attrNameLst>
                                          <p:attrName>style.visibility</p:attrName>
                                        </p:attrNameLst>
                                      </p:cBhvr>
                                      <p:to>
                                        <p:strVal val="visible"/>
                                      </p:to>
                                    </p:set>
                                    <p:anim calcmode="lin" valueType="num">
                                      <p:cBhvr additive="base">
                                        <p:cTn id="23" dur="500" fill="hold"/>
                                        <p:tgtEl>
                                          <p:spTgt spid="235">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3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35">
                                            <p:txEl>
                                              <p:pRg st="4" end="4"/>
                                            </p:txEl>
                                          </p:spTgt>
                                        </p:tgtEl>
                                        <p:attrNameLst>
                                          <p:attrName>style.visibility</p:attrName>
                                        </p:attrNameLst>
                                      </p:cBhvr>
                                      <p:to>
                                        <p:strVal val="visible"/>
                                      </p:to>
                                    </p:set>
                                    <p:anim calcmode="lin" valueType="num">
                                      <p:cBhvr additive="base">
                                        <p:cTn id="29" dur="500" fill="hold"/>
                                        <p:tgtEl>
                                          <p:spTgt spid="235">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3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grpSp>
        <p:nvGrpSpPr>
          <p:cNvPr id="240" name="Shape 240"/>
          <p:cNvGrpSpPr/>
          <p:nvPr/>
        </p:nvGrpSpPr>
        <p:grpSpPr>
          <a:xfrm>
            <a:off x="287864" y="238861"/>
            <a:ext cx="4182537" cy="2095502"/>
            <a:chOff x="0" y="0"/>
            <a:chExt cx="4182535" cy="2095501"/>
          </a:xfrm>
          <a:solidFill>
            <a:schemeClr val="accent1">
              <a:lumMod val="75000"/>
            </a:schemeClr>
          </a:solidFill>
        </p:grpSpPr>
        <p:sp>
          <p:nvSpPr>
            <p:cNvPr id="241" name="Shape 241"/>
            <p:cNvSpPr/>
            <p:nvPr/>
          </p:nvSpPr>
          <p:spPr>
            <a:xfrm>
              <a:off x="0" y="0"/>
              <a:ext cx="4182535" cy="2095501"/>
            </a:xfrm>
            <a:prstGeom prst="ellipse">
              <a:avLst/>
            </a:prstGeom>
            <a:grpFill/>
            <a:ln w="9525" cap="flat" cmpd="sng">
              <a:solidFill>
                <a:schemeClr val="accent1"/>
              </a:solidFill>
              <a:prstDash val="solid"/>
              <a:round/>
              <a:headEnd type="none" w="med" len="med"/>
              <a:tailEnd type="none" w="med" len="med"/>
            </a:ln>
          </p:spPr>
          <p:txBody>
            <a:bodyPr lIns="45700" tIns="45700" rIns="45700" bIns="45700" anchor="ctr" anchorCtr="0">
              <a:noAutofit/>
            </a:bodyPr>
            <a:lstStyle/>
            <a:p>
              <a:pPr marL="0" marR="0" lvl="0" indent="0" algn="ctr" rtl="0">
                <a:lnSpc>
                  <a:spcPct val="100000"/>
                </a:lnSpc>
                <a:spcBef>
                  <a:spcPts val="0"/>
                </a:spcBef>
                <a:spcAft>
                  <a:spcPts val="0"/>
                </a:spcAft>
                <a:buClr>
                  <a:srgbClr val="FFFFFF"/>
                </a:buClr>
                <a:buFont typeface="Calibri"/>
                <a:buNone/>
              </a:pPr>
              <a:endParaRPr sz="1800" b="0" i="0" u="none" strike="noStrike" cap="none">
                <a:solidFill>
                  <a:srgbClr val="FFFFFF"/>
                </a:solidFill>
                <a:latin typeface="Calibri"/>
                <a:ea typeface="Calibri"/>
                <a:cs typeface="Calibri"/>
                <a:sym typeface="Calibri"/>
              </a:endParaRPr>
            </a:p>
          </p:txBody>
        </p:sp>
        <p:sp>
          <p:nvSpPr>
            <p:cNvPr id="242" name="Shape 242"/>
            <p:cNvSpPr/>
            <p:nvPr/>
          </p:nvSpPr>
          <p:spPr>
            <a:xfrm>
              <a:off x="612516" y="197225"/>
              <a:ext cx="2957498" cy="1513840"/>
            </a:xfrm>
            <a:prstGeom prst="rect">
              <a:avLst/>
            </a:prstGeom>
            <a:noFill/>
            <a:ln>
              <a:noFill/>
            </a:ln>
          </p:spPr>
          <p:txBody>
            <a:bodyPr lIns="45700" tIns="45700" rIns="45700" bIns="45700" anchor="ctr" anchorCtr="0">
              <a:noAutofit/>
            </a:bodyPr>
            <a:lstStyle/>
            <a:p>
              <a:pPr marL="0" marR="0" lvl="0" indent="0" algn="ctr" rtl="0">
                <a:lnSpc>
                  <a:spcPct val="100000"/>
                </a:lnSpc>
                <a:spcBef>
                  <a:spcPts val="0"/>
                </a:spcBef>
                <a:spcAft>
                  <a:spcPts val="0"/>
                </a:spcAft>
                <a:buClr>
                  <a:srgbClr val="FFFFFF"/>
                </a:buClr>
                <a:buSzPct val="25000"/>
                <a:buFont typeface="Calibri"/>
                <a:buNone/>
              </a:pPr>
              <a:r>
                <a:rPr lang="en-US" sz="2400" b="1" i="0" u="none" strike="noStrike" cap="none" dirty="0" err="1">
                  <a:solidFill>
                    <a:srgbClr val="FFFFFF"/>
                  </a:solidFill>
                  <a:latin typeface="Calibri"/>
                  <a:ea typeface="Calibri"/>
                  <a:cs typeface="Calibri"/>
                  <a:sym typeface="Calibri"/>
                </a:rPr>
                <a:t>Une</a:t>
              </a:r>
              <a:r>
                <a:rPr lang="en-US" sz="2400" b="1" i="0" u="none" strike="noStrike" cap="none" dirty="0">
                  <a:solidFill>
                    <a:srgbClr val="FFFFFF"/>
                  </a:solidFill>
                  <a:latin typeface="Calibri"/>
                  <a:ea typeface="Calibri"/>
                  <a:cs typeface="Calibri"/>
                  <a:sym typeface="Calibri"/>
                </a:rPr>
                <a:t> </a:t>
              </a:r>
              <a:r>
                <a:rPr lang="en-US" sz="2400" b="1" i="0" u="none" strike="noStrike" cap="none" dirty="0" err="1">
                  <a:solidFill>
                    <a:srgbClr val="FFFFFF"/>
                  </a:solidFill>
                  <a:latin typeface="Calibri"/>
                  <a:ea typeface="Calibri"/>
                  <a:cs typeface="Calibri"/>
                  <a:sym typeface="Calibri"/>
                </a:rPr>
                <a:t>réalisation</a:t>
              </a:r>
              <a:r>
                <a:rPr lang="en-US" sz="2400" b="1" i="0" u="none" strike="noStrike" cap="none" dirty="0">
                  <a:solidFill>
                    <a:srgbClr val="FFFFFF"/>
                  </a:solidFill>
                  <a:latin typeface="Calibri"/>
                  <a:ea typeface="Calibri"/>
                  <a:cs typeface="Calibri"/>
                  <a:sym typeface="Calibri"/>
                </a:rPr>
                <a:t> </a:t>
              </a:r>
              <a:r>
                <a:rPr lang="en-US" sz="2400" b="1" i="0" u="none" strike="noStrike" cap="none" dirty="0" err="1">
                  <a:solidFill>
                    <a:srgbClr val="FFFFFF"/>
                  </a:solidFill>
                  <a:latin typeface="Calibri"/>
                  <a:ea typeface="Calibri"/>
                  <a:cs typeface="Calibri"/>
                  <a:sym typeface="Calibri"/>
                </a:rPr>
                <a:t>attendue</a:t>
              </a:r>
              <a:r>
                <a:rPr lang="en-US" sz="2400" b="1" i="0" u="none" strike="noStrike" cap="none" dirty="0">
                  <a:solidFill>
                    <a:srgbClr val="FFFFFF"/>
                  </a:solidFill>
                  <a:latin typeface="Calibri"/>
                  <a:ea typeface="Calibri"/>
                  <a:cs typeface="Calibri"/>
                  <a:sym typeface="Calibri"/>
                </a:rPr>
                <a:t> </a:t>
              </a:r>
              <a:r>
                <a:rPr lang="en-US" sz="2400" b="1" i="0" u="none" strike="noStrike" cap="none" dirty="0" err="1">
                  <a:solidFill>
                    <a:srgbClr val="FFFFFF"/>
                  </a:solidFill>
                  <a:latin typeface="Calibri"/>
                  <a:ea typeface="Calibri"/>
                  <a:cs typeface="Calibri"/>
                  <a:sym typeface="Calibri"/>
                </a:rPr>
                <a:t>dans</a:t>
              </a:r>
              <a:r>
                <a:rPr lang="en-US" sz="2400" b="1" i="0" u="none" strike="noStrike" cap="none" dirty="0">
                  <a:solidFill>
                    <a:srgbClr val="FFFFFF"/>
                  </a:solidFill>
                  <a:latin typeface="Calibri"/>
                  <a:ea typeface="Calibri"/>
                  <a:cs typeface="Calibri"/>
                  <a:sym typeface="Calibri"/>
                </a:rPr>
                <a:t> le cadre </a:t>
              </a:r>
              <a:r>
                <a:rPr lang="en-US" sz="2400" b="1" i="0" u="none" strike="noStrike" cap="none" dirty="0" err="1">
                  <a:solidFill>
                    <a:srgbClr val="FFFFFF"/>
                  </a:solidFill>
                  <a:latin typeface="Calibri"/>
                  <a:ea typeface="Calibri"/>
                  <a:cs typeface="Calibri"/>
                  <a:sym typeface="Calibri"/>
                </a:rPr>
                <a:t>d’une</a:t>
              </a:r>
              <a:r>
                <a:rPr lang="en-US" sz="2400" b="1" i="0" u="none" strike="noStrike" cap="none" dirty="0">
                  <a:solidFill>
                    <a:srgbClr val="FFFFFF"/>
                  </a:solidFill>
                  <a:latin typeface="Calibri"/>
                  <a:ea typeface="Calibri"/>
                  <a:cs typeface="Calibri"/>
                  <a:sym typeface="Calibri"/>
                </a:rPr>
                <a:t> </a:t>
              </a:r>
              <a:r>
                <a:rPr lang="en-US" sz="2400" b="1" i="0" u="none" strike="noStrike" cap="none" dirty="0" err="1">
                  <a:solidFill>
                    <a:srgbClr val="FFFFFF"/>
                  </a:solidFill>
                  <a:latin typeface="Calibri"/>
                  <a:ea typeface="Calibri"/>
                  <a:cs typeface="Calibri"/>
                  <a:sym typeface="Calibri"/>
                </a:rPr>
                <a:t>démarche</a:t>
              </a:r>
              <a:r>
                <a:rPr lang="en-US" sz="2400" b="1" i="0" u="none" strike="noStrike" cap="none" dirty="0">
                  <a:solidFill>
                    <a:srgbClr val="FFFFFF"/>
                  </a:solidFill>
                  <a:latin typeface="Calibri"/>
                  <a:ea typeface="Calibri"/>
                  <a:cs typeface="Calibri"/>
                  <a:sym typeface="Calibri"/>
                </a:rPr>
                <a:t> de </a:t>
              </a:r>
              <a:r>
                <a:rPr lang="en-US" sz="2400" b="1" i="0" u="none" strike="noStrike" cap="none" dirty="0" err="1">
                  <a:solidFill>
                    <a:srgbClr val="FFFFFF"/>
                  </a:solidFill>
                  <a:latin typeface="Calibri"/>
                  <a:ea typeface="Calibri"/>
                  <a:cs typeface="Calibri"/>
                  <a:sym typeface="Calibri"/>
                </a:rPr>
                <a:t>projet</a:t>
              </a:r>
              <a:endParaRPr lang="en-US" sz="2400" b="1" i="0" u="none" strike="noStrike" cap="none" dirty="0">
                <a:solidFill>
                  <a:srgbClr val="FFFFFF"/>
                </a:solidFill>
                <a:latin typeface="Calibri"/>
                <a:ea typeface="Calibri"/>
                <a:cs typeface="Calibri"/>
                <a:sym typeface="Calibri"/>
              </a:endParaRPr>
            </a:p>
          </p:txBody>
        </p:sp>
      </p:grpSp>
      <p:sp>
        <p:nvSpPr>
          <p:cNvPr id="243" name="Shape 243"/>
          <p:cNvSpPr txBox="1">
            <a:spLocks noGrp="1"/>
          </p:cNvSpPr>
          <p:nvPr>
            <p:ph type="subTitle" idx="4294967295"/>
          </p:nvPr>
        </p:nvSpPr>
        <p:spPr>
          <a:xfrm>
            <a:off x="4944532" y="787400"/>
            <a:ext cx="8365066" cy="998426"/>
          </a:xfrm>
          <a:prstGeom prst="rect">
            <a:avLst/>
          </a:prstGeom>
          <a:noFill/>
          <a:ln>
            <a:noFill/>
          </a:ln>
        </p:spPr>
        <p:txBody>
          <a:bodyPr lIns="45700" tIns="45700" rIns="45700" bIns="45700" anchor="t" anchorCtr="0">
            <a:noAutofit/>
          </a:bodyPr>
          <a:lstStyle/>
          <a:p>
            <a:pPr marL="0" marR="0" lvl="0" indent="0" algn="l" rtl="0">
              <a:lnSpc>
                <a:spcPct val="90000"/>
              </a:lnSpc>
              <a:spcBef>
                <a:spcPts val="0"/>
              </a:spcBef>
              <a:spcAft>
                <a:spcPts val="0"/>
              </a:spcAft>
              <a:buClr>
                <a:srgbClr val="000000"/>
              </a:buClr>
              <a:buSzPct val="25000"/>
              <a:buFont typeface="Noto Sans Symbols"/>
              <a:buNone/>
            </a:pPr>
            <a:r>
              <a:rPr lang="en-US" sz="2304" b="0" i="0" u="none" strike="noStrike" cap="none" dirty="0">
                <a:solidFill>
                  <a:srgbClr val="000000"/>
                </a:solidFill>
                <a:latin typeface="Arial" pitchFamily="34" charset="0"/>
                <a:cs typeface="Arial" pitchFamily="34" charset="0"/>
                <a:sym typeface="Calibri"/>
              </a:rPr>
              <a:t>Les </a:t>
            </a:r>
            <a:r>
              <a:rPr lang="en-US" sz="3359" b="1" i="0" u="none" strike="noStrike" cap="none" dirty="0" err="1">
                <a:solidFill>
                  <a:srgbClr val="000000"/>
                </a:solidFill>
                <a:latin typeface="Arial" pitchFamily="34" charset="0"/>
                <a:cs typeface="Arial" pitchFamily="34" charset="0"/>
                <a:sym typeface="Calibri"/>
              </a:rPr>
              <a:t>réalisations</a:t>
            </a:r>
            <a:r>
              <a:rPr lang="en-US" sz="2304" b="0" i="0" u="none" strike="noStrike" cap="none" dirty="0">
                <a:solidFill>
                  <a:srgbClr val="000000"/>
                </a:solidFill>
                <a:latin typeface="Arial" pitchFamily="34" charset="0"/>
                <a:cs typeface="Arial" pitchFamily="34" charset="0"/>
                <a:sym typeface="Calibri"/>
              </a:rPr>
              <a:t> </a:t>
            </a:r>
            <a:r>
              <a:rPr lang="en-US" sz="2304" b="0" i="0" u="none" strike="noStrike" cap="none" dirty="0" err="1">
                <a:solidFill>
                  <a:srgbClr val="000000"/>
                </a:solidFill>
                <a:latin typeface="Arial" pitchFamily="34" charset="0"/>
                <a:cs typeface="Arial" pitchFamily="34" charset="0"/>
                <a:sym typeface="Calibri"/>
              </a:rPr>
              <a:t>peuvent</a:t>
            </a:r>
            <a:r>
              <a:rPr lang="en-US" sz="2304" b="0" i="0" u="none" strike="noStrike" cap="none" dirty="0">
                <a:solidFill>
                  <a:srgbClr val="000000"/>
                </a:solidFill>
                <a:latin typeface="Arial" pitchFamily="34" charset="0"/>
                <a:cs typeface="Arial" pitchFamily="34" charset="0"/>
                <a:sym typeface="Calibri"/>
              </a:rPr>
              <a:t> </a:t>
            </a:r>
            <a:r>
              <a:rPr lang="en-US" sz="2304" b="0" i="0" u="none" strike="noStrike" cap="none" dirty="0" err="1">
                <a:solidFill>
                  <a:srgbClr val="000000"/>
                </a:solidFill>
                <a:latin typeface="Arial" pitchFamily="34" charset="0"/>
                <a:cs typeface="Arial" pitchFamily="34" charset="0"/>
                <a:sym typeface="Calibri"/>
              </a:rPr>
              <a:t>être</a:t>
            </a:r>
            <a:r>
              <a:rPr lang="en-US" sz="2304" b="0" i="0" u="none" strike="noStrike" cap="none" dirty="0">
                <a:solidFill>
                  <a:srgbClr val="000000"/>
                </a:solidFill>
                <a:latin typeface="Arial" pitchFamily="34" charset="0"/>
                <a:cs typeface="Arial" pitchFamily="34" charset="0"/>
                <a:sym typeface="Calibri"/>
              </a:rPr>
              <a:t> </a:t>
            </a:r>
          </a:p>
          <a:p>
            <a:pPr marL="0" marR="0" lvl="0" indent="0" algn="l" rtl="0">
              <a:lnSpc>
                <a:spcPct val="90000"/>
              </a:lnSpc>
              <a:spcBef>
                <a:spcPts val="900"/>
              </a:spcBef>
              <a:spcAft>
                <a:spcPts val="0"/>
              </a:spcAft>
              <a:buClr>
                <a:srgbClr val="000000"/>
              </a:buClr>
              <a:buSzPct val="25000"/>
              <a:buFont typeface="Noto Sans Symbols"/>
              <a:buNone/>
            </a:pPr>
            <a:r>
              <a:rPr lang="en-US" sz="2304" b="0" i="0" u="none" strike="noStrike" cap="none" dirty="0">
                <a:solidFill>
                  <a:srgbClr val="000000"/>
                </a:solidFill>
                <a:latin typeface="Arial" pitchFamily="34" charset="0"/>
                <a:cs typeface="Arial" pitchFamily="34" charset="0"/>
                <a:sym typeface="Calibri"/>
              </a:rPr>
              <a:t>de </a:t>
            </a:r>
            <a:r>
              <a:rPr lang="en-US" sz="2304" b="0" i="0" u="none" strike="noStrike" cap="none" dirty="0" err="1">
                <a:solidFill>
                  <a:srgbClr val="000000"/>
                </a:solidFill>
                <a:latin typeface="Arial" pitchFamily="34" charset="0"/>
                <a:cs typeface="Arial" pitchFamily="34" charset="0"/>
                <a:sym typeface="Calibri"/>
              </a:rPr>
              <a:t>différentes</a:t>
            </a:r>
            <a:r>
              <a:rPr lang="en-US" sz="2304" b="0" i="0" u="none" strike="noStrike" cap="none" dirty="0">
                <a:solidFill>
                  <a:srgbClr val="000000"/>
                </a:solidFill>
                <a:latin typeface="Arial" pitchFamily="34" charset="0"/>
                <a:cs typeface="Arial" pitchFamily="34" charset="0"/>
                <a:sym typeface="Calibri"/>
              </a:rPr>
              <a:t> natures : </a:t>
            </a:r>
          </a:p>
        </p:txBody>
      </p:sp>
      <p:sp>
        <p:nvSpPr>
          <p:cNvPr id="244" name="Shape 244"/>
          <p:cNvSpPr/>
          <p:nvPr/>
        </p:nvSpPr>
        <p:spPr>
          <a:xfrm>
            <a:off x="2374858" y="2619400"/>
            <a:ext cx="9042401" cy="447041"/>
          </a:xfrm>
          <a:prstGeom prst="rect">
            <a:avLst/>
          </a:prstGeom>
          <a:noFill/>
          <a:ln>
            <a:noFill/>
          </a:ln>
        </p:spPr>
        <p:txBody>
          <a:bodyPr lIns="45700" tIns="45700" rIns="45700" bIns="45700" anchor="ctr" anchorCtr="0">
            <a:noAutofit/>
          </a:bodyPr>
          <a:lstStyle/>
          <a:p>
            <a:pPr marL="0" marR="0" lvl="0" indent="0" algn="l" rtl="0">
              <a:lnSpc>
                <a:spcPct val="100000"/>
              </a:lnSpc>
              <a:spcBef>
                <a:spcPts val="0"/>
              </a:spcBef>
              <a:spcAft>
                <a:spcPts val="0"/>
              </a:spcAft>
              <a:buClr>
                <a:srgbClr val="000000"/>
              </a:buClr>
              <a:buSzPct val="100000"/>
              <a:buFont typeface="Noto Sans Symbols"/>
              <a:buChar char="●"/>
            </a:pPr>
            <a:r>
              <a:rPr lang="en-US" sz="2400" b="0" i="0" u="none" strike="noStrike" cap="none">
                <a:solidFill>
                  <a:srgbClr val="000000"/>
                </a:solidFill>
                <a:latin typeface="Arial" pitchFamily="34" charset="0"/>
                <a:ea typeface="Calibri"/>
                <a:cs typeface="Arial" pitchFamily="34" charset="0"/>
                <a:sym typeface="Calibri"/>
              </a:rPr>
              <a:t> carnet de bord, poster ou compte rendu</a:t>
            </a:r>
          </a:p>
        </p:txBody>
      </p:sp>
      <p:sp>
        <p:nvSpPr>
          <p:cNvPr id="245" name="Shape 245"/>
          <p:cNvSpPr/>
          <p:nvPr/>
        </p:nvSpPr>
        <p:spPr>
          <a:xfrm>
            <a:off x="2357925" y="3051200"/>
            <a:ext cx="9042401" cy="447041"/>
          </a:xfrm>
          <a:prstGeom prst="rect">
            <a:avLst/>
          </a:prstGeom>
          <a:noFill/>
          <a:ln>
            <a:noFill/>
          </a:ln>
        </p:spPr>
        <p:txBody>
          <a:bodyPr lIns="45700" tIns="45700" rIns="45700" bIns="45700" anchor="ctr" anchorCtr="0">
            <a:noAutofit/>
          </a:bodyPr>
          <a:lstStyle/>
          <a:p>
            <a:pPr marL="0" marR="0" lvl="0" indent="0" algn="l" rtl="0">
              <a:lnSpc>
                <a:spcPct val="100000"/>
              </a:lnSpc>
              <a:spcBef>
                <a:spcPts val="0"/>
              </a:spcBef>
              <a:spcAft>
                <a:spcPts val="0"/>
              </a:spcAft>
              <a:buClr>
                <a:srgbClr val="000000"/>
              </a:buClr>
              <a:buSzPct val="100000"/>
              <a:buFont typeface="Noto Sans Symbols"/>
              <a:buChar char="●"/>
            </a:pPr>
            <a:r>
              <a:rPr lang="en-US" sz="2400" b="0" i="0" u="none" strike="noStrike" cap="none">
                <a:solidFill>
                  <a:srgbClr val="000000"/>
                </a:solidFill>
                <a:latin typeface="Arial" pitchFamily="34" charset="0"/>
                <a:ea typeface="Calibri"/>
                <a:cs typeface="Arial" pitchFamily="34" charset="0"/>
                <a:sym typeface="Calibri"/>
              </a:rPr>
              <a:t> œuvre littéraire</a:t>
            </a:r>
          </a:p>
        </p:txBody>
      </p:sp>
      <p:sp>
        <p:nvSpPr>
          <p:cNvPr id="246" name="Shape 246"/>
          <p:cNvSpPr/>
          <p:nvPr/>
        </p:nvSpPr>
        <p:spPr>
          <a:xfrm>
            <a:off x="2340991" y="3457601"/>
            <a:ext cx="9042401" cy="447041"/>
          </a:xfrm>
          <a:prstGeom prst="rect">
            <a:avLst/>
          </a:prstGeom>
          <a:noFill/>
          <a:ln>
            <a:noFill/>
          </a:ln>
        </p:spPr>
        <p:txBody>
          <a:bodyPr lIns="45700" tIns="45700" rIns="45700" bIns="45700" anchor="ctr" anchorCtr="0">
            <a:noAutofit/>
          </a:bodyPr>
          <a:lstStyle/>
          <a:p>
            <a:pPr marL="0" marR="0" lvl="0" indent="0" algn="l" rtl="0">
              <a:lnSpc>
                <a:spcPct val="100000"/>
              </a:lnSpc>
              <a:spcBef>
                <a:spcPts val="0"/>
              </a:spcBef>
              <a:spcAft>
                <a:spcPts val="0"/>
              </a:spcAft>
              <a:buClr>
                <a:srgbClr val="000000"/>
              </a:buClr>
              <a:buSzPct val="100000"/>
              <a:buFont typeface="Noto Sans Symbols"/>
              <a:buChar char="●"/>
            </a:pPr>
            <a:r>
              <a:rPr lang="en-US" sz="2400" b="0" i="0" u="none" strike="noStrike" cap="none">
                <a:solidFill>
                  <a:srgbClr val="000000"/>
                </a:solidFill>
                <a:latin typeface="Arial" pitchFamily="34" charset="0"/>
                <a:ea typeface="Calibri"/>
                <a:cs typeface="Arial" pitchFamily="34" charset="0"/>
                <a:sym typeface="Calibri"/>
              </a:rPr>
              <a:t> œuvre plastique, infographique, musicale</a:t>
            </a:r>
          </a:p>
        </p:txBody>
      </p:sp>
      <p:sp>
        <p:nvSpPr>
          <p:cNvPr id="247" name="Shape 247"/>
          <p:cNvSpPr/>
          <p:nvPr/>
        </p:nvSpPr>
        <p:spPr>
          <a:xfrm>
            <a:off x="2357925" y="3873526"/>
            <a:ext cx="9042401" cy="447041"/>
          </a:xfrm>
          <a:prstGeom prst="rect">
            <a:avLst/>
          </a:prstGeom>
          <a:noFill/>
          <a:ln>
            <a:noFill/>
          </a:ln>
        </p:spPr>
        <p:txBody>
          <a:bodyPr lIns="45700" tIns="45700" rIns="45700" bIns="45700" anchor="ctr" anchorCtr="0">
            <a:noAutofit/>
          </a:bodyPr>
          <a:lstStyle/>
          <a:p>
            <a:pPr marL="0" marR="0" lvl="0" indent="0" algn="l" rtl="0">
              <a:lnSpc>
                <a:spcPct val="100000"/>
              </a:lnSpc>
              <a:spcBef>
                <a:spcPts val="0"/>
              </a:spcBef>
              <a:spcAft>
                <a:spcPts val="0"/>
              </a:spcAft>
              <a:buClr>
                <a:srgbClr val="000000"/>
              </a:buClr>
              <a:buSzPct val="100000"/>
              <a:buFont typeface="Noto Sans Symbols"/>
              <a:buChar char="●"/>
            </a:pPr>
            <a:r>
              <a:rPr lang="en-US" sz="2400" b="0" i="0" u="none" strike="noStrike" cap="none">
                <a:solidFill>
                  <a:srgbClr val="000000"/>
                </a:solidFill>
                <a:latin typeface="Arial" pitchFamily="34" charset="0"/>
                <a:ea typeface="Calibri"/>
                <a:cs typeface="Arial" pitchFamily="34" charset="0"/>
                <a:sym typeface="Calibri"/>
              </a:rPr>
              <a:t> programme informatique</a:t>
            </a:r>
          </a:p>
        </p:txBody>
      </p:sp>
      <p:sp>
        <p:nvSpPr>
          <p:cNvPr id="248" name="Shape 248"/>
          <p:cNvSpPr/>
          <p:nvPr/>
        </p:nvSpPr>
        <p:spPr>
          <a:xfrm>
            <a:off x="2374858" y="4321201"/>
            <a:ext cx="9042401" cy="447041"/>
          </a:xfrm>
          <a:prstGeom prst="rect">
            <a:avLst/>
          </a:prstGeom>
          <a:noFill/>
          <a:ln>
            <a:noFill/>
          </a:ln>
        </p:spPr>
        <p:txBody>
          <a:bodyPr lIns="45700" tIns="45700" rIns="45700" bIns="45700" anchor="ctr" anchorCtr="0">
            <a:noAutofit/>
          </a:bodyPr>
          <a:lstStyle/>
          <a:p>
            <a:pPr marL="0" marR="0" lvl="0" indent="0" algn="l" rtl="0">
              <a:lnSpc>
                <a:spcPct val="100000"/>
              </a:lnSpc>
              <a:spcBef>
                <a:spcPts val="0"/>
              </a:spcBef>
              <a:spcAft>
                <a:spcPts val="0"/>
              </a:spcAft>
              <a:buClr>
                <a:srgbClr val="000000"/>
              </a:buClr>
              <a:buSzPct val="100000"/>
              <a:buFont typeface="Noto Sans Symbols"/>
              <a:buChar char="●"/>
            </a:pPr>
            <a:r>
              <a:rPr lang="en-US" sz="2400" b="0" i="0" u="none" strike="noStrike" cap="none">
                <a:solidFill>
                  <a:srgbClr val="000000"/>
                </a:solidFill>
                <a:latin typeface="Arial" pitchFamily="34" charset="0"/>
                <a:ea typeface="Calibri"/>
                <a:cs typeface="Arial" pitchFamily="34" charset="0"/>
                <a:sym typeface="Calibri"/>
              </a:rPr>
              <a:t> objet technique</a:t>
            </a:r>
          </a:p>
        </p:txBody>
      </p:sp>
      <p:sp>
        <p:nvSpPr>
          <p:cNvPr id="249" name="Shape 249"/>
          <p:cNvSpPr/>
          <p:nvPr/>
        </p:nvSpPr>
        <p:spPr>
          <a:xfrm>
            <a:off x="2374858" y="4756176"/>
            <a:ext cx="9042401" cy="447041"/>
          </a:xfrm>
          <a:prstGeom prst="rect">
            <a:avLst/>
          </a:prstGeom>
          <a:noFill/>
          <a:ln>
            <a:noFill/>
          </a:ln>
        </p:spPr>
        <p:txBody>
          <a:bodyPr lIns="45700" tIns="45700" rIns="45700" bIns="45700" anchor="ctr" anchorCtr="0">
            <a:noAutofit/>
          </a:bodyPr>
          <a:lstStyle/>
          <a:p>
            <a:pPr marL="0" marR="0" lvl="0" indent="0" algn="l" rtl="0">
              <a:lnSpc>
                <a:spcPct val="100000"/>
              </a:lnSpc>
              <a:spcBef>
                <a:spcPts val="0"/>
              </a:spcBef>
              <a:spcAft>
                <a:spcPts val="0"/>
              </a:spcAft>
              <a:buClr>
                <a:srgbClr val="000000"/>
              </a:buClr>
              <a:buSzPct val="100000"/>
              <a:buFont typeface="Noto Sans Symbols"/>
              <a:buChar char="●"/>
            </a:pPr>
            <a:r>
              <a:rPr lang="en-US" sz="2400" b="0" i="0" u="none" strike="noStrike" cap="none">
                <a:solidFill>
                  <a:srgbClr val="000000"/>
                </a:solidFill>
                <a:latin typeface="Arial" pitchFamily="34" charset="0"/>
                <a:ea typeface="Calibri"/>
                <a:cs typeface="Arial" pitchFamily="34" charset="0"/>
                <a:sym typeface="Calibri"/>
              </a:rPr>
              <a:t> projet média (article, journal, Web radio, vidéo)</a:t>
            </a:r>
          </a:p>
        </p:txBody>
      </p:sp>
      <p:sp>
        <p:nvSpPr>
          <p:cNvPr id="250" name="Shape 250"/>
          <p:cNvSpPr/>
          <p:nvPr/>
        </p:nvSpPr>
        <p:spPr>
          <a:xfrm>
            <a:off x="2374858" y="5232426"/>
            <a:ext cx="9042401" cy="447041"/>
          </a:xfrm>
          <a:prstGeom prst="rect">
            <a:avLst/>
          </a:prstGeom>
          <a:noFill/>
          <a:ln>
            <a:noFill/>
          </a:ln>
        </p:spPr>
        <p:txBody>
          <a:bodyPr lIns="45700" tIns="45700" rIns="45700" bIns="45700" anchor="ctr" anchorCtr="0">
            <a:noAutofit/>
          </a:bodyPr>
          <a:lstStyle/>
          <a:p>
            <a:pPr marL="0" marR="0" lvl="0" indent="0" algn="l" rtl="0">
              <a:lnSpc>
                <a:spcPct val="100000"/>
              </a:lnSpc>
              <a:spcBef>
                <a:spcPts val="0"/>
              </a:spcBef>
              <a:spcAft>
                <a:spcPts val="0"/>
              </a:spcAft>
              <a:buClr>
                <a:srgbClr val="000000"/>
              </a:buClr>
              <a:buSzPct val="100000"/>
              <a:buFont typeface="Noto Sans Symbols"/>
              <a:buChar char="●"/>
            </a:pPr>
            <a:r>
              <a:rPr lang="en-US" sz="2400" b="0" i="0" u="none" strike="noStrike" cap="none" dirty="0">
                <a:solidFill>
                  <a:srgbClr val="000000"/>
                </a:solidFill>
                <a:latin typeface="Arial" pitchFamily="34" charset="0"/>
                <a:ea typeface="Calibri"/>
                <a:cs typeface="Arial" pitchFamily="34" charset="0"/>
                <a:sym typeface="Calibri"/>
              </a:rPr>
              <a:t> </a:t>
            </a:r>
            <a:r>
              <a:rPr lang="en-US" sz="2400" b="0" i="0" u="none" strike="noStrike" cap="none" dirty="0" err="1">
                <a:solidFill>
                  <a:srgbClr val="000000"/>
                </a:solidFill>
                <a:latin typeface="Arial" pitchFamily="34" charset="0"/>
                <a:ea typeface="Calibri"/>
                <a:cs typeface="Arial" pitchFamily="34" charset="0"/>
                <a:sym typeface="Calibri"/>
              </a:rPr>
              <a:t>organisation</a:t>
            </a:r>
            <a:r>
              <a:rPr lang="en-US" sz="2400" b="0" i="0" u="none" strike="noStrike" cap="none" dirty="0">
                <a:solidFill>
                  <a:srgbClr val="000000"/>
                </a:solidFill>
                <a:latin typeface="Arial" pitchFamily="34" charset="0"/>
                <a:ea typeface="Calibri"/>
                <a:cs typeface="Arial" pitchFamily="34" charset="0"/>
                <a:sym typeface="Calibri"/>
              </a:rPr>
              <a:t> d’un </a:t>
            </a:r>
            <a:r>
              <a:rPr lang="en-US" sz="2400" b="0" i="0" u="none" strike="noStrike" cap="none" dirty="0" err="1">
                <a:solidFill>
                  <a:srgbClr val="000000"/>
                </a:solidFill>
                <a:latin typeface="Arial" pitchFamily="34" charset="0"/>
                <a:ea typeface="Calibri"/>
                <a:cs typeface="Arial" pitchFamily="34" charset="0"/>
                <a:sym typeface="Calibri"/>
              </a:rPr>
              <a:t>événement</a:t>
            </a:r>
            <a:endParaRPr lang="en-US" sz="2400" b="0" i="0" u="none" strike="noStrike" cap="none" dirty="0">
              <a:solidFill>
                <a:srgbClr val="000000"/>
              </a:solidFill>
              <a:latin typeface="Arial" pitchFamily="34" charset="0"/>
              <a:ea typeface="Calibri"/>
              <a:cs typeface="Arial" pitchFamily="34" charset="0"/>
              <a:sym typeface="Calibri"/>
            </a:endParaRP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4"/>
                                        </p:tgtEl>
                                        <p:attrNameLst>
                                          <p:attrName>style.visibility</p:attrName>
                                        </p:attrNameLst>
                                      </p:cBhvr>
                                      <p:to>
                                        <p:strVal val="visible"/>
                                      </p:to>
                                    </p:set>
                                    <p:anim calcmode="lin" valueType="num">
                                      <p:cBhvr additive="base">
                                        <p:cTn id="7" dur="1000"/>
                                        <p:tgtEl>
                                          <p:spTgt spid="244"/>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45"/>
                                        </p:tgtEl>
                                        <p:attrNameLst>
                                          <p:attrName>style.visibility</p:attrName>
                                        </p:attrNameLst>
                                      </p:cBhvr>
                                      <p:to>
                                        <p:strVal val="visible"/>
                                      </p:to>
                                    </p:set>
                                    <p:anim calcmode="lin" valueType="num">
                                      <p:cBhvr additive="base">
                                        <p:cTn id="12" dur="1000"/>
                                        <p:tgtEl>
                                          <p:spTgt spid="245"/>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46"/>
                                        </p:tgtEl>
                                        <p:attrNameLst>
                                          <p:attrName>style.visibility</p:attrName>
                                        </p:attrNameLst>
                                      </p:cBhvr>
                                      <p:to>
                                        <p:strVal val="visible"/>
                                      </p:to>
                                    </p:set>
                                    <p:anim calcmode="lin" valueType="num">
                                      <p:cBhvr additive="base">
                                        <p:cTn id="17" dur="1000"/>
                                        <p:tgtEl>
                                          <p:spTgt spid="246"/>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47"/>
                                        </p:tgtEl>
                                        <p:attrNameLst>
                                          <p:attrName>style.visibility</p:attrName>
                                        </p:attrNameLst>
                                      </p:cBhvr>
                                      <p:to>
                                        <p:strVal val="visible"/>
                                      </p:to>
                                    </p:set>
                                    <p:anim calcmode="lin" valueType="num">
                                      <p:cBhvr additive="base">
                                        <p:cTn id="22" dur="1000"/>
                                        <p:tgtEl>
                                          <p:spTgt spid="247"/>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48"/>
                                        </p:tgtEl>
                                        <p:attrNameLst>
                                          <p:attrName>style.visibility</p:attrName>
                                        </p:attrNameLst>
                                      </p:cBhvr>
                                      <p:to>
                                        <p:strVal val="visible"/>
                                      </p:to>
                                    </p:set>
                                    <p:anim calcmode="lin" valueType="num">
                                      <p:cBhvr additive="base">
                                        <p:cTn id="27" dur="1000"/>
                                        <p:tgtEl>
                                          <p:spTgt spid="248"/>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49"/>
                                        </p:tgtEl>
                                        <p:attrNameLst>
                                          <p:attrName>style.visibility</p:attrName>
                                        </p:attrNameLst>
                                      </p:cBhvr>
                                      <p:to>
                                        <p:strVal val="visible"/>
                                      </p:to>
                                    </p:set>
                                    <p:anim calcmode="lin" valueType="num">
                                      <p:cBhvr additive="base">
                                        <p:cTn id="32" dur="1000"/>
                                        <p:tgtEl>
                                          <p:spTgt spid="249"/>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50"/>
                                        </p:tgtEl>
                                        <p:attrNameLst>
                                          <p:attrName>style.visibility</p:attrName>
                                        </p:attrNameLst>
                                      </p:cBhvr>
                                      <p:to>
                                        <p:strVal val="visible"/>
                                      </p:to>
                                    </p:set>
                                    <p:anim calcmode="lin" valueType="num">
                                      <p:cBhvr additive="base">
                                        <p:cTn id="37" dur="1000"/>
                                        <p:tgtEl>
                                          <p:spTgt spid="2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llipse 6"/>
          <p:cNvSpPr>
            <a:spLocks noChangeArrowheads="1"/>
          </p:cNvSpPr>
          <p:nvPr/>
        </p:nvSpPr>
        <p:spPr bwMode="auto">
          <a:xfrm>
            <a:off x="7440084" y="1219200"/>
            <a:ext cx="4182533" cy="1824038"/>
          </a:xfrm>
          <a:prstGeom prst="ellipse">
            <a:avLst/>
          </a:prstGeom>
          <a:solidFill>
            <a:schemeClr val="accent1">
              <a:lumMod val="75000"/>
            </a:schemeClr>
          </a:solidFill>
          <a:ln w="9525">
            <a:solidFill>
              <a:srgbClr val="4A7EBB"/>
            </a:solidFill>
            <a:round/>
            <a:headEnd/>
            <a:tailEnd/>
          </a:ln>
          <a:effectLst>
            <a:outerShdw dist="23000" dir="5400000" rotWithShape="0">
              <a:srgbClr val="808080">
                <a:alpha val="34998"/>
              </a:srgbClr>
            </a:outerShdw>
          </a:effectLst>
        </p:spPr>
        <p:txBody>
          <a:bodyPr anchor="ctr"/>
          <a:lstStyle/>
          <a:p>
            <a:pPr algn="ctr" eaLnBrk="1" hangingPunct="1"/>
            <a:r>
              <a:rPr lang="fr-FR" sz="2800" b="1" dirty="0">
                <a:solidFill>
                  <a:schemeClr val="bg1"/>
                </a:solidFill>
              </a:rPr>
              <a:t>La réalisation</a:t>
            </a:r>
            <a:endParaRPr lang="fr-FR" sz="2800" dirty="0">
              <a:solidFill>
                <a:schemeClr val="bg1"/>
              </a:solidFill>
            </a:endParaRPr>
          </a:p>
        </p:txBody>
      </p:sp>
      <p:sp>
        <p:nvSpPr>
          <p:cNvPr id="5" name="Ellipse 4"/>
          <p:cNvSpPr>
            <a:spLocks noChangeArrowheads="1"/>
          </p:cNvSpPr>
          <p:nvPr/>
        </p:nvSpPr>
        <p:spPr bwMode="auto">
          <a:xfrm>
            <a:off x="3826934" y="1236664"/>
            <a:ext cx="4182533" cy="1806575"/>
          </a:xfrm>
          <a:prstGeom prst="ellipse">
            <a:avLst/>
          </a:prstGeom>
          <a:solidFill>
            <a:schemeClr val="accent1">
              <a:lumMod val="60000"/>
              <a:lumOff val="40000"/>
            </a:schemeClr>
          </a:solidFill>
          <a:ln w="9525">
            <a:solidFill>
              <a:srgbClr val="4A7EBB"/>
            </a:solidFill>
            <a:round/>
            <a:headEnd/>
            <a:tailEnd/>
          </a:ln>
          <a:effectLst>
            <a:outerShdw dist="23000" dir="5400000" rotWithShape="0">
              <a:srgbClr val="808080">
                <a:alpha val="34998"/>
              </a:srgbClr>
            </a:outerShdw>
          </a:effectLst>
        </p:spPr>
        <p:txBody>
          <a:bodyPr anchor="ctr"/>
          <a:lstStyle/>
          <a:p>
            <a:pPr algn="ctr" eaLnBrk="1" hangingPunct="1"/>
            <a:r>
              <a:rPr lang="fr-FR" sz="2800" b="1" dirty="0">
                <a:solidFill>
                  <a:schemeClr val="bg1"/>
                </a:solidFill>
              </a:rPr>
              <a:t>La thématique</a:t>
            </a:r>
            <a:endParaRPr lang="fr-FR" sz="2800" dirty="0">
              <a:solidFill>
                <a:schemeClr val="bg1"/>
              </a:solidFill>
            </a:endParaRPr>
          </a:p>
        </p:txBody>
      </p:sp>
      <p:sp>
        <p:nvSpPr>
          <p:cNvPr id="6" name="Ellipse 5"/>
          <p:cNvSpPr>
            <a:spLocks noChangeArrowheads="1"/>
          </p:cNvSpPr>
          <p:nvPr/>
        </p:nvSpPr>
        <p:spPr bwMode="auto">
          <a:xfrm>
            <a:off x="0" y="1247776"/>
            <a:ext cx="4182533" cy="1774825"/>
          </a:xfrm>
          <a:prstGeom prst="ellipse">
            <a:avLst/>
          </a:prstGeom>
          <a:solidFill>
            <a:schemeClr val="accent1">
              <a:lumMod val="50000"/>
            </a:schemeClr>
          </a:solidFill>
          <a:ln w="9525">
            <a:solidFill>
              <a:srgbClr val="4A7EBB"/>
            </a:solidFill>
            <a:round/>
            <a:headEnd/>
            <a:tailEnd/>
          </a:ln>
          <a:effectLst>
            <a:outerShdw dist="23000" dir="5400000" rotWithShape="0">
              <a:srgbClr val="808080">
                <a:alpha val="34998"/>
              </a:srgbClr>
            </a:outerShdw>
          </a:effectLst>
        </p:spPr>
        <p:txBody>
          <a:bodyPr anchor="ctr"/>
          <a:lstStyle/>
          <a:p>
            <a:pPr algn="ctr" eaLnBrk="1" hangingPunct="1"/>
            <a:r>
              <a:rPr lang="fr-FR" sz="2800" b="1" dirty="0">
                <a:solidFill>
                  <a:schemeClr val="bg1"/>
                </a:solidFill>
              </a:rPr>
              <a:t>Les objectifs d</a:t>
            </a:r>
            <a:r>
              <a:rPr lang="ja-JP" altLang="fr-FR" sz="2800" b="1" dirty="0">
                <a:solidFill>
                  <a:schemeClr val="bg1"/>
                </a:solidFill>
              </a:rPr>
              <a:t>’</a:t>
            </a:r>
            <a:r>
              <a:rPr lang="fr-FR" altLang="ja-JP" sz="2800" b="1" dirty="0">
                <a:solidFill>
                  <a:schemeClr val="bg1"/>
                </a:solidFill>
              </a:rPr>
              <a:t>acquisition</a:t>
            </a:r>
            <a:endParaRPr lang="fr-FR" sz="2800" dirty="0">
              <a:solidFill>
                <a:schemeClr val="bg1"/>
              </a:solidFill>
            </a:endParaRPr>
          </a:p>
        </p:txBody>
      </p:sp>
      <p:sp>
        <p:nvSpPr>
          <p:cNvPr id="13" name="Sous-titre 2"/>
          <p:cNvSpPr txBox="1">
            <a:spLocks/>
          </p:cNvSpPr>
          <p:nvPr/>
        </p:nvSpPr>
        <p:spPr>
          <a:xfrm>
            <a:off x="8047567" y="3541714"/>
            <a:ext cx="3441700" cy="2498725"/>
          </a:xfrm>
          <a:prstGeom prst="rect">
            <a:avLst/>
          </a:prstGeom>
        </p:spPr>
        <p:style>
          <a:lnRef idx="2">
            <a:schemeClr val="dk1"/>
          </a:lnRef>
          <a:fillRef idx="1">
            <a:schemeClr val="lt1"/>
          </a:fillRef>
          <a:effectRef idx="0">
            <a:schemeClr val="dk1"/>
          </a:effectRef>
          <a:fontRef idx="minor">
            <a:schemeClr val="dk1"/>
          </a:fontRef>
        </p:style>
        <p:txBody>
          <a:bodyPr/>
          <a:lstStyle/>
          <a:p>
            <a:pPr algn="ctr" eaLnBrk="1" hangingPunct="1">
              <a:spcBef>
                <a:spcPct val="20000"/>
              </a:spcBef>
              <a:buFont typeface="Arial" pitchFamily="34" charset="0"/>
              <a:buNone/>
            </a:pPr>
            <a:r>
              <a:rPr lang="fr-FR" sz="2400" dirty="0">
                <a:solidFill>
                  <a:srgbClr val="000000"/>
                </a:solidFill>
                <a:ea typeface="ＭＳ Ｐゴシック" charset="-128"/>
              </a:rPr>
              <a:t>Si réalisation chronophage</a:t>
            </a:r>
          </a:p>
          <a:p>
            <a:pPr algn="ctr"/>
            <a:r>
              <a:rPr lang="fr-FR" sz="2400" dirty="0">
                <a:solidFill>
                  <a:srgbClr val="000000"/>
                </a:solidFill>
                <a:ea typeface="ＭＳ Ｐゴシック" charset="-128"/>
              </a:rPr>
              <a:t> </a:t>
            </a:r>
            <a:r>
              <a:rPr lang="fr-FR" sz="3600" dirty="0">
                <a:solidFill>
                  <a:srgbClr val="000000"/>
                </a:solidFill>
                <a:ea typeface="ＭＳ Ｐゴシック" charset="-128"/>
                <a:sym typeface="Wingdings" pitchFamily="2" charset="2"/>
              </a:rPr>
              <a:t></a:t>
            </a:r>
            <a:endParaRPr lang="fr-FR" sz="3600" dirty="0">
              <a:solidFill>
                <a:srgbClr val="000000"/>
              </a:solidFill>
              <a:ea typeface="ＭＳ Ｐゴシック" charset="-128"/>
            </a:endParaRPr>
          </a:p>
          <a:p>
            <a:pPr algn="ctr" eaLnBrk="1" hangingPunct="1">
              <a:spcBef>
                <a:spcPct val="20000"/>
              </a:spcBef>
              <a:buFont typeface="Arial" pitchFamily="34" charset="0"/>
              <a:buNone/>
            </a:pPr>
            <a:r>
              <a:rPr lang="fr-FR" sz="2400" dirty="0">
                <a:solidFill>
                  <a:srgbClr val="000000"/>
                </a:solidFill>
                <a:ea typeface="ＭＳ Ｐゴシック" charset="-128"/>
              </a:rPr>
              <a:t>Peu d</a:t>
            </a:r>
            <a:r>
              <a:rPr lang="ja-JP" altLang="fr-FR" sz="2400" dirty="0">
                <a:solidFill>
                  <a:srgbClr val="000000"/>
                </a:solidFill>
              </a:rPr>
              <a:t>’</a:t>
            </a:r>
            <a:r>
              <a:rPr lang="fr-FR" altLang="ja-JP" sz="2400" dirty="0">
                <a:solidFill>
                  <a:srgbClr val="000000"/>
                </a:solidFill>
              </a:rPr>
              <a:t>apprentissages </a:t>
            </a:r>
            <a:r>
              <a:rPr lang="fr-FR" altLang="ja-JP" sz="2400" dirty="0" smtClean="0">
                <a:solidFill>
                  <a:srgbClr val="000000"/>
                </a:solidFill>
              </a:rPr>
              <a:t>scolaires.</a:t>
            </a:r>
            <a:endParaRPr lang="fr-FR" sz="2400" b="1" dirty="0">
              <a:solidFill>
                <a:srgbClr val="558ED5"/>
              </a:solidFill>
              <a:ea typeface="ＭＳ Ｐゴシック" charset="-128"/>
            </a:endParaRPr>
          </a:p>
        </p:txBody>
      </p:sp>
      <p:sp>
        <p:nvSpPr>
          <p:cNvPr id="82950" name="ZoneTexte 9"/>
          <p:cNvSpPr txBox="1">
            <a:spLocks noChangeArrowheads="1"/>
          </p:cNvSpPr>
          <p:nvPr/>
        </p:nvSpPr>
        <p:spPr bwMode="auto">
          <a:xfrm>
            <a:off x="1016000" y="15875"/>
            <a:ext cx="9889067" cy="1200150"/>
          </a:xfrm>
          <a:prstGeom prst="rect">
            <a:avLst/>
          </a:prstGeom>
          <a:noFill/>
          <a:ln w="9525">
            <a:noFill/>
            <a:miter lim="800000"/>
            <a:headEnd/>
            <a:tailEnd/>
          </a:ln>
        </p:spPr>
        <p:txBody>
          <a:bodyPr>
            <a:spAutoFit/>
          </a:bodyPr>
          <a:lstStyle/>
          <a:p>
            <a:pPr algn="ctr"/>
            <a:r>
              <a:rPr lang="fr-FR" sz="3600" b="1" dirty="0"/>
              <a:t>Des écueils à éviter </a:t>
            </a:r>
            <a:endParaRPr lang="fr-FR" sz="3600" b="1" dirty="0" smtClean="0"/>
          </a:p>
          <a:p>
            <a:pPr algn="ctr"/>
            <a:r>
              <a:rPr lang="fr-FR" sz="3600" dirty="0" smtClean="0"/>
              <a:t>si </a:t>
            </a:r>
            <a:r>
              <a:rPr lang="fr-FR" sz="3600" dirty="0"/>
              <a:t>l</a:t>
            </a:r>
            <a:r>
              <a:rPr lang="fr-FR" altLang="fr-FR" sz="3600" dirty="0"/>
              <a:t>’</a:t>
            </a:r>
            <a:r>
              <a:rPr lang="fr-FR" sz="3600" dirty="0"/>
              <a:t>on entre dans l</a:t>
            </a:r>
            <a:r>
              <a:rPr lang="fr-FR" altLang="fr-FR" sz="3600" dirty="0"/>
              <a:t>’</a:t>
            </a:r>
            <a:r>
              <a:rPr lang="fr-FR" sz="3600" dirty="0"/>
              <a:t>EPI </a:t>
            </a:r>
            <a:r>
              <a:rPr lang="fr-FR" sz="3600" b="1" dirty="0"/>
              <a:t>uniquement </a:t>
            </a:r>
            <a:r>
              <a:rPr lang="fr-FR" sz="3600" dirty="0"/>
              <a:t>par :</a:t>
            </a:r>
          </a:p>
        </p:txBody>
      </p:sp>
      <p:sp>
        <p:nvSpPr>
          <p:cNvPr id="15" name="ZoneTexte 14"/>
          <p:cNvSpPr txBox="1"/>
          <p:nvPr/>
        </p:nvSpPr>
        <p:spPr>
          <a:xfrm>
            <a:off x="4351867" y="3521075"/>
            <a:ext cx="3388784" cy="2492990"/>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a:r>
              <a:rPr lang="fr-FR" sz="2400" dirty="0">
                <a:solidFill>
                  <a:srgbClr val="000000"/>
                </a:solidFill>
                <a:ea typeface="ＭＳ Ｐゴシック" charset="-128"/>
              </a:rPr>
              <a:t>Si thématique trop riche et attrayante  </a:t>
            </a:r>
          </a:p>
          <a:p>
            <a:pPr algn="ctr"/>
            <a:r>
              <a:rPr lang="fr-FR" sz="3600" dirty="0">
                <a:solidFill>
                  <a:srgbClr val="000000"/>
                </a:solidFill>
                <a:ea typeface="ＭＳ Ｐゴシック" charset="-128"/>
                <a:sym typeface="Wingdings" pitchFamily="2" charset="2"/>
              </a:rPr>
              <a:t></a:t>
            </a:r>
            <a:endParaRPr lang="fr-FR" sz="3600" dirty="0">
              <a:solidFill>
                <a:srgbClr val="000000"/>
              </a:solidFill>
              <a:ea typeface="ＭＳ Ｐゴシック" charset="-128"/>
            </a:endParaRPr>
          </a:p>
          <a:p>
            <a:pPr algn="ctr"/>
            <a:r>
              <a:rPr lang="fr-FR" sz="2400" dirty="0">
                <a:solidFill>
                  <a:srgbClr val="000000"/>
                </a:solidFill>
                <a:ea typeface="ＭＳ Ｐゴシック" charset="-128"/>
              </a:rPr>
              <a:t>Peu d</a:t>
            </a:r>
            <a:r>
              <a:rPr lang="ja-JP" altLang="fr-FR" sz="2400" dirty="0">
                <a:solidFill>
                  <a:srgbClr val="000000"/>
                </a:solidFill>
              </a:rPr>
              <a:t>’</a:t>
            </a:r>
            <a:r>
              <a:rPr lang="fr-FR" altLang="ja-JP" sz="2400" dirty="0">
                <a:solidFill>
                  <a:srgbClr val="000000"/>
                </a:solidFill>
              </a:rPr>
              <a:t>apprentissages et risque d</a:t>
            </a:r>
            <a:r>
              <a:rPr lang="ja-JP" altLang="fr-FR" sz="2400" dirty="0">
                <a:solidFill>
                  <a:srgbClr val="000000"/>
                </a:solidFill>
              </a:rPr>
              <a:t>’</a:t>
            </a:r>
            <a:r>
              <a:rPr lang="fr-FR" altLang="ja-JP" sz="2400" dirty="0">
                <a:solidFill>
                  <a:srgbClr val="000000"/>
                </a:solidFill>
              </a:rPr>
              <a:t>écarts dans les </a:t>
            </a:r>
            <a:r>
              <a:rPr lang="fr-FR" altLang="ja-JP" sz="2400" dirty="0" smtClean="0">
                <a:solidFill>
                  <a:srgbClr val="000000"/>
                </a:solidFill>
              </a:rPr>
              <a:t>programmes.</a:t>
            </a:r>
            <a:endParaRPr lang="fr-FR" sz="2400" dirty="0">
              <a:solidFill>
                <a:srgbClr val="000000"/>
              </a:solidFill>
              <a:ea typeface="ＭＳ Ｐゴシック" charset="-128"/>
            </a:endParaRPr>
          </a:p>
        </p:txBody>
      </p:sp>
      <p:sp>
        <p:nvSpPr>
          <p:cNvPr id="16" name="ZoneTexte 15"/>
          <p:cNvSpPr txBox="1"/>
          <p:nvPr/>
        </p:nvSpPr>
        <p:spPr>
          <a:xfrm>
            <a:off x="258234" y="3530601"/>
            <a:ext cx="3786717" cy="2123658"/>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a:r>
              <a:rPr lang="fr-FR" sz="2400" dirty="0">
                <a:solidFill>
                  <a:srgbClr val="000000"/>
                </a:solidFill>
                <a:ea typeface="ＭＳ Ｐゴシック" charset="-128"/>
              </a:rPr>
              <a:t>Si </a:t>
            </a:r>
            <a:r>
              <a:rPr lang="fr-FR" sz="2400" dirty="0" smtClean="0">
                <a:solidFill>
                  <a:srgbClr val="000000"/>
                </a:solidFill>
                <a:ea typeface="ＭＳ Ｐゴシック" charset="-128"/>
              </a:rPr>
              <a:t>entrée </a:t>
            </a:r>
            <a:r>
              <a:rPr lang="fr-FR" sz="2400" dirty="0">
                <a:solidFill>
                  <a:srgbClr val="000000"/>
                </a:solidFill>
                <a:ea typeface="ＭＳ Ｐゴシック" charset="-128"/>
              </a:rPr>
              <a:t>uniquement par les programmes </a:t>
            </a:r>
          </a:p>
          <a:p>
            <a:pPr algn="ctr"/>
            <a:r>
              <a:rPr lang="fr-FR" sz="3600" dirty="0">
                <a:solidFill>
                  <a:srgbClr val="000000"/>
                </a:solidFill>
                <a:ea typeface="ＭＳ Ｐゴシック" charset="-128"/>
                <a:sym typeface="Wingdings" pitchFamily="2" charset="2"/>
              </a:rPr>
              <a:t></a:t>
            </a:r>
            <a:endParaRPr lang="fr-FR" sz="3600" dirty="0">
              <a:solidFill>
                <a:srgbClr val="000000"/>
              </a:solidFill>
              <a:ea typeface="ＭＳ Ｐゴシック" charset="-128"/>
            </a:endParaRPr>
          </a:p>
          <a:p>
            <a:pPr algn="ctr"/>
            <a:r>
              <a:rPr lang="fr-FR" sz="2400" dirty="0">
                <a:solidFill>
                  <a:srgbClr val="000000"/>
                </a:solidFill>
                <a:ea typeface="ＭＳ Ｐゴシック" charset="-128"/>
              </a:rPr>
              <a:t>R</a:t>
            </a:r>
            <a:r>
              <a:rPr lang="fr-FR" sz="2400" dirty="0" smtClean="0">
                <a:solidFill>
                  <a:srgbClr val="000000"/>
                </a:solidFill>
                <a:ea typeface="ＭＳ Ｐゴシック" charset="-128"/>
              </a:rPr>
              <a:t>isque </a:t>
            </a:r>
            <a:r>
              <a:rPr lang="fr-FR" sz="2400" dirty="0">
                <a:solidFill>
                  <a:srgbClr val="000000"/>
                </a:solidFill>
                <a:ea typeface="ＭＳ Ｐゴシック" charset="-128"/>
              </a:rPr>
              <a:t>de succession de séances mal articulées.</a:t>
            </a:r>
          </a:p>
        </p:txBody>
      </p:sp>
      <p:sp>
        <p:nvSpPr>
          <p:cNvPr id="19" name="Flèche vers le bas 18"/>
          <p:cNvSpPr>
            <a:spLocks noChangeArrowheads="1"/>
          </p:cNvSpPr>
          <p:nvPr/>
        </p:nvSpPr>
        <p:spPr bwMode="auto">
          <a:xfrm>
            <a:off x="5484285" y="3063875"/>
            <a:ext cx="867833" cy="444500"/>
          </a:xfrm>
          <a:prstGeom prst="downArrow">
            <a:avLst>
              <a:gd name="adj1" fmla="val 50000"/>
              <a:gd name="adj2" fmla="val 50000"/>
            </a:avLst>
          </a:prstGeom>
          <a:solidFill>
            <a:schemeClr val="accent1">
              <a:lumMod val="60000"/>
              <a:lumOff val="40000"/>
            </a:schemeClr>
          </a:solidFill>
          <a:ln w="9525">
            <a:solidFill>
              <a:srgbClr val="4A7EBB"/>
            </a:solidFill>
            <a:miter lim="800000"/>
            <a:headEnd/>
            <a:tailEnd/>
          </a:ln>
          <a:effectLst>
            <a:outerShdw dist="23000" dir="5400000" rotWithShape="0">
              <a:srgbClr val="808080">
                <a:alpha val="34998"/>
              </a:srgbClr>
            </a:outerShdw>
          </a:effectLst>
        </p:spPr>
        <p:txBody>
          <a:bodyPr anchor="ctr"/>
          <a:lstStyle/>
          <a:p>
            <a:pPr algn="ctr">
              <a:defRPr/>
            </a:pPr>
            <a:endParaRPr lang="fr-FR">
              <a:solidFill>
                <a:schemeClr val="lt1"/>
              </a:solidFill>
              <a:latin typeface="+mn-lt"/>
              <a:ea typeface="+mn-ea"/>
            </a:endParaRPr>
          </a:p>
        </p:txBody>
      </p:sp>
      <p:sp>
        <p:nvSpPr>
          <p:cNvPr id="20" name="Flèche vers le bas 19"/>
          <p:cNvSpPr>
            <a:spLocks noChangeArrowheads="1"/>
          </p:cNvSpPr>
          <p:nvPr/>
        </p:nvSpPr>
        <p:spPr bwMode="auto">
          <a:xfrm>
            <a:off x="1604433" y="3054350"/>
            <a:ext cx="865717" cy="444500"/>
          </a:xfrm>
          <a:prstGeom prst="downArrow">
            <a:avLst>
              <a:gd name="adj1" fmla="val 50000"/>
              <a:gd name="adj2" fmla="val 50000"/>
            </a:avLst>
          </a:prstGeom>
          <a:solidFill>
            <a:schemeClr val="accent1">
              <a:lumMod val="50000"/>
            </a:schemeClr>
          </a:solidFill>
          <a:ln w="9525">
            <a:solidFill>
              <a:srgbClr val="4A7EBB"/>
            </a:solidFill>
            <a:miter lim="800000"/>
            <a:headEnd/>
            <a:tailEnd/>
          </a:ln>
          <a:effectLst>
            <a:outerShdw dist="23000" dir="5400000" rotWithShape="0">
              <a:srgbClr val="808080">
                <a:alpha val="34998"/>
              </a:srgbClr>
            </a:outerShdw>
          </a:effectLst>
        </p:spPr>
        <p:txBody>
          <a:bodyPr anchor="ctr"/>
          <a:lstStyle/>
          <a:p>
            <a:pPr algn="ctr">
              <a:defRPr/>
            </a:pPr>
            <a:endParaRPr lang="fr-FR">
              <a:solidFill>
                <a:schemeClr val="lt1"/>
              </a:solidFill>
              <a:latin typeface="+mn-lt"/>
              <a:ea typeface="+mn-ea"/>
            </a:endParaRPr>
          </a:p>
        </p:txBody>
      </p:sp>
      <p:sp>
        <p:nvSpPr>
          <p:cNvPr id="21" name="Flèche vers le bas 20"/>
          <p:cNvSpPr>
            <a:spLocks noChangeArrowheads="1"/>
          </p:cNvSpPr>
          <p:nvPr/>
        </p:nvSpPr>
        <p:spPr bwMode="auto">
          <a:xfrm>
            <a:off x="9099551" y="3063875"/>
            <a:ext cx="865716" cy="452438"/>
          </a:xfrm>
          <a:prstGeom prst="downArrow">
            <a:avLst>
              <a:gd name="adj1" fmla="val 50000"/>
              <a:gd name="adj2" fmla="val 50000"/>
            </a:avLst>
          </a:prstGeom>
          <a:solidFill>
            <a:schemeClr val="accent1">
              <a:lumMod val="75000"/>
            </a:schemeClr>
          </a:solidFill>
          <a:ln w="9525">
            <a:solidFill>
              <a:srgbClr val="4A7EBB"/>
            </a:solidFill>
            <a:miter lim="800000"/>
            <a:headEnd/>
            <a:tailEnd/>
          </a:ln>
          <a:effectLst>
            <a:outerShdw dist="23000" dir="5400000" rotWithShape="0">
              <a:srgbClr val="808080">
                <a:alpha val="34998"/>
              </a:srgbClr>
            </a:outerShdw>
          </a:effectLst>
        </p:spPr>
        <p:txBody>
          <a:bodyPr anchor="ctr"/>
          <a:lstStyle/>
          <a:p>
            <a:pPr algn="ctr">
              <a:defRPr/>
            </a:pPr>
            <a:endParaRPr lang="fr-FR">
              <a:solidFill>
                <a:schemeClr val="lt1"/>
              </a:solidFill>
              <a:latin typeface="+mn-lt"/>
              <a:ea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ppt_x"/>
                                          </p:val>
                                        </p:tav>
                                        <p:tav tm="100000">
                                          <p:val>
                                            <p:strVal val="#ppt_x"/>
                                          </p:val>
                                        </p:tav>
                                      </p:tavLst>
                                    </p:anim>
                                    <p:anim calcmode="lin" valueType="num">
                                      <p:cBhvr additive="base">
                                        <p:cTn id="1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additive="base">
                                        <p:cTn id="29" dur="500" fill="hold"/>
                                        <p:tgtEl>
                                          <p:spTgt spid="19"/>
                                        </p:tgtEl>
                                        <p:attrNameLst>
                                          <p:attrName>ppt_x</p:attrName>
                                        </p:attrNameLst>
                                      </p:cBhvr>
                                      <p:tavLst>
                                        <p:tav tm="0">
                                          <p:val>
                                            <p:strVal val="#ppt_x"/>
                                          </p:val>
                                        </p:tav>
                                        <p:tav tm="100000">
                                          <p:val>
                                            <p:strVal val="#ppt_x"/>
                                          </p:val>
                                        </p:tav>
                                      </p:tavLst>
                                    </p:anim>
                                    <p:anim calcmode="lin" valueType="num">
                                      <p:cBhvr additive="base">
                                        <p:cTn id="30" dur="500" fill="hold"/>
                                        <p:tgtEl>
                                          <p:spTgt spid="19"/>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500" fill="hold"/>
                                        <p:tgtEl>
                                          <p:spTgt spid="15"/>
                                        </p:tgtEl>
                                        <p:attrNameLst>
                                          <p:attrName>ppt_x</p:attrName>
                                        </p:attrNameLst>
                                      </p:cBhvr>
                                      <p:tavLst>
                                        <p:tav tm="0">
                                          <p:val>
                                            <p:strVal val="#ppt_x"/>
                                          </p:val>
                                        </p:tav>
                                        <p:tav tm="100000">
                                          <p:val>
                                            <p:strVal val="#ppt_x"/>
                                          </p:val>
                                        </p:tav>
                                      </p:tavLst>
                                    </p:anim>
                                    <p:anim calcmode="lin" valueType="num">
                                      <p:cBhvr additive="base">
                                        <p:cTn id="3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500" fill="hold"/>
                                        <p:tgtEl>
                                          <p:spTgt spid="7"/>
                                        </p:tgtEl>
                                        <p:attrNameLst>
                                          <p:attrName>ppt_x</p:attrName>
                                        </p:attrNameLst>
                                      </p:cBhvr>
                                      <p:tavLst>
                                        <p:tav tm="0">
                                          <p:val>
                                            <p:strVal val="#ppt_x"/>
                                          </p:val>
                                        </p:tav>
                                        <p:tav tm="100000">
                                          <p:val>
                                            <p:strVal val="#ppt_x"/>
                                          </p:val>
                                        </p:tav>
                                      </p:tavLst>
                                    </p:anim>
                                    <p:anim calcmode="lin" valueType="num">
                                      <p:cBhvr additive="base">
                                        <p:cTn id="4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ppt_x"/>
                                          </p:val>
                                        </p:tav>
                                        <p:tav tm="100000">
                                          <p:val>
                                            <p:strVal val="#ppt_x"/>
                                          </p:val>
                                        </p:tav>
                                      </p:tavLst>
                                    </p:anim>
                                    <p:anim calcmode="lin" valueType="num">
                                      <p:cBhvr additive="base">
                                        <p:cTn id="46" dur="500" fill="hold"/>
                                        <p:tgtEl>
                                          <p:spTgt spid="21"/>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ppt_x"/>
                                          </p:val>
                                        </p:tav>
                                        <p:tav tm="100000">
                                          <p:val>
                                            <p:strVal val="#ppt_x"/>
                                          </p:val>
                                        </p:tav>
                                      </p:tavLst>
                                    </p:anim>
                                    <p:anim calcmode="lin" valueType="num">
                                      <p:cBhvr additive="base">
                                        <p:cTn id="5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P spid="6" grpId="0" animBg="1"/>
      <p:bldP spid="13" grpId="0" animBg="1"/>
      <p:bldP spid="15" grpId="0" animBg="1"/>
      <p:bldP spid="16" grpId="0" animBg="1"/>
      <p:bldP spid="19" grpId="0" animBg="1"/>
      <p:bldP spid="20" grpId="0" animBg="1"/>
      <p:bldP spid="2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grpSp>
        <p:nvGrpSpPr>
          <p:cNvPr id="321" name="Shape 321"/>
          <p:cNvGrpSpPr/>
          <p:nvPr/>
        </p:nvGrpSpPr>
        <p:grpSpPr>
          <a:xfrm>
            <a:off x="4064000" y="2171700"/>
            <a:ext cx="4051300" cy="2298699"/>
            <a:chOff x="0" y="0"/>
            <a:chExt cx="4051300" cy="2298699"/>
          </a:xfrm>
        </p:grpSpPr>
        <p:sp>
          <p:nvSpPr>
            <p:cNvPr id="322" name="Shape 322"/>
            <p:cNvSpPr/>
            <p:nvPr/>
          </p:nvSpPr>
          <p:spPr>
            <a:xfrm>
              <a:off x="0" y="0"/>
              <a:ext cx="4051300" cy="2298699"/>
            </a:xfrm>
            <a:prstGeom prst="ellipse">
              <a:avLst/>
            </a:prstGeom>
            <a:solidFill>
              <a:srgbClr val="A6A6A6"/>
            </a:solidFill>
            <a:ln>
              <a:noFill/>
            </a:ln>
          </p:spPr>
          <p:txBody>
            <a:bodyPr lIns="45700" tIns="45700" rIns="45700" bIns="45700" anchor="ctr" anchorCtr="0">
              <a:noAutofit/>
            </a:bodyPr>
            <a:lstStyle/>
            <a:p>
              <a:pPr marL="0" marR="0" lvl="0" indent="0" algn="ctr" rtl="0">
                <a:lnSpc>
                  <a:spcPct val="100000"/>
                </a:lnSpc>
                <a:spcBef>
                  <a:spcPts val="0"/>
                </a:spcBef>
                <a:spcAft>
                  <a:spcPts val="0"/>
                </a:spcAft>
                <a:buClr>
                  <a:srgbClr val="FFFFFF"/>
                </a:buClr>
                <a:buFont typeface="Calibri"/>
                <a:buNone/>
              </a:pPr>
              <a:endParaRPr sz="1800" b="0" i="0" u="none" strike="noStrike" cap="none">
                <a:solidFill>
                  <a:srgbClr val="FFFFFF"/>
                </a:solidFill>
                <a:latin typeface="Calibri"/>
                <a:ea typeface="Calibri"/>
                <a:cs typeface="Calibri"/>
                <a:sym typeface="Calibri"/>
              </a:endParaRPr>
            </a:p>
          </p:txBody>
        </p:sp>
        <p:sp>
          <p:nvSpPr>
            <p:cNvPr id="323" name="Shape 323"/>
            <p:cNvSpPr/>
            <p:nvPr/>
          </p:nvSpPr>
          <p:spPr>
            <a:xfrm>
              <a:off x="593297" y="392430"/>
              <a:ext cx="2864704" cy="1513840"/>
            </a:xfrm>
            <a:prstGeom prst="rect">
              <a:avLst/>
            </a:prstGeom>
            <a:noFill/>
            <a:ln>
              <a:noFill/>
            </a:ln>
          </p:spPr>
          <p:txBody>
            <a:bodyPr lIns="45700" tIns="45700" rIns="45700" bIns="45700" anchor="ctr" anchorCtr="0">
              <a:noAutofit/>
            </a:bodyPr>
            <a:lstStyle/>
            <a:p>
              <a:pPr marL="0" marR="0" lvl="0" indent="0" algn="ctr" rtl="0">
                <a:lnSpc>
                  <a:spcPct val="100000"/>
                </a:lnSpc>
                <a:spcBef>
                  <a:spcPts val="0"/>
                </a:spcBef>
                <a:spcAft>
                  <a:spcPts val="0"/>
                </a:spcAft>
                <a:buClr>
                  <a:srgbClr val="FFFFFF"/>
                </a:buClr>
                <a:buSzPct val="25000"/>
                <a:buFont typeface="Calibri"/>
                <a:buNone/>
              </a:pPr>
              <a:r>
                <a:rPr lang="en-US" sz="2400" b="1" i="0" u="none" strike="noStrike" cap="none">
                  <a:solidFill>
                    <a:srgbClr val="FFFFFF"/>
                  </a:solidFill>
                  <a:latin typeface="Calibri"/>
                  <a:ea typeface="Calibri"/>
                  <a:cs typeface="Calibri"/>
                  <a:sym typeface="Calibri"/>
                </a:rPr>
                <a:t>La mise en activité de l’élève</a:t>
              </a:r>
            </a:p>
            <a:p>
              <a:pPr marL="0" marR="0" lvl="0" indent="0" algn="ctr" rtl="0">
                <a:lnSpc>
                  <a:spcPct val="100000"/>
                </a:lnSpc>
                <a:spcBef>
                  <a:spcPts val="0"/>
                </a:spcBef>
                <a:spcAft>
                  <a:spcPts val="0"/>
                </a:spcAft>
                <a:buClr>
                  <a:srgbClr val="FFFFFF"/>
                </a:buClr>
                <a:buSzPct val="25000"/>
                <a:buFont typeface="Calibri"/>
                <a:buNone/>
              </a:pPr>
              <a:r>
                <a:rPr lang="en-US" sz="2400" b="1" i="0" u="none" strike="noStrike" cap="none">
                  <a:solidFill>
                    <a:srgbClr val="FFFFFF"/>
                  </a:solidFill>
                  <a:latin typeface="Calibri"/>
                  <a:ea typeface="Calibri"/>
                  <a:cs typeface="Calibri"/>
                  <a:sym typeface="Calibri"/>
                </a:rPr>
                <a:t>Les apprentissages de l’élève</a:t>
              </a:r>
            </a:p>
          </p:txBody>
        </p:sp>
      </p:grpSp>
      <p:grpSp>
        <p:nvGrpSpPr>
          <p:cNvPr id="324" name="Shape 324"/>
          <p:cNvGrpSpPr/>
          <p:nvPr/>
        </p:nvGrpSpPr>
        <p:grpSpPr>
          <a:xfrm>
            <a:off x="1587500" y="241297"/>
            <a:ext cx="3136899" cy="2095502"/>
            <a:chOff x="0" y="0"/>
            <a:chExt cx="3136899" cy="2095501"/>
          </a:xfrm>
          <a:solidFill>
            <a:schemeClr val="accent1">
              <a:lumMod val="50000"/>
            </a:schemeClr>
          </a:solidFill>
        </p:grpSpPr>
        <p:sp>
          <p:nvSpPr>
            <p:cNvPr id="325" name="Shape 325"/>
            <p:cNvSpPr/>
            <p:nvPr/>
          </p:nvSpPr>
          <p:spPr>
            <a:xfrm>
              <a:off x="0" y="0"/>
              <a:ext cx="3136899" cy="2095501"/>
            </a:xfrm>
            <a:prstGeom prst="ellipse">
              <a:avLst/>
            </a:prstGeom>
            <a:grpFill/>
            <a:ln w="9525" cap="flat" cmpd="sng">
              <a:solidFill>
                <a:srgbClr val="4A7EBB"/>
              </a:solidFill>
              <a:prstDash val="solid"/>
              <a:round/>
              <a:headEnd type="none" w="med" len="med"/>
              <a:tailEnd type="none" w="med" len="med"/>
            </a:ln>
          </p:spPr>
          <p:txBody>
            <a:bodyPr lIns="45700" tIns="45700" rIns="45700" bIns="45700" anchor="ctr" anchorCtr="0">
              <a:noAutofit/>
            </a:bodyPr>
            <a:lstStyle/>
            <a:p>
              <a:pPr marL="0" marR="0" lvl="0" indent="0" algn="ctr" rtl="0">
                <a:lnSpc>
                  <a:spcPct val="100000"/>
                </a:lnSpc>
                <a:spcBef>
                  <a:spcPts val="0"/>
                </a:spcBef>
                <a:spcAft>
                  <a:spcPts val="0"/>
                </a:spcAft>
                <a:buClr>
                  <a:srgbClr val="FFFFFF"/>
                </a:buClr>
                <a:buFont typeface="Calibri"/>
                <a:buNone/>
              </a:pPr>
              <a:endParaRPr sz="1800" b="0" i="0" u="none" strike="noStrike" cap="none">
                <a:solidFill>
                  <a:srgbClr val="FFFFFF"/>
                </a:solidFill>
                <a:latin typeface="Calibri"/>
                <a:ea typeface="Calibri"/>
                <a:cs typeface="Calibri"/>
                <a:sym typeface="Calibri"/>
              </a:endParaRPr>
            </a:p>
          </p:txBody>
        </p:sp>
        <p:sp>
          <p:nvSpPr>
            <p:cNvPr id="326" name="Shape 326"/>
            <p:cNvSpPr/>
            <p:nvPr/>
          </p:nvSpPr>
          <p:spPr>
            <a:xfrm>
              <a:off x="459387" y="163829"/>
              <a:ext cx="2218126" cy="1767840"/>
            </a:xfrm>
            <a:prstGeom prst="rect">
              <a:avLst/>
            </a:prstGeom>
            <a:noFill/>
            <a:ln>
              <a:noFill/>
            </a:ln>
          </p:spPr>
          <p:txBody>
            <a:bodyPr lIns="45700" tIns="45700" rIns="45700" bIns="45700" anchor="ctr" anchorCtr="0">
              <a:noAutofit/>
            </a:bodyPr>
            <a:lstStyle/>
            <a:p>
              <a:pPr marL="0" marR="0" lvl="0" indent="0" algn="ctr" rtl="0">
                <a:lnSpc>
                  <a:spcPct val="100000"/>
                </a:lnSpc>
                <a:spcBef>
                  <a:spcPts val="0"/>
                </a:spcBef>
                <a:spcAft>
                  <a:spcPts val="0"/>
                </a:spcAft>
                <a:buClr>
                  <a:srgbClr val="FFFFFF"/>
                </a:buClr>
                <a:buSzPct val="25000"/>
                <a:buFont typeface="Calibri"/>
                <a:buNone/>
              </a:pPr>
              <a:r>
                <a:rPr lang="en-US" sz="2200" b="1" i="0" u="none" strike="noStrike" cap="none">
                  <a:solidFill>
                    <a:srgbClr val="FFFFFF"/>
                  </a:solidFill>
                  <a:latin typeface="Calibri"/>
                  <a:ea typeface="Calibri"/>
                  <a:cs typeface="Calibri"/>
                  <a:sym typeface="Calibri"/>
                </a:rPr>
                <a:t>Des objectifs d’acquisition : socle et programmes disciplinaires</a:t>
              </a:r>
              <a:r>
                <a:rPr lang="en-US" sz="2400" b="1" i="0" u="none" strike="noStrike" cap="none">
                  <a:solidFill>
                    <a:srgbClr val="FFFFFF"/>
                  </a:solidFill>
                  <a:latin typeface="Calibri"/>
                  <a:ea typeface="Calibri"/>
                  <a:cs typeface="Calibri"/>
                  <a:sym typeface="Calibri"/>
                </a:rPr>
                <a:t> </a:t>
              </a:r>
            </a:p>
          </p:txBody>
        </p:sp>
      </p:grpSp>
      <p:grpSp>
        <p:nvGrpSpPr>
          <p:cNvPr id="327" name="Shape 327"/>
          <p:cNvGrpSpPr/>
          <p:nvPr/>
        </p:nvGrpSpPr>
        <p:grpSpPr>
          <a:xfrm>
            <a:off x="7442200" y="241297"/>
            <a:ext cx="3136899" cy="2095502"/>
            <a:chOff x="0" y="0"/>
            <a:chExt cx="3136899" cy="2095501"/>
          </a:xfrm>
        </p:grpSpPr>
        <p:sp>
          <p:nvSpPr>
            <p:cNvPr id="328" name="Shape 328"/>
            <p:cNvSpPr/>
            <p:nvPr/>
          </p:nvSpPr>
          <p:spPr>
            <a:xfrm>
              <a:off x="0" y="0"/>
              <a:ext cx="3136899" cy="2095501"/>
            </a:xfrm>
            <a:prstGeom prst="ellipse">
              <a:avLst/>
            </a:prstGeom>
            <a:solidFill>
              <a:schemeClr val="accent1">
                <a:lumMod val="75000"/>
              </a:schemeClr>
            </a:solidFill>
            <a:ln w="9525" cap="flat" cmpd="sng">
              <a:solidFill>
                <a:srgbClr val="4A7EBB"/>
              </a:solidFill>
              <a:prstDash val="solid"/>
              <a:round/>
              <a:headEnd type="none" w="med" len="med"/>
              <a:tailEnd type="none" w="med" len="med"/>
            </a:ln>
          </p:spPr>
          <p:txBody>
            <a:bodyPr lIns="45700" tIns="45700" rIns="45700" bIns="45700" anchor="ctr" anchorCtr="0">
              <a:noAutofit/>
            </a:bodyPr>
            <a:lstStyle/>
            <a:p>
              <a:pPr marL="0" marR="0" lvl="0" indent="0" algn="ctr" rtl="0">
                <a:lnSpc>
                  <a:spcPct val="100000"/>
                </a:lnSpc>
                <a:spcBef>
                  <a:spcPts val="0"/>
                </a:spcBef>
                <a:spcAft>
                  <a:spcPts val="0"/>
                </a:spcAft>
                <a:buClr>
                  <a:srgbClr val="FFFFFF"/>
                </a:buClr>
                <a:buFont typeface="Calibri"/>
                <a:buNone/>
              </a:pPr>
              <a:endParaRPr sz="1800" b="0" i="0" u="none" strike="noStrike" cap="none">
                <a:solidFill>
                  <a:srgbClr val="FFFFFF"/>
                </a:solidFill>
                <a:latin typeface="Calibri"/>
                <a:ea typeface="Calibri"/>
                <a:cs typeface="Calibri"/>
                <a:sym typeface="Calibri"/>
              </a:endParaRPr>
            </a:p>
          </p:txBody>
        </p:sp>
        <p:sp>
          <p:nvSpPr>
            <p:cNvPr id="329" name="Shape 329"/>
            <p:cNvSpPr/>
            <p:nvPr/>
          </p:nvSpPr>
          <p:spPr>
            <a:xfrm>
              <a:off x="459387" y="176530"/>
              <a:ext cx="2218126" cy="1742440"/>
            </a:xfrm>
            <a:prstGeom prst="rect">
              <a:avLst/>
            </a:prstGeom>
            <a:noFill/>
            <a:ln>
              <a:noFill/>
            </a:ln>
          </p:spPr>
          <p:txBody>
            <a:bodyPr lIns="45700" tIns="45700" rIns="45700" bIns="45700" anchor="ctr" anchorCtr="0">
              <a:noAutofit/>
            </a:bodyPr>
            <a:lstStyle/>
            <a:p>
              <a:pPr marL="0" marR="0" lvl="0" indent="0" algn="ctr" rtl="0">
                <a:lnSpc>
                  <a:spcPct val="100000"/>
                </a:lnSpc>
                <a:spcBef>
                  <a:spcPts val="0"/>
                </a:spcBef>
                <a:spcAft>
                  <a:spcPts val="0"/>
                </a:spcAft>
                <a:buClr>
                  <a:srgbClr val="FFFFFF"/>
                </a:buClr>
                <a:buSzPct val="25000"/>
                <a:buFont typeface="Calibri"/>
                <a:buNone/>
              </a:pPr>
              <a:r>
                <a:rPr lang="en-US" sz="2200" b="1" i="0" u="none" strike="noStrike" cap="none" dirty="0" err="1">
                  <a:solidFill>
                    <a:srgbClr val="FFFFFF"/>
                  </a:solidFill>
                  <a:latin typeface="Calibri"/>
                  <a:ea typeface="Calibri"/>
                  <a:cs typeface="Calibri"/>
                  <a:sym typeface="Calibri"/>
                </a:rPr>
                <a:t>Une</a:t>
              </a:r>
              <a:r>
                <a:rPr lang="en-US" sz="2200" b="1" i="0" u="none" strike="noStrike" cap="none" dirty="0">
                  <a:solidFill>
                    <a:srgbClr val="FFFFFF"/>
                  </a:solidFill>
                  <a:latin typeface="Calibri"/>
                  <a:ea typeface="Calibri"/>
                  <a:cs typeface="Calibri"/>
                  <a:sym typeface="Calibri"/>
                </a:rPr>
                <a:t> </a:t>
              </a:r>
              <a:r>
                <a:rPr lang="en-US" sz="2200" b="1" i="0" u="none" strike="noStrike" cap="none" dirty="0" err="1">
                  <a:solidFill>
                    <a:srgbClr val="FFFFFF"/>
                  </a:solidFill>
                  <a:latin typeface="Calibri"/>
                  <a:ea typeface="Calibri"/>
                  <a:cs typeface="Calibri"/>
                  <a:sym typeface="Calibri"/>
                </a:rPr>
                <a:t>réalisation</a:t>
              </a:r>
              <a:r>
                <a:rPr lang="en-US" sz="2200" b="1" i="0" u="none" strike="noStrike" cap="none" dirty="0">
                  <a:solidFill>
                    <a:srgbClr val="FFFFFF"/>
                  </a:solidFill>
                  <a:latin typeface="Calibri"/>
                  <a:ea typeface="Calibri"/>
                  <a:cs typeface="Calibri"/>
                  <a:sym typeface="Calibri"/>
                </a:rPr>
                <a:t> </a:t>
              </a:r>
              <a:r>
                <a:rPr lang="en-US" sz="2200" b="1" i="0" u="none" strike="noStrike" cap="none" dirty="0" err="1">
                  <a:solidFill>
                    <a:srgbClr val="FFFFFF"/>
                  </a:solidFill>
                  <a:latin typeface="Calibri"/>
                  <a:ea typeface="Calibri"/>
                  <a:cs typeface="Calibri"/>
                  <a:sym typeface="Calibri"/>
                </a:rPr>
                <a:t>attendue</a:t>
              </a:r>
              <a:r>
                <a:rPr lang="en-US" sz="2200" b="1" i="0" u="none" strike="noStrike" cap="none" dirty="0">
                  <a:solidFill>
                    <a:srgbClr val="FFFFFF"/>
                  </a:solidFill>
                  <a:latin typeface="Calibri"/>
                  <a:ea typeface="Calibri"/>
                  <a:cs typeface="Calibri"/>
                  <a:sym typeface="Calibri"/>
                </a:rPr>
                <a:t> </a:t>
              </a:r>
              <a:r>
                <a:rPr lang="en-US" sz="2200" b="1" i="0" u="none" strike="noStrike" cap="none" dirty="0" err="1">
                  <a:solidFill>
                    <a:srgbClr val="FFFFFF"/>
                  </a:solidFill>
                  <a:latin typeface="Calibri"/>
                  <a:ea typeface="Calibri"/>
                  <a:cs typeface="Calibri"/>
                  <a:sym typeface="Calibri"/>
                </a:rPr>
                <a:t>dans</a:t>
              </a:r>
              <a:r>
                <a:rPr lang="en-US" sz="2200" b="1" i="0" u="none" strike="noStrike" cap="none" dirty="0">
                  <a:solidFill>
                    <a:srgbClr val="FFFFFF"/>
                  </a:solidFill>
                  <a:latin typeface="Calibri"/>
                  <a:ea typeface="Calibri"/>
                  <a:cs typeface="Calibri"/>
                  <a:sym typeface="Calibri"/>
                </a:rPr>
                <a:t> le cadre </a:t>
              </a:r>
              <a:r>
                <a:rPr lang="en-US" sz="2200" b="1" i="0" u="none" strike="noStrike" cap="none" dirty="0" err="1">
                  <a:solidFill>
                    <a:srgbClr val="FFFFFF"/>
                  </a:solidFill>
                  <a:latin typeface="Calibri"/>
                  <a:ea typeface="Calibri"/>
                  <a:cs typeface="Calibri"/>
                  <a:sym typeface="Calibri"/>
                </a:rPr>
                <a:t>d’une</a:t>
              </a:r>
              <a:r>
                <a:rPr lang="en-US" sz="2200" b="1" i="0" u="none" strike="noStrike" cap="none" dirty="0">
                  <a:solidFill>
                    <a:srgbClr val="FFFFFF"/>
                  </a:solidFill>
                  <a:latin typeface="Calibri"/>
                  <a:ea typeface="Calibri"/>
                  <a:cs typeface="Calibri"/>
                  <a:sym typeface="Calibri"/>
                </a:rPr>
                <a:t> </a:t>
              </a:r>
              <a:r>
                <a:rPr lang="en-US" sz="2200" b="1" i="0" u="none" strike="noStrike" cap="none" dirty="0" err="1">
                  <a:solidFill>
                    <a:srgbClr val="FFFFFF"/>
                  </a:solidFill>
                  <a:latin typeface="Calibri"/>
                  <a:ea typeface="Calibri"/>
                  <a:cs typeface="Calibri"/>
                  <a:sym typeface="Calibri"/>
                </a:rPr>
                <a:t>démarche</a:t>
              </a:r>
              <a:r>
                <a:rPr lang="en-US" sz="2200" b="1" i="0" u="none" strike="noStrike" cap="none" dirty="0">
                  <a:solidFill>
                    <a:srgbClr val="FFFFFF"/>
                  </a:solidFill>
                  <a:latin typeface="Calibri"/>
                  <a:ea typeface="Calibri"/>
                  <a:cs typeface="Calibri"/>
                  <a:sym typeface="Calibri"/>
                </a:rPr>
                <a:t> de </a:t>
              </a:r>
              <a:r>
                <a:rPr lang="en-US" sz="2200" b="1" i="0" u="none" strike="noStrike" cap="none" dirty="0" err="1">
                  <a:solidFill>
                    <a:srgbClr val="FFFFFF"/>
                  </a:solidFill>
                  <a:latin typeface="Calibri"/>
                  <a:ea typeface="Calibri"/>
                  <a:cs typeface="Calibri"/>
                  <a:sym typeface="Calibri"/>
                </a:rPr>
                <a:t>projet</a:t>
              </a:r>
              <a:endParaRPr lang="en-US" sz="2200" b="1" i="0" u="none" strike="noStrike" cap="none" dirty="0">
                <a:solidFill>
                  <a:srgbClr val="FFFFFF"/>
                </a:solidFill>
                <a:latin typeface="Calibri"/>
                <a:ea typeface="Calibri"/>
                <a:cs typeface="Calibri"/>
                <a:sym typeface="Calibri"/>
              </a:endParaRPr>
            </a:p>
          </p:txBody>
        </p:sp>
      </p:grpSp>
      <p:grpSp>
        <p:nvGrpSpPr>
          <p:cNvPr id="330" name="Shape 330"/>
          <p:cNvGrpSpPr/>
          <p:nvPr/>
        </p:nvGrpSpPr>
        <p:grpSpPr>
          <a:xfrm>
            <a:off x="4483100" y="4711700"/>
            <a:ext cx="3136899" cy="2095499"/>
            <a:chOff x="0" y="0"/>
            <a:chExt cx="3136899" cy="2095499"/>
          </a:xfrm>
          <a:solidFill>
            <a:schemeClr val="accent1">
              <a:lumMod val="60000"/>
              <a:lumOff val="40000"/>
            </a:schemeClr>
          </a:solidFill>
        </p:grpSpPr>
        <p:sp>
          <p:nvSpPr>
            <p:cNvPr id="331" name="Shape 331"/>
            <p:cNvSpPr/>
            <p:nvPr/>
          </p:nvSpPr>
          <p:spPr>
            <a:xfrm>
              <a:off x="0" y="0"/>
              <a:ext cx="3136899" cy="2095499"/>
            </a:xfrm>
            <a:prstGeom prst="ellipse">
              <a:avLst/>
            </a:prstGeom>
            <a:grpFill/>
            <a:ln w="9525" cap="flat" cmpd="sng">
              <a:solidFill>
                <a:srgbClr val="4A7EBB"/>
              </a:solidFill>
              <a:prstDash val="solid"/>
              <a:round/>
              <a:headEnd type="none" w="med" len="med"/>
              <a:tailEnd type="none" w="med" len="med"/>
            </a:ln>
          </p:spPr>
          <p:txBody>
            <a:bodyPr lIns="45700" tIns="45700" rIns="45700" bIns="45700" anchor="ctr" anchorCtr="0">
              <a:noAutofit/>
            </a:bodyPr>
            <a:lstStyle/>
            <a:p>
              <a:pPr marL="0" marR="0" lvl="0" indent="0" algn="ctr" rtl="0">
                <a:lnSpc>
                  <a:spcPct val="100000"/>
                </a:lnSpc>
                <a:spcBef>
                  <a:spcPts val="0"/>
                </a:spcBef>
                <a:spcAft>
                  <a:spcPts val="0"/>
                </a:spcAft>
                <a:buClr>
                  <a:srgbClr val="FFFFFF"/>
                </a:buClr>
                <a:buFont typeface="Calibri"/>
                <a:buNone/>
              </a:pPr>
              <a:endParaRPr sz="1800" b="0" i="0" u="none" strike="noStrike" cap="none">
                <a:solidFill>
                  <a:srgbClr val="FFFFFF"/>
                </a:solidFill>
                <a:latin typeface="Calibri"/>
                <a:ea typeface="Calibri"/>
                <a:cs typeface="Calibri"/>
                <a:sym typeface="Calibri"/>
              </a:endParaRPr>
            </a:p>
          </p:txBody>
        </p:sp>
        <p:sp>
          <p:nvSpPr>
            <p:cNvPr id="332" name="Shape 332"/>
            <p:cNvSpPr/>
            <p:nvPr/>
          </p:nvSpPr>
          <p:spPr>
            <a:xfrm>
              <a:off x="187370" y="176530"/>
              <a:ext cx="2709074" cy="1742440"/>
            </a:xfrm>
            <a:prstGeom prst="rect">
              <a:avLst/>
            </a:prstGeom>
            <a:noFill/>
            <a:ln>
              <a:noFill/>
            </a:ln>
          </p:spPr>
          <p:txBody>
            <a:bodyPr lIns="45700" tIns="45700" rIns="45700" bIns="45700" anchor="ctr" anchorCtr="0">
              <a:noAutofit/>
            </a:bodyPr>
            <a:lstStyle/>
            <a:p>
              <a:pPr marL="0" marR="0" lvl="0" indent="0" algn="ctr" rtl="0">
                <a:lnSpc>
                  <a:spcPct val="100000"/>
                </a:lnSpc>
                <a:spcBef>
                  <a:spcPts val="0"/>
                </a:spcBef>
                <a:spcAft>
                  <a:spcPts val="0"/>
                </a:spcAft>
                <a:buClr>
                  <a:srgbClr val="FFFFFF"/>
                </a:buClr>
                <a:buSzPct val="25000"/>
                <a:buFont typeface="Calibri"/>
                <a:buNone/>
              </a:pPr>
              <a:r>
                <a:rPr lang="en-US" sz="2200" b="1" i="0" u="none" strike="noStrike" cap="none">
                  <a:solidFill>
                    <a:srgbClr val="FFFFFF"/>
                  </a:solidFill>
                  <a:latin typeface="Calibri"/>
                  <a:ea typeface="Calibri"/>
                  <a:cs typeface="Calibri"/>
                  <a:sym typeface="Calibri"/>
                </a:rPr>
                <a:t>Une thématique interdisciplinaire : </a:t>
              </a:r>
            </a:p>
            <a:p>
              <a:pPr marL="0" marR="0" lvl="0" indent="0" algn="ctr" rtl="0">
                <a:lnSpc>
                  <a:spcPct val="100000"/>
                </a:lnSpc>
                <a:spcBef>
                  <a:spcPts val="0"/>
                </a:spcBef>
                <a:spcAft>
                  <a:spcPts val="0"/>
                </a:spcAft>
                <a:buClr>
                  <a:srgbClr val="FFFFFF"/>
                </a:buClr>
                <a:buSzPct val="25000"/>
                <a:buFont typeface="Calibri"/>
                <a:buNone/>
              </a:pPr>
              <a:r>
                <a:rPr lang="en-US" sz="2200" b="1" i="0" u="none" strike="noStrike" cap="none">
                  <a:solidFill>
                    <a:srgbClr val="FFFFFF"/>
                  </a:solidFill>
                  <a:latin typeface="Calibri"/>
                  <a:ea typeface="Calibri"/>
                  <a:cs typeface="Calibri"/>
                  <a:sym typeface="Calibri"/>
                </a:rPr>
                <a:t>contexte culturel et sociétal, parcours</a:t>
              </a:r>
            </a:p>
          </p:txBody>
        </p:sp>
      </p:grpSp>
      <p:grpSp>
        <p:nvGrpSpPr>
          <p:cNvPr id="333" name="Shape 333"/>
          <p:cNvGrpSpPr/>
          <p:nvPr/>
        </p:nvGrpSpPr>
        <p:grpSpPr>
          <a:xfrm>
            <a:off x="7888753" y="4011121"/>
            <a:ext cx="2895602" cy="2715865"/>
            <a:chOff x="167153" y="0"/>
            <a:chExt cx="2895601" cy="2715864"/>
          </a:xfrm>
        </p:grpSpPr>
        <p:cxnSp>
          <p:nvCxnSpPr>
            <p:cNvPr id="334" name="Shape 334"/>
            <p:cNvCxnSpPr/>
            <p:nvPr/>
          </p:nvCxnSpPr>
          <p:spPr>
            <a:xfrm rot="10800000">
              <a:off x="355601" y="0"/>
              <a:ext cx="939799" cy="916558"/>
            </a:xfrm>
            <a:prstGeom prst="straightConnector1">
              <a:avLst/>
            </a:prstGeom>
            <a:noFill/>
            <a:ln w="50800" cap="flat" cmpd="sng">
              <a:solidFill>
                <a:srgbClr val="604A7B"/>
              </a:solidFill>
              <a:prstDash val="solid"/>
              <a:round/>
              <a:headEnd type="none" w="med" len="med"/>
              <a:tailEnd type="triangle" w="lg" len="lg"/>
            </a:ln>
          </p:spPr>
        </p:cxnSp>
        <p:grpSp>
          <p:nvGrpSpPr>
            <p:cNvPr id="335" name="Shape 335"/>
            <p:cNvGrpSpPr/>
            <p:nvPr/>
          </p:nvGrpSpPr>
          <p:grpSpPr>
            <a:xfrm>
              <a:off x="167153" y="925599"/>
              <a:ext cx="2895601" cy="1790264"/>
              <a:chOff x="0" y="0"/>
              <a:chExt cx="2895600" cy="1790262"/>
            </a:xfrm>
          </p:grpSpPr>
          <p:sp>
            <p:nvSpPr>
              <p:cNvPr id="336" name="Shape 336"/>
              <p:cNvSpPr/>
              <p:nvPr/>
            </p:nvSpPr>
            <p:spPr>
              <a:xfrm>
                <a:off x="0" y="0"/>
                <a:ext cx="2895600" cy="1790262"/>
              </a:xfrm>
              <a:prstGeom prst="rect">
                <a:avLst/>
              </a:prstGeom>
              <a:solidFill>
                <a:srgbClr val="604A7B"/>
              </a:solidFill>
              <a:ln w="9525" cap="flat" cmpd="sng">
                <a:solidFill>
                  <a:srgbClr val="4A7EBB"/>
                </a:solidFill>
                <a:prstDash val="solid"/>
                <a:round/>
                <a:headEnd type="none" w="med" len="med"/>
                <a:tailEnd type="none" w="med" len="med"/>
              </a:ln>
            </p:spPr>
            <p:txBody>
              <a:bodyPr lIns="45700" tIns="45700" rIns="45700" bIns="45700" anchor="ctr" anchorCtr="0">
                <a:noAutofit/>
              </a:bodyPr>
              <a:lstStyle/>
              <a:p>
                <a:pPr marL="0" marR="0" lvl="0" indent="0" algn="ctr" rtl="0">
                  <a:lnSpc>
                    <a:spcPct val="100000"/>
                  </a:lnSpc>
                  <a:spcBef>
                    <a:spcPts val="0"/>
                  </a:spcBef>
                  <a:spcAft>
                    <a:spcPts val="0"/>
                  </a:spcAft>
                  <a:buClr>
                    <a:srgbClr val="FFFFFF"/>
                  </a:buClr>
                  <a:buFont typeface="Calibri"/>
                  <a:buNone/>
                </a:pPr>
                <a:endParaRPr sz="1800" b="0" i="0" u="none" strike="noStrike" cap="none">
                  <a:solidFill>
                    <a:srgbClr val="FFFFFF"/>
                  </a:solidFill>
                  <a:latin typeface="Calibri"/>
                  <a:ea typeface="Calibri"/>
                  <a:cs typeface="Calibri"/>
                  <a:sym typeface="Calibri"/>
                </a:endParaRPr>
              </a:p>
            </p:txBody>
          </p:sp>
          <p:sp>
            <p:nvSpPr>
              <p:cNvPr id="337" name="Shape 337"/>
              <p:cNvSpPr/>
              <p:nvPr/>
            </p:nvSpPr>
            <p:spPr>
              <a:xfrm>
                <a:off x="0" y="119159"/>
                <a:ext cx="2895600" cy="1551940"/>
              </a:xfrm>
              <a:prstGeom prst="rect">
                <a:avLst/>
              </a:prstGeom>
              <a:noFill/>
              <a:ln>
                <a:noFill/>
              </a:ln>
            </p:spPr>
            <p:txBody>
              <a:bodyPr lIns="45700" tIns="45700" rIns="45700" bIns="45700" anchor="ctr" anchorCtr="0">
                <a:noAutofit/>
              </a:bodyPr>
              <a:lstStyle/>
              <a:p>
                <a:pPr marL="0" marR="0" lvl="0" indent="0" algn="ctr" rtl="0">
                  <a:lnSpc>
                    <a:spcPct val="100000"/>
                  </a:lnSpc>
                  <a:spcBef>
                    <a:spcPts val="0"/>
                  </a:spcBef>
                  <a:spcAft>
                    <a:spcPts val="0"/>
                  </a:spcAft>
                  <a:buClr>
                    <a:srgbClr val="FFFFFF"/>
                  </a:buClr>
                  <a:buSzPct val="25000"/>
                  <a:buFont typeface="Calibri"/>
                  <a:buNone/>
                </a:pPr>
                <a:r>
                  <a:rPr lang="en-US" sz="2200" b="1" i="0" u="none" strike="noStrike" cap="none">
                    <a:solidFill>
                      <a:srgbClr val="FFFFFF"/>
                    </a:solidFill>
                    <a:latin typeface="Calibri"/>
                    <a:ea typeface="Calibri"/>
                    <a:cs typeface="Calibri"/>
                    <a:sym typeface="Calibri"/>
                  </a:rPr>
                  <a:t>L’accompagnement de l’élève </a:t>
                </a:r>
              </a:p>
              <a:p>
                <a:pPr marL="0" marR="0" lvl="0" indent="0" algn="ctr" rtl="0">
                  <a:lnSpc>
                    <a:spcPct val="100000"/>
                  </a:lnSpc>
                  <a:spcBef>
                    <a:spcPts val="0"/>
                  </a:spcBef>
                  <a:spcAft>
                    <a:spcPts val="0"/>
                  </a:spcAft>
                  <a:buClr>
                    <a:srgbClr val="FFFFFF"/>
                  </a:buClr>
                  <a:buSzPct val="25000"/>
                  <a:buFont typeface="Calibri"/>
                  <a:buNone/>
                </a:pPr>
                <a:r>
                  <a:rPr lang="en-US" sz="1800" b="0" i="0" u="none" strike="noStrike" cap="none">
                    <a:solidFill>
                      <a:srgbClr val="FFFFFF"/>
                    </a:solidFill>
                    <a:latin typeface="Calibri"/>
                    <a:ea typeface="Calibri"/>
                    <a:cs typeface="Calibri"/>
                    <a:sym typeface="Calibri"/>
                  </a:rPr>
                  <a:t>(posture des enseignants, cohérence des approches pédagogiques)</a:t>
                </a:r>
              </a:p>
            </p:txBody>
          </p:sp>
        </p:grpSp>
      </p:grpSp>
      <p:grpSp>
        <p:nvGrpSpPr>
          <p:cNvPr id="338" name="Shape 338"/>
          <p:cNvGrpSpPr/>
          <p:nvPr/>
        </p:nvGrpSpPr>
        <p:grpSpPr>
          <a:xfrm>
            <a:off x="1593850" y="4000497"/>
            <a:ext cx="2762250" cy="2743201"/>
            <a:chOff x="0" y="0"/>
            <a:chExt cx="2762250" cy="2743201"/>
          </a:xfrm>
        </p:grpSpPr>
        <p:cxnSp>
          <p:nvCxnSpPr>
            <p:cNvPr id="339" name="Shape 339"/>
            <p:cNvCxnSpPr/>
            <p:nvPr/>
          </p:nvCxnSpPr>
          <p:spPr>
            <a:xfrm rot="10800000" flipH="1">
              <a:off x="1658402" y="0"/>
              <a:ext cx="997880" cy="812800"/>
            </a:xfrm>
            <a:prstGeom prst="straightConnector1">
              <a:avLst/>
            </a:prstGeom>
            <a:noFill/>
            <a:ln w="50800" cap="flat" cmpd="sng">
              <a:solidFill>
                <a:srgbClr val="604A7B"/>
              </a:solidFill>
              <a:prstDash val="solid"/>
              <a:round/>
              <a:headEnd type="none" w="med" len="med"/>
              <a:tailEnd type="triangle" w="lg" len="lg"/>
            </a:ln>
          </p:spPr>
        </p:cxnSp>
        <p:grpSp>
          <p:nvGrpSpPr>
            <p:cNvPr id="340" name="Shape 340"/>
            <p:cNvGrpSpPr/>
            <p:nvPr/>
          </p:nvGrpSpPr>
          <p:grpSpPr>
            <a:xfrm>
              <a:off x="0" y="939800"/>
              <a:ext cx="2762250" cy="1803400"/>
              <a:chOff x="0" y="0"/>
              <a:chExt cx="2762250" cy="1803400"/>
            </a:xfrm>
          </p:grpSpPr>
          <p:sp>
            <p:nvSpPr>
              <p:cNvPr id="341" name="Shape 341"/>
              <p:cNvSpPr/>
              <p:nvPr/>
            </p:nvSpPr>
            <p:spPr>
              <a:xfrm>
                <a:off x="0" y="0"/>
                <a:ext cx="2762250" cy="1803400"/>
              </a:xfrm>
              <a:prstGeom prst="rect">
                <a:avLst/>
              </a:prstGeom>
              <a:solidFill>
                <a:srgbClr val="604A7B"/>
              </a:solidFill>
              <a:ln w="9525" cap="flat" cmpd="sng">
                <a:solidFill>
                  <a:srgbClr val="4A7EBB"/>
                </a:solidFill>
                <a:prstDash val="solid"/>
                <a:round/>
                <a:headEnd type="none" w="med" len="med"/>
                <a:tailEnd type="none" w="med" len="med"/>
              </a:ln>
            </p:spPr>
            <p:txBody>
              <a:bodyPr lIns="45700" tIns="45700" rIns="45700" bIns="45700" anchor="ctr" anchorCtr="0">
                <a:noAutofit/>
              </a:bodyPr>
              <a:lstStyle/>
              <a:p>
                <a:pPr marL="0" marR="0" lvl="0" indent="0" algn="ctr" rtl="0">
                  <a:lnSpc>
                    <a:spcPct val="100000"/>
                  </a:lnSpc>
                  <a:spcBef>
                    <a:spcPts val="0"/>
                  </a:spcBef>
                  <a:spcAft>
                    <a:spcPts val="0"/>
                  </a:spcAft>
                  <a:buClr>
                    <a:srgbClr val="FFFFFF"/>
                  </a:buClr>
                  <a:buFont typeface="Calibri"/>
                  <a:buNone/>
                </a:pPr>
                <a:endParaRPr sz="1800" b="0" i="0" u="none" strike="noStrike" cap="none">
                  <a:solidFill>
                    <a:srgbClr val="FFFFFF"/>
                  </a:solidFill>
                  <a:latin typeface="Calibri"/>
                  <a:ea typeface="Calibri"/>
                  <a:cs typeface="Calibri"/>
                  <a:sym typeface="Calibri"/>
                </a:endParaRPr>
              </a:p>
            </p:txBody>
          </p:sp>
          <p:sp>
            <p:nvSpPr>
              <p:cNvPr id="342" name="Shape 342"/>
              <p:cNvSpPr/>
              <p:nvPr/>
            </p:nvSpPr>
            <p:spPr>
              <a:xfrm>
                <a:off x="0" y="125729"/>
                <a:ext cx="2762250" cy="1551940"/>
              </a:xfrm>
              <a:prstGeom prst="rect">
                <a:avLst/>
              </a:prstGeom>
              <a:noFill/>
              <a:ln>
                <a:noFill/>
              </a:ln>
            </p:spPr>
            <p:txBody>
              <a:bodyPr lIns="45700" tIns="45700" rIns="45700" bIns="45700" anchor="ctr" anchorCtr="0">
                <a:noAutofit/>
              </a:bodyPr>
              <a:lstStyle/>
              <a:p>
                <a:pPr marL="0" marR="0" lvl="0" indent="0" algn="ctr" rtl="0">
                  <a:lnSpc>
                    <a:spcPct val="100000"/>
                  </a:lnSpc>
                  <a:spcBef>
                    <a:spcPts val="0"/>
                  </a:spcBef>
                  <a:spcAft>
                    <a:spcPts val="0"/>
                  </a:spcAft>
                  <a:buClr>
                    <a:srgbClr val="FFFFFF"/>
                  </a:buClr>
                  <a:buSzPct val="25000"/>
                  <a:buFont typeface="Calibri"/>
                  <a:buNone/>
                </a:pPr>
                <a:r>
                  <a:rPr lang="en-US" sz="2200" b="1" i="0" u="none" strike="noStrike" cap="none">
                    <a:solidFill>
                      <a:srgbClr val="FFFFFF"/>
                    </a:solidFill>
                    <a:latin typeface="Calibri"/>
                    <a:ea typeface="Calibri"/>
                    <a:cs typeface="Calibri"/>
                    <a:sym typeface="Calibri"/>
                  </a:rPr>
                  <a:t>L’organisation des enseignements </a:t>
                </a:r>
                <a:r>
                  <a:rPr lang="en-US" sz="1800" b="0" i="0" u="none" strike="noStrike" cap="none">
                    <a:solidFill>
                      <a:srgbClr val="FFFFFF"/>
                    </a:solidFill>
                    <a:latin typeface="Calibri"/>
                    <a:ea typeface="Calibri"/>
                    <a:cs typeface="Calibri"/>
                    <a:sym typeface="Calibri"/>
                  </a:rPr>
                  <a:t>(calendrier, volume horaire, co-intervention, usages du numérique)</a:t>
                </a:r>
              </a:p>
            </p:txBody>
          </p:sp>
        </p:grpSp>
      </p:grpSp>
      <p:grpSp>
        <p:nvGrpSpPr>
          <p:cNvPr id="343" name="Shape 343"/>
          <p:cNvGrpSpPr/>
          <p:nvPr/>
        </p:nvGrpSpPr>
        <p:grpSpPr>
          <a:xfrm>
            <a:off x="4876800" y="88897"/>
            <a:ext cx="2425700" cy="1866903"/>
            <a:chOff x="0" y="0"/>
            <a:chExt cx="2425700" cy="1866900"/>
          </a:xfrm>
        </p:grpSpPr>
        <p:grpSp>
          <p:nvGrpSpPr>
            <p:cNvPr id="344" name="Shape 344"/>
            <p:cNvGrpSpPr/>
            <p:nvPr/>
          </p:nvGrpSpPr>
          <p:grpSpPr>
            <a:xfrm>
              <a:off x="0" y="0"/>
              <a:ext cx="2425700" cy="1257301"/>
              <a:chOff x="0" y="0"/>
              <a:chExt cx="2425700" cy="1257299"/>
            </a:xfrm>
          </p:grpSpPr>
          <p:sp>
            <p:nvSpPr>
              <p:cNvPr id="345" name="Shape 345"/>
              <p:cNvSpPr/>
              <p:nvPr/>
            </p:nvSpPr>
            <p:spPr>
              <a:xfrm>
                <a:off x="0" y="0"/>
                <a:ext cx="2425700" cy="1257299"/>
              </a:xfrm>
              <a:prstGeom prst="rect">
                <a:avLst/>
              </a:prstGeom>
              <a:solidFill>
                <a:srgbClr val="604A7B"/>
              </a:solidFill>
              <a:ln w="9525" cap="flat" cmpd="sng">
                <a:solidFill>
                  <a:srgbClr val="4A7EBB"/>
                </a:solidFill>
                <a:prstDash val="solid"/>
                <a:round/>
                <a:headEnd type="none" w="med" len="med"/>
                <a:tailEnd type="none" w="med" len="med"/>
              </a:ln>
            </p:spPr>
            <p:txBody>
              <a:bodyPr lIns="45700" tIns="45700" rIns="45700" bIns="45700" anchor="ctr" anchorCtr="0">
                <a:noAutofit/>
              </a:bodyPr>
              <a:lstStyle/>
              <a:p>
                <a:pPr marL="0" marR="0" lvl="0" indent="0" algn="ctr" rtl="0">
                  <a:lnSpc>
                    <a:spcPct val="100000"/>
                  </a:lnSpc>
                  <a:spcBef>
                    <a:spcPts val="0"/>
                  </a:spcBef>
                  <a:spcAft>
                    <a:spcPts val="0"/>
                  </a:spcAft>
                  <a:buClr>
                    <a:srgbClr val="FFFFFF"/>
                  </a:buClr>
                  <a:buFont typeface="Calibri"/>
                  <a:buNone/>
                </a:pPr>
                <a:endParaRPr sz="1800" b="0" i="0" u="none" strike="noStrike" cap="none">
                  <a:solidFill>
                    <a:srgbClr val="FFFFFF"/>
                  </a:solidFill>
                  <a:latin typeface="Calibri"/>
                  <a:ea typeface="Calibri"/>
                  <a:cs typeface="Calibri"/>
                  <a:sym typeface="Calibri"/>
                </a:endParaRPr>
              </a:p>
            </p:txBody>
          </p:sp>
          <p:sp>
            <p:nvSpPr>
              <p:cNvPr id="346" name="Shape 346"/>
              <p:cNvSpPr/>
              <p:nvPr/>
            </p:nvSpPr>
            <p:spPr>
              <a:xfrm>
                <a:off x="0" y="417829"/>
                <a:ext cx="2425700" cy="421641"/>
              </a:xfrm>
              <a:prstGeom prst="rect">
                <a:avLst/>
              </a:prstGeom>
              <a:noFill/>
              <a:ln>
                <a:noFill/>
              </a:ln>
            </p:spPr>
            <p:txBody>
              <a:bodyPr lIns="45700" tIns="45700" rIns="45700" bIns="45700" anchor="ctr" anchorCtr="0">
                <a:noAutofit/>
              </a:bodyPr>
              <a:lstStyle/>
              <a:p>
                <a:pPr marL="0" marR="0" lvl="0" indent="0" algn="ctr" rtl="0">
                  <a:lnSpc>
                    <a:spcPct val="100000"/>
                  </a:lnSpc>
                  <a:spcBef>
                    <a:spcPts val="0"/>
                  </a:spcBef>
                  <a:spcAft>
                    <a:spcPts val="0"/>
                  </a:spcAft>
                  <a:buClr>
                    <a:srgbClr val="FFFFFF"/>
                  </a:buClr>
                  <a:buSzPct val="25000"/>
                  <a:buFont typeface="Calibri"/>
                  <a:buNone/>
                </a:pPr>
                <a:r>
                  <a:rPr lang="en-US" sz="2200" b="1" i="0" u="none" strike="noStrike" cap="none">
                    <a:solidFill>
                      <a:srgbClr val="FFFFFF"/>
                    </a:solidFill>
                    <a:latin typeface="Calibri"/>
                    <a:ea typeface="Calibri"/>
                    <a:cs typeface="Calibri"/>
                    <a:sym typeface="Calibri"/>
                  </a:rPr>
                  <a:t>Évaluation</a:t>
                </a:r>
              </a:p>
            </p:txBody>
          </p:sp>
        </p:grpSp>
        <p:cxnSp>
          <p:nvCxnSpPr>
            <p:cNvPr id="347" name="Shape 347"/>
            <p:cNvCxnSpPr/>
            <p:nvPr/>
          </p:nvCxnSpPr>
          <p:spPr>
            <a:xfrm rot="10800000">
              <a:off x="1206503" y="1358899"/>
              <a:ext cx="3" cy="508000"/>
            </a:xfrm>
            <a:prstGeom prst="straightConnector1">
              <a:avLst/>
            </a:prstGeom>
            <a:noFill/>
            <a:ln w="50800" cap="flat" cmpd="sng">
              <a:solidFill>
                <a:srgbClr val="604A7B"/>
              </a:solidFill>
              <a:prstDash val="solid"/>
              <a:round/>
              <a:headEnd type="none" w="med" len="med"/>
              <a:tailEnd type="triangle" w="lg" len="lg"/>
            </a:ln>
          </p:spPr>
        </p:cxnSp>
      </p:gr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1"/>
                                        </p:tgtEl>
                                        <p:attrNameLst>
                                          <p:attrName>style.visibility</p:attrName>
                                        </p:attrNameLst>
                                      </p:cBhvr>
                                      <p:to>
                                        <p:strVal val="visible"/>
                                      </p:to>
                                    </p:set>
                                    <p:animEffect transition="in" filter="fade">
                                      <p:cBhvr>
                                        <p:cTn id="7" dur="500"/>
                                        <p:tgtEl>
                                          <p:spTgt spid="32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38"/>
                                        </p:tgtEl>
                                        <p:attrNameLst>
                                          <p:attrName>style.visibility</p:attrName>
                                        </p:attrNameLst>
                                      </p:cBhvr>
                                      <p:to>
                                        <p:strVal val="visible"/>
                                      </p:to>
                                    </p:set>
                                    <p:anim calcmode="lin" valueType="num">
                                      <p:cBhvr additive="base">
                                        <p:cTn id="12" dur="1000"/>
                                        <p:tgtEl>
                                          <p:spTgt spid="338"/>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33"/>
                                        </p:tgtEl>
                                        <p:attrNameLst>
                                          <p:attrName>style.visibility</p:attrName>
                                        </p:attrNameLst>
                                      </p:cBhvr>
                                      <p:to>
                                        <p:strVal val="visible"/>
                                      </p:to>
                                    </p:set>
                                    <p:anim calcmode="lin" valueType="num">
                                      <p:cBhvr additive="base">
                                        <p:cTn id="17" dur="1000"/>
                                        <p:tgtEl>
                                          <p:spTgt spid="333"/>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43"/>
                                        </p:tgtEl>
                                        <p:attrNameLst>
                                          <p:attrName>style.visibility</p:attrName>
                                        </p:attrNameLst>
                                      </p:cBhvr>
                                      <p:to>
                                        <p:strVal val="visible"/>
                                      </p:to>
                                    </p:set>
                                    <p:anim calcmode="lin" valueType="num">
                                      <p:cBhvr additive="base">
                                        <p:cTn id="22" dur="1000"/>
                                        <p:tgtEl>
                                          <p:spTgt spid="3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cxnSp>
        <p:nvCxnSpPr>
          <p:cNvPr id="24" name="Connecteur droit 23"/>
          <p:cNvCxnSpPr>
            <a:stCxn id="22" idx="3"/>
            <a:endCxn id="14" idx="1"/>
          </p:cNvCxnSpPr>
          <p:nvPr/>
        </p:nvCxnSpPr>
        <p:spPr>
          <a:xfrm>
            <a:off x="3738546" y="3201556"/>
            <a:ext cx="1285884" cy="1101218"/>
          </a:xfrm>
          <a:prstGeom prst="line">
            <a:avLst/>
          </a:prstGeom>
          <a:noFill/>
          <a:ln w="38100" cap="flat">
            <a:solidFill>
              <a:schemeClr val="accent1"/>
            </a:solidFill>
            <a:prstDash val="solid"/>
            <a:round/>
          </a:ln>
          <a:effectLst/>
          <a:sp3d/>
        </p:spPr>
        <p:style>
          <a:lnRef idx="0">
            <a:scrgbClr r="0" g="0" b="0"/>
          </a:lnRef>
          <a:fillRef idx="0">
            <a:scrgbClr r="0" g="0" b="0"/>
          </a:fillRef>
          <a:effectRef idx="0">
            <a:scrgbClr r="0" g="0" b="0"/>
          </a:effectRef>
          <a:fontRef idx="none"/>
        </p:style>
      </p:cxnSp>
      <p:cxnSp>
        <p:nvCxnSpPr>
          <p:cNvPr id="28" name="Connecteur droit 27"/>
          <p:cNvCxnSpPr>
            <a:stCxn id="20" idx="3"/>
            <a:endCxn id="14" idx="1"/>
          </p:cNvCxnSpPr>
          <p:nvPr/>
        </p:nvCxnSpPr>
        <p:spPr>
          <a:xfrm>
            <a:off x="3738546" y="4088460"/>
            <a:ext cx="1285884" cy="214314"/>
          </a:xfrm>
          <a:prstGeom prst="line">
            <a:avLst/>
          </a:prstGeom>
          <a:noFill/>
          <a:ln w="38100" cap="flat">
            <a:solidFill>
              <a:schemeClr val="accent1"/>
            </a:solidFill>
            <a:prstDash val="solid"/>
            <a:round/>
          </a:ln>
          <a:effectLst/>
          <a:sp3d/>
        </p:spPr>
        <p:style>
          <a:lnRef idx="0">
            <a:scrgbClr r="0" g="0" b="0"/>
          </a:lnRef>
          <a:fillRef idx="0">
            <a:scrgbClr r="0" g="0" b="0"/>
          </a:fillRef>
          <a:effectRef idx="0">
            <a:scrgbClr r="0" g="0" b="0"/>
          </a:effectRef>
          <a:fontRef idx="none"/>
        </p:style>
      </p:cxnSp>
      <p:cxnSp>
        <p:nvCxnSpPr>
          <p:cNvPr id="32" name="Connecteur droit 31"/>
          <p:cNvCxnSpPr>
            <a:stCxn id="21" idx="3"/>
          </p:cNvCxnSpPr>
          <p:nvPr/>
        </p:nvCxnSpPr>
        <p:spPr>
          <a:xfrm flipV="1">
            <a:off x="3738546" y="4286256"/>
            <a:ext cx="1285884" cy="588022"/>
          </a:xfrm>
          <a:prstGeom prst="line">
            <a:avLst/>
          </a:prstGeom>
          <a:noFill/>
          <a:ln w="38100" cap="flat">
            <a:solidFill>
              <a:schemeClr val="accent1"/>
            </a:solidFill>
            <a:prstDash val="solid"/>
            <a:round/>
          </a:ln>
          <a:effectLst/>
          <a:sp3d/>
        </p:spPr>
        <p:style>
          <a:lnRef idx="0">
            <a:scrgbClr r="0" g="0" b="0"/>
          </a:lnRef>
          <a:fillRef idx="0">
            <a:scrgbClr r="0" g="0" b="0"/>
          </a:fillRef>
          <a:effectRef idx="0">
            <a:scrgbClr r="0" g="0" b="0"/>
          </a:effectRef>
          <a:fontRef idx="none"/>
        </p:style>
      </p:cxnSp>
      <p:cxnSp>
        <p:nvCxnSpPr>
          <p:cNvPr id="35" name="Connecteur droit 34"/>
          <p:cNvCxnSpPr>
            <a:stCxn id="13" idx="3"/>
            <a:endCxn id="14" idx="1"/>
          </p:cNvCxnSpPr>
          <p:nvPr/>
        </p:nvCxnSpPr>
        <p:spPr>
          <a:xfrm flipV="1">
            <a:off x="3738546" y="4302774"/>
            <a:ext cx="1285884" cy="1541988"/>
          </a:xfrm>
          <a:prstGeom prst="line">
            <a:avLst/>
          </a:prstGeom>
          <a:noFill/>
          <a:ln w="38100" cap="flat">
            <a:solidFill>
              <a:schemeClr val="accent1"/>
            </a:solidFill>
            <a:prstDash val="solid"/>
            <a:round/>
          </a:ln>
          <a:effectLst/>
          <a:sp3d/>
        </p:spPr>
        <p:style>
          <a:lnRef idx="0">
            <a:scrgbClr r="0" g="0" b="0"/>
          </a:lnRef>
          <a:fillRef idx="0">
            <a:scrgbClr r="0" g="0" b="0"/>
          </a:fillRef>
          <a:effectRef idx="0">
            <a:scrgbClr r="0" g="0" b="0"/>
          </a:effectRef>
          <a:fontRef idx="none"/>
        </p:style>
      </p:cxnSp>
      <p:cxnSp>
        <p:nvCxnSpPr>
          <p:cNvPr id="38" name="Connecteur droit 37"/>
          <p:cNvCxnSpPr>
            <a:stCxn id="14" idx="3"/>
            <a:endCxn id="19" idx="1"/>
          </p:cNvCxnSpPr>
          <p:nvPr/>
        </p:nvCxnSpPr>
        <p:spPr>
          <a:xfrm>
            <a:off x="7381884" y="4302774"/>
            <a:ext cx="1214446" cy="1512340"/>
          </a:xfrm>
          <a:prstGeom prst="line">
            <a:avLst/>
          </a:prstGeom>
          <a:noFill/>
          <a:ln w="38100" cap="flat">
            <a:solidFill>
              <a:schemeClr val="accent1"/>
            </a:solidFill>
            <a:prstDash val="solid"/>
            <a:round/>
          </a:ln>
          <a:effectLst/>
          <a:sp3d/>
        </p:spPr>
        <p:style>
          <a:lnRef idx="0">
            <a:scrgbClr r="0" g="0" b="0"/>
          </a:lnRef>
          <a:fillRef idx="0">
            <a:scrgbClr r="0" g="0" b="0"/>
          </a:fillRef>
          <a:effectRef idx="0">
            <a:scrgbClr r="0" g="0" b="0"/>
          </a:effectRef>
          <a:fontRef idx="none"/>
        </p:style>
      </p:cxnSp>
      <p:cxnSp>
        <p:nvCxnSpPr>
          <p:cNvPr id="41" name="Connecteur droit 40"/>
          <p:cNvCxnSpPr>
            <a:stCxn id="14" idx="3"/>
            <a:endCxn id="18" idx="1"/>
          </p:cNvCxnSpPr>
          <p:nvPr/>
        </p:nvCxnSpPr>
        <p:spPr>
          <a:xfrm>
            <a:off x="7381884" y="4302774"/>
            <a:ext cx="1214446" cy="184666"/>
          </a:xfrm>
          <a:prstGeom prst="line">
            <a:avLst/>
          </a:prstGeom>
          <a:noFill/>
          <a:ln w="38100" cap="flat">
            <a:solidFill>
              <a:schemeClr val="accent1"/>
            </a:solidFill>
            <a:prstDash val="solid"/>
            <a:round/>
          </a:ln>
          <a:effectLst/>
          <a:sp3d/>
        </p:spPr>
        <p:style>
          <a:lnRef idx="0">
            <a:scrgbClr r="0" g="0" b="0"/>
          </a:lnRef>
          <a:fillRef idx="0">
            <a:scrgbClr r="0" g="0" b="0"/>
          </a:fillRef>
          <a:effectRef idx="0">
            <a:scrgbClr r="0" g="0" b="0"/>
          </a:effectRef>
          <a:fontRef idx="none"/>
        </p:style>
      </p:cxnSp>
      <p:cxnSp>
        <p:nvCxnSpPr>
          <p:cNvPr id="43" name="Connecteur droit 42"/>
          <p:cNvCxnSpPr>
            <a:stCxn id="17" idx="1"/>
            <a:endCxn id="14" idx="3"/>
          </p:cNvCxnSpPr>
          <p:nvPr/>
        </p:nvCxnSpPr>
        <p:spPr>
          <a:xfrm rot="10800000" flipV="1">
            <a:off x="7381884" y="3100470"/>
            <a:ext cx="1214446" cy="1202304"/>
          </a:xfrm>
          <a:prstGeom prst="line">
            <a:avLst/>
          </a:prstGeom>
          <a:noFill/>
          <a:ln w="38100" cap="flat">
            <a:solidFill>
              <a:schemeClr val="accent1"/>
            </a:solidFill>
            <a:prstDash val="solid"/>
            <a:round/>
          </a:ln>
          <a:effectLst/>
          <a:sp3d/>
        </p:spPr>
        <p:style>
          <a:lnRef idx="0">
            <a:scrgbClr r="0" g="0" b="0"/>
          </a:lnRef>
          <a:fillRef idx="0">
            <a:scrgbClr r="0" g="0" b="0"/>
          </a:fillRef>
          <a:effectRef idx="0">
            <a:scrgbClr r="0" g="0" b="0"/>
          </a:effectRef>
          <a:fontRef idx="none"/>
        </p:style>
      </p:cxnSp>
      <p:cxnSp>
        <p:nvCxnSpPr>
          <p:cNvPr id="47" name="Connecteur droit 46"/>
          <p:cNvCxnSpPr>
            <a:stCxn id="14" idx="3"/>
            <a:endCxn id="16" idx="1"/>
          </p:cNvCxnSpPr>
          <p:nvPr/>
        </p:nvCxnSpPr>
        <p:spPr>
          <a:xfrm flipV="1">
            <a:off x="7381884" y="1945320"/>
            <a:ext cx="1214446" cy="2357454"/>
          </a:xfrm>
          <a:prstGeom prst="line">
            <a:avLst/>
          </a:prstGeom>
          <a:noFill/>
          <a:ln w="38100" cap="flat">
            <a:solidFill>
              <a:schemeClr val="accent1"/>
            </a:solidFill>
            <a:prstDash val="solid"/>
            <a:round/>
          </a:ln>
          <a:effectLst/>
          <a:sp3d/>
        </p:spPr>
        <p:style>
          <a:lnRef idx="0">
            <a:scrgbClr r="0" g="0" b="0"/>
          </a:lnRef>
          <a:fillRef idx="0">
            <a:scrgbClr r="0" g="0" b="0"/>
          </a:fillRef>
          <a:effectRef idx="0">
            <a:scrgbClr r="0" g="0" b="0"/>
          </a:effectRef>
          <a:fontRef idx="none"/>
        </p:style>
      </p:cxnSp>
      <p:cxnSp>
        <p:nvCxnSpPr>
          <p:cNvPr id="50" name="Connecteur droit 49"/>
          <p:cNvCxnSpPr>
            <a:stCxn id="14" idx="3"/>
            <a:endCxn id="15" idx="1"/>
          </p:cNvCxnSpPr>
          <p:nvPr/>
        </p:nvCxnSpPr>
        <p:spPr>
          <a:xfrm flipV="1">
            <a:off x="7381884" y="915540"/>
            <a:ext cx="1214446" cy="3387234"/>
          </a:xfrm>
          <a:prstGeom prst="line">
            <a:avLst/>
          </a:prstGeom>
          <a:noFill/>
          <a:ln w="38100" cap="flat">
            <a:solidFill>
              <a:schemeClr val="accent1"/>
            </a:solidFill>
            <a:prstDash val="solid"/>
            <a:round/>
          </a:ln>
          <a:effectLst/>
          <a:sp3d/>
        </p:spPr>
        <p:style>
          <a:lnRef idx="0">
            <a:scrgbClr r="0" g="0" b="0"/>
          </a:lnRef>
          <a:fillRef idx="0">
            <a:scrgbClr r="0" g="0" b="0"/>
          </a:fillRef>
          <a:effectRef idx="0">
            <a:scrgbClr r="0" g="0" b="0"/>
          </a:effectRef>
          <a:fontRef idx="none"/>
        </p:style>
      </p:cxnSp>
      <p:grpSp>
        <p:nvGrpSpPr>
          <p:cNvPr id="2" name="Shape 359"/>
          <p:cNvGrpSpPr/>
          <p:nvPr/>
        </p:nvGrpSpPr>
        <p:grpSpPr>
          <a:xfrm>
            <a:off x="666712" y="642918"/>
            <a:ext cx="2762250" cy="1803400"/>
            <a:chOff x="0" y="0"/>
            <a:chExt cx="2762250" cy="1803400"/>
          </a:xfrm>
        </p:grpSpPr>
        <p:sp>
          <p:nvSpPr>
            <p:cNvPr id="360" name="Shape 360"/>
            <p:cNvSpPr/>
            <p:nvPr/>
          </p:nvSpPr>
          <p:spPr>
            <a:xfrm>
              <a:off x="0" y="0"/>
              <a:ext cx="2762250" cy="1803400"/>
            </a:xfrm>
            <a:prstGeom prst="rect">
              <a:avLst/>
            </a:prstGeom>
            <a:solidFill>
              <a:srgbClr val="604A7B"/>
            </a:solidFill>
            <a:ln w="9525" cap="flat" cmpd="sng">
              <a:solidFill>
                <a:srgbClr val="4A7EBB"/>
              </a:solidFill>
              <a:prstDash val="solid"/>
              <a:round/>
              <a:headEnd type="none" w="med" len="med"/>
              <a:tailEnd type="none" w="med" len="med"/>
            </a:ln>
          </p:spPr>
          <p:txBody>
            <a:bodyPr lIns="45700" tIns="45700" rIns="45700" bIns="45700" anchor="ctr" anchorCtr="0">
              <a:noAutofit/>
            </a:bodyPr>
            <a:lstStyle/>
            <a:p>
              <a:pPr marL="0" marR="0" lvl="0" indent="0" algn="ctr" rtl="0">
                <a:lnSpc>
                  <a:spcPct val="100000"/>
                </a:lnSpc>
                <a:spcBef>
                  <a:spcPts val="0"/>
                </a:spcBef>
                <a:spcAft>
                  <a:spcPts val="0"/>
                </a:spcAft>
                <a:buClr>
                  <a:srgbClr val="FFFFFF"/>
                </a:buClr>
                <a:buFont typeface="Calibri"/>
                <a:buNone/>
              </a:pPr>
              <a:endParaRPr sz="1800" b="0" i="0" u="none" strike="noStrike" cap="none">
                <a:solidFill>
                  <a:srgbClr val="FFFFFF"/>
                </a:solidFill>
                <a:latin typeface="Calibri"/>
                <a:ea typeface="Calibri"/>
                <a:cs typeface="Calibri"/>
                <a:sym typeface="Calibri"/>
              </a:endParaRPr>
            </a:p>
          </p:txBody>
        </p:sp>
        <p:sp>
          <p:nvSpPr>
            <p:cNvPr id="361" name="Shape 361"/>
            <p:cNvSpPr/>
            <p:nvPr/>
          </p:nvSpPr>
          <p:spPr>
            <a:xfrm>
              <a:off x="0" y="125729"/>
              <a:ext cx="2762250" cy="1551940"/>
            </a:xfrm>
            <a:prstGeom prst="rect">
              <a:avLst/>
            </a:prstGeom>
            <a:noFill/>
            <a:ln>
              <a:noFill/>
            </a:ln>
          </p:spPr>
          <p:txBody>
            <a:bodyPr lIns="45700" tIns="45700" rIns="45700" bIns="45700" anchor="ctr" anchorCtr="0">
              <a:noAutofit/>
            </a:bodyPr>
            <a:lstStyle/>
            <a:p>
              <a:pPr marL="0" marR="0" lvl="0" indent="0" algn="ctr" rtl="0">
                <a:lnSpc>
                  <a:spcPct val="100000"/>
                </a:lnSpc>
                <a:spcBef>
                  <a:spcPts val="0"/>
                </a:spcBef>
                <a:spcAft>
                  <a:spcPts val="0"/>
                </a:spcAft>
                <a:buClr>
                  <a:srgbClr val="FFFFFF"/>
                </a:buClr>
                <a:buSzPct val="25000"/>
                <a:buFont typeface="Calibri"/>
                <a:buNone/>
              </a:pPr>
              <a:r>
                <a:rPr lang="en-US" sz="2200" b="1" i="0" u="none" strike="noStrike" cap="none">
                  <a:solidFill>
                    <a:srgbClr val="FFFFFF"/>
                  </a:solidFill>
                  <a:latin typeface="Calibri"/>
                  <a:ea typeface="Calibri"/>
                  <a:cs typeface="Calibri"/>
                  <a:sym typeface="Calibri"/>
                </a:rPr>
                <a:t>L’organisation des enseignements </a:t>
              </a:r>
              <a:r>
                <a:rPr lang="en-US" sz="1800" b="0" i="0" u="none" strike="noStrike" cap="none">
                  <a:solidFill>
                    <a:srgbClr val="FFFFFF"/>
                  </a:solidFill>
                  <a:latin typeface="Calibri"/>
                  <a:ea typeface="Calibri"/>
                  <a:cs typeface="Calibri"/>
                  <a:sym typeface="Calibri"/>
                </a:rPr>
                <a:t>(calendrier, volume horaire, co-intervention, usages du numérique)</a:t>
              </a:r>
            </a:p>
          </p:txBody>
        </p:sp>
      </p:grpSp>
      <p:sp>
        <p:nvSpPr>
          <p:cNvPr id="13" name="ZoneTexte 12"/>
          <p:cNvSpPr txBox="1"/>
          <p:nvPr/>
        </p:nvSpPr>
        <p:spPr>
          <a:xfrm>
            <a:off x="666712" y="5429264"/>
            <a:ext cx="3071834" cy="83099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2">
            <a:schemeClr val="accent4"/>
          </a:fillRef>
          <a:effectRef idx="1">
            <a:schemeClr val="accent4"/>
          </a:effectRef>
          <a:fontRef idx="minor">
            <a:schemeClr val="dk1"/>
          </a:fontRef>
        </p:style>
        <p:txBody>
          <a:bodyPr rot="0" spcFirstLastPara="1" vertOverflow="overflow" horzOverflow="overflow" vert="horz" wrap="square" lIns="45719" tIns="45719" rIns="45719" bIns="45719" numCol="1" spcCol="38100" rtlCol="0" anchor="t">
            <a:spAutoFit/>
          </a:bodyPr>
          <a:lstStyle/>
          <a:p>
            <a:pPr algn="ctr"/>
            <a:r>
              <a:rPr lang="en-US" sz="2400" dirty="0" smtClean="0">
                <a:solidFill>
                  <a:srgbClr val="000000"/>
                </a:solidFill>
                <a:latin typeface="Arial" pitchFamily="34" charset="0"/>
                <a:ea typeface="Calibri"/>
                <a:cs typeface="Arial" pitchFamily="34" charset="0"/>
                <a:sym typeface="Calibri"/>
              </a:rPr>
              <a:t>la </a:t>
            </a:r>
            <a:r>
              <a:rPr lang="en-US" sz="2400" dirty="0" err="1" smtClean="0">
                <a:solidFill>
                  <a:srgbClr val="000000"/>
                </a:solidFill>
                <a:latin typeface="Arial" pitchFamily="34" charset="0"/>
                <a:ea typeface="Calibri"/>
                <a:cs typeface="Arial" pitchFamily="34" charset="0"/>
                <a:sym typeface="Calibri"/>
              </a:rPr>
              <a:t>réalisation</a:t>
            </a:r>
            <a:r>
              <a:rPr lang="en-US" sz="2400" dirty="0" smtClean="0">
                <a:solidFill>
                  <a:srgbClr val="000000"/>
                </a:solidFill>
                <a:latin typeface="Arial" pitchFamily="34" charset="0"/>
                <a:ea typeface="Calibri"/>
                <a:cs typeface="Arial" pitchFamily="34" charset="0"/>
                <a:sym typeface="Calibri"/>
              </a:rPr>
              <a:t> </a:t>
            </a:r>
            <a:r>
              <a:rPr lang="en-US" sz="2400" dirty="0" err="1" smtClean="0">
                <a:solidFill>
                  <a:srgbClr val="000000"/>
                </a:solidFill>
                <a:latin typeface="Arial" pitchFamily="34" charset="0"/>
                <a:ea typeface="Calibri"/>
                <a:cs typeface="Arial" pitchFamily="34" charset="0"/>
                <a:sym typeface="Calibri"/>
              </a:rPr>
              <a:t>attendue</a:t>
            </a:r>
            <a:endParaRPr kumimoji="0" lang="fr-FR" sz="2400" b="0" i="0" u="none" strike="noStrike" cap="none" spc="0" normalizeH="0" baseline="0" dirty="0">
              <a:ln>
                <a:noFill/>
              </a:ln>
              <a:solidFill>
                <a:srgbClr val="000000"/>
              </a:solidFill>
              <a:effectLst/>
              <a:uFillTx/>
              <a:latin typeface="Arial" pitchFamily="34" charset="0"/>
              <a:ea typeface="+mj-ea"/>
              <a:cs typeface="Arial" pitchFamily="34" charset="0"/>
              <a:sym typeface="Calibri"/>
            </a:endParaRPr>
          </a:p>
        </p:txBody>
      </p:sp>
      <p:sp>
        <p:nvSpPr>
          <p:cNvPr id="14" name="ZoneTexte 13"/>
          <p:cNvSpPr txBox="1"/>
          <p:nvPr/>
        </p:nvSpPr>
        <p:spPr>
          <a:xfrm>
            <a:off x="5024430" y="4071942"/>
            <a:ext cx="2357454" cy="46166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2">
            <a:schemeClr val="accent4"/>
          </a:fillRef>
          <a:effectRef idx="1">
            <a:schemeClr val="accent4"/>
          </a:effectRef>
          <a:fontRef idx="minor">
            <a:schemeClr val="dk1"/>
          </a:fontRef>
        </p:style>
        <p:txBody>
          <a:bodyPr rot="0" spcFirstLastPara="1" vertOverflow="overflow" horzOverflow="overflow" vert="horz" wrap="square" lIns="45719" tIns="45719" rIns="45719" bIns="45719" numCol="1" spcCol="38100" rtlCol="0" anchor="t">
            <a:spAutoFit/>
          </a:bodyPr>
          <a:lstStyle/>
          <a:p>
            <a:pPr algn="ctr"/>
            <a:r>
              <a:rPr lang="en-US" sz="2400" dirty="0" err="1" smtClean="0">
                <a:solidFill>
                  <a:srgbClr val="000000"/>
                </a:solidFill>
                <a:latin typeface="Arial" pitchFamily="34" charset="0"/>
                <a:ea typeface="Calibri"/>
                <a:cs typeface="Arial" pitchFamily="34" charset="0"/>
                <a:sym typeface="Calibri"/>
              </a:rPr>
              <a:t>définissent</a:t>
            </a:r>
            <a:endParaRPr kumimoji="0" lang="fr-FR" sz="2400" b="0" i="0" u="none" strike="noStrike" cap="none" spc="0" normalizeH="0" baseline="0" dirty="0">
              <a:ln>
                <a:noFill/>
              </a:ln>
              <a:solidFill>
                <a:srgbClr val="000000"/>
              </a:solidFill>
              <a:effectLst/>
              <a:uFillTx/>
              <a:latin typeface="Arial" pitchFamily="34" charset="0"/>
              <a:ea typeface="+mj-ea"/>
              <a:cs typeface="Arial" pitchFamily="34" charset="0"/>
              <a:sym typeface="Calibri"/>
            </a:endParaRPr>
          </a:p>
        </p:txBody>
      </p:sp>
      <p:sp>
        <p:nvSpPr>
          <p:cNvPr id="15" name="ZoneTexte 14"/>
          <p:cNvSpPr txBox="1"/>
          <p:nvPr/>
        </p:nvSpPr>
        <p:spPr>
          <a:xfrm>
            <a:off x="8596330" y="500042"/>
            <a:ext cx="2714644" cy="83099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2">
            <a:schemeClr val="accent4"/>
          </a:fillRef>
          <a:effectRef idx="1">
            <a:schemeClr val="accent4"/>
          </a:effectRef>
          <a:fontRef idx="minor">
            <a:schemeClr val="dk1"/>
          </a:fontRef>
        </p:style>
        <p:txBody>
          <a:bodyPr rot="0" spcFirstLastPara="1" vertOverflow="overflow" horzOverflow="overflow" vert="horz" wrap="square" lIns="45719" tIns="45719" rIns="45719" bIns="45719" numCol="1" spcCol="38100" rtlCol="0" anchor="t">
            <a:spAutoFit/>
          </a:bodyPr>
          <a:lstStyle/>
          <a:p>
            <a:pPr algn="ctr"/>
            <a:r>
              <a:rPr lang="en-US" sz="2400" dirty="0" smtClean="0">
                <a:solidFill>
                  <a:srgbClr val="000000"/>
                </a:solidFill>
                <a:latin typeface="Arial" pitchFamily="34" charset="0"/>
                <a:ea typeface="Calibri"/>
                <a:cs typeface="Arial" pitchFamily="34" charset="0"/>
                <a:sym typeface="Calibri"/>
              </a:rPr>
              <a:t>les </a:t>
            </a:r>
            <a:r>
              <a:rPr lang="en-US" sz="2400" b="1" dirty="0" smtClean="0">
                <a:solidFill>
                  <a:srgbClr val="000000"/>
                </a:solidFill>
                <a:latin typeface="Arial" pitchFamily="34" charset="0"/>
                <a:ea typeface="Calibri"/>
                <a:cs typeface="Arial" pitchFamily="34" charset="0"/>
                <a:sym typeface="Calibri"/>
              </a:rPr>
              <a:t>disciplines </a:t>
            </a:r>
            <a:r>
              <a:rPr lang="en-US" sz="2400" b="1" dirty="0" err="1" smtClean="0">
                <a:solidFill>
                  <a:srgbClr val="000000"/>
                </a:solidFill>
                <a:latin typeface="Arial" pitchFamily="34" charset="0"/>
                <a:ea typeface="Calibri"/>
                <a:cs typeface="Arial" pitchFamily="34" charset="0"/>
                <a:sym typeface="Calibri"/>
              </a:rPr>
              <a:t>engagées</a:t>
            </a:r>
            <a:endParaRPr kumimoji="0" lang="fr-FR" sz="2400" b="0" i="0" u="none" strike="noStrike" cap="none" spc="0" normalizeH="0" baseline="0" dirty="0">
              <a:ln>
                <a:noFill/>
              </a:ln>
              <a:solidFill>
                <a:srgbClr val="000000"/>
              </a:solidFill>
              <a:effectLst/>
              <a:uFillTx/>
              <a:latin typeface="Arial" pitchFamily="34" charset="0"/>
              <a:ea typeface="+mj-ea"/>
              <a:cs typeface="Arial" pitchFamily="34" charset="0"/>
              <a:sym typeface="Calibri"/>
            </a:endParaRPr>
          </a:p>
        </p:txBody>
      </p:sp>
      <p:sp>
        <p:nvSpPr>
          <p:cNvPr id="16" name="ZoneTexte 15"/>
          <p:cNvSpPr txBox="1"/>
          <p:nvPr/>
        </p:nvSpPr>
        <p:spPr>
          <a:xfrm>
            <a:off x="8596330" y="1714488"/>
            <a:ext cx="2714644" cy="46166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2">
            <a:schemeClr val="accent4"/>
          </a:fillRef>
          <a:effectRef idx="1">
            <a:schemeClr val="accent4"/>
          </a:effectRef>
          <a:fontRef idx="minor">
            <a:schemeClr val="dk1"/>
          </a:fontRef>
        </p:style>
        <p:txBody>
          <a:bodyPr rot="0" spcFirstLastPara="1" vertOverflow="overflow" horzOverflow="overflow" vert="horz" wrap="square" lIns="45719" tIns="45719" rIns="45719" bIns="45719" numCol="1" spcCol="38100" rtlCol="0" anchor="t">
            <a:spAutoFit/>
          </a:bodyPr>
          <a:lstStyle/>
          <a:p>
            <a:pPr algn="ctr"/>
            <a:r>
              <a:rPr lang="en-US" sz="2400" dirty="0" smtClean="0">
                <a:solidFill>
                  <a:srgbClr val="000000"/>
                </a:solidFill>
                <a:latin typeface="Arial" pitchFamily="34" charset="0"/>
                <a:ea typeface="Calibri"/>
                <a:cs typeface="Arial" pitchFamily="34" charset="0"/>
                <a:sym typeface="Calibri"/>
              </a:rPr>
              <a:t>la </a:t>
            </a:r>
            <a:r>
              <a:rPr lang="en-US" sz="2400" b="1" dirty="0" err="1" smtClean="0">
                <a:solidFill>
                  <a:srgbClr val="000000"/>
                </a:solidFill>
                <a:latin typeface="Arial" pitchFamily="34" charset="0"/>
                <a:ea typeface="Calibri"/>
                <a:cs typeface="Arial" pitchFamily="34" charset="0"/>
                <a:sym typeface="Calibri"/>
              </a:rPr>
              <a:t>durée</a:t>
            </a:r>
            <a:r>
              <a:rPr lang="en-US" sz="2400" b="1" dirty="0" smtClean="0">
                <a:solidFill>
                  <a:srgbClr val="000000"/>
                </a:solidFill>
                <a:latin typeface="Arial" pitchFamily="34" charset="0"/>
                <a:ea typeface="Calibri"/>
                <a:cs typeface="Arial" pitchFamily="34" charset="0"/>
                <a:sym typeface="Calibri"/>
              </a:rPr>
              <a:t> </a:t>
            </a:r>
            <a:r>
              <a:rPr lang="en-US" sz="2400" b="1" dirty="0" err="1" smtClean="0">
                <a:solidFill>
                  <a:srgbClr val="000000"/>
                </a:solidFill>
                <a:latin typeface="Arial" pitchFamily="34" charset="0"/>
                <a:ea typeface="Calibri"/>
                <a:cs typeface="Arial" pitchFamily="34" charset="0"/>
                <a:sym typeface="Calibri"/>
              </a:rPr>
              <a:t>globale</a:t>
            </a:r>
            <a:endParaRPr kumimoji="0" lang="fr-FR" sz="2400" b="0" i="0" u="none" strike="noStrike" cap="none" spc="0" normalizeH="0" baseline="0" dirty="0">
              <a:ln>
                <a:noFill/>
              </a:ln>
              <a:solidFill>
                <a:srgbClr val="000000"/>
              </a:solidFill>
              <a:effectLst/>
              <a:uFillTx/>
              <a:latin typeface="Arial" pitchFamily="34" charset="0"/>
              <a:ea typeface="+mj-ea"/>
              <a:cs typeface="Arial" pitchFamily="34" charset="0"/>
              <a:sym typeface="Calibri"/>
            </a:endParaRPr>
          </a:p>
        </p:txBody>
      </p:sp>
      <p:sp>
        <p:nvSpPr>
          <p:cNvPr id="17" name="ZoneTexte 16"/>
          <p:cNvSpPr txBox="1"/>
          <p:nvPr/>
        </p:nvSpPr>
        <p:spPr>
          <a:xfrm>
            <a:off x="8596330" y="2500306"/>
            <a:ext cx="2714644" cy="1200327"/>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2">
            <a:schemeClr val="accent4"/>
          </a:fillRef>
          <a:effectRef idx="1">
            <a:schemeClr val="accent4"/>
          </a:effectRef>
          <a:fontRef idx="minor">
            <a:schemeClr val="dk1"/>
          </a:fontRef>
        </p:style>
        <p:txBody>
          <a:bodyPr rot="0" spcFirstLastPara="1" vertOverflow="overflow" horzOverflow="overflow" vert="horz" wrap="square" lIns="45719" tIns="45719" rIns="45719" bIns="45719" numCol="1" spcCol="38100" rtlCol="0" anchor="t">
            <a:spAutoFit/>
          </a:bodyPr>
          <a:lstStyle/>
          <a:p>
            <a:pPr algn="ctr"/>
            <a:r>
              <a:rPr lang="en-US" sz="2400" dirty="0" smtClean="0">
                <a:solidFill>
                  <a:srgbClr val="000000"/>
                </a:solidFill>
                <a:latin typeface="Arial" pitchFamily="34" charset="0"/>
                <a:ea typeface="Calibri"/>
                <a:cs typeface="Arial" pitchFamily="34" charset="0"/>
                <a:sym typeface="Calibri"/>
              </a:rPr>
              <a:t> la </a:t>
            </a:r>
            <a:r>
              <a:rPr lang="en-US" sz="2400" b="1" dirty="0" err="1" smtClean="0">
                <a:solidFill>
                  <a:srgbClr val="000000"/>
                </a:solidFill>
                <a:latin typeface="Arial" pitchFamily="34" charset="0"/>
                <a:ea typeface="Calibri"/>
                <a:cs typeface="Arial" pitchFamily="34" charset="0"/>
                <a:sym typeface="Calibri"/>
              </a:rPr>
              <a:t>durée</a:t>
            </a:r>
            <a:r>
              <a:rPr lang="en-US" sz="2400" b="1" dirty="0" smtClean="0">
                <a:solidFill>
                  <a:srgbClr val="000000"/>
                </a:solidFill>
                <a:latin typeface="Arial" pitchFamily="34" charset="0"/>
                <a:ea typeface="Calibri"/>
                <a:cs typeface="Arial" pitchFamily="34" charset="0"/>
                <a:sym typeface="Calibri"/>
              </a:rPr>
              <a:t> des </a:t>
            </a:r>
            <a:r>
              <a:rPr lang="en-US" sz="2400" b="1" dirty="0" err="1" smtClean="0">
                <a:solidFill>
                  <a:srgbClr val="000000"/>
                </a:solidFill>
                <a:latin typeface="Arial" pitchFamily="34" charset="0"/>
                <a:ea typeface="Calibri"/>
                <a:cs typeface="Arial" pitchFamily="34" charset="0"/>
                <a:sym typeface="Calibri"/>
              </a:rPr>
              <a:t>différentes</a:t>
            </a:r>
            <a:r>
              <a:rPr lang="en-US" sz="2400" b="1" dirty="0" smtClean="0">
                <a:solidFill>
                  <a:srgbClr val="000000"/>
                </a:solidFill>
                <a:latin typeface="Arial" pitchFamily="34" charset="0"/>
                <a:ea typeface="Calibri"/>
                <a:cs typeface="Arial" pitchFamily="34" charset="0"/>
                <a:sym typeface="Calibri"/>
              </a:rPr>
              <a:t> </a:t>
            </a:r>
            <a:r>
              <a:rPr lang="en-US" sz="2400" b="1" dirty="0" err="1" smtClean="0">
                <a:solidFill>
                  <a:srgbClr val="000000"/>
                </a:solidFill>
                <a:latin typeface="Arial" pitchFamily="34" charset="0"/>
                <a:ea typeface="Calibri"/>
                <a:cs typeface="Arial" pitchFamily="34" charset="0"/>
                <a:sym typeface="Calibri"/>
              </a:rPr>
              <a:t>étapes</a:t>
            </a:r>
            <a:r>
              <a:rPr lang="en-US" sz="2400" b="1" dirty="0" smtClean="0">
                <a:solidFill>
                  <a:srgbClr val="000000"/>
                </a:solidFill>
                <a:latin typeface="Arial" pitchFamily="34" charset="0"/>
                <a:ea typeface="Calibri"/>
                <a:cs typeface="Arial" pitchFamily="34" charset="0"/>
                <a:sym typeface="Calibri"/>
              </a:rPr>
              <a:t> du </a:t>
            </a:r>
            <a:r>
              <a:rPr lang="en-US" sz="2400" b="1" dirty="0" err="1" smtClean="0">
                <a:solidFill>
                  <a:srgbClr val="000000"/>
                </a:solidFill>
                <a:latin typeface="Arial" pitchFamily="34" charset="0"/>
                <a:ea typeface="Calibri"/>
                <a:cs typeface="Arial" pitchFamily="34" charset="0"/>
                <a:sym typeface="Calibri"/>
              </a:rPr>
              <a:t>projets</a:t>
            </a:r>
            <a:endParaRPr kumimoji="0" lang="fr-FR" sz="2400" b="0" i="0" u="none" strike="noStrike" cap="none" spc="0" normalizeH="0" baseline="0" dirty="0">
              <a:ln>
                <a:noFill/>
              </a:ln>
              <a:solidFill>
                <a:srgbClr val="000000"/>
              </a:solidFill>
              <a:effectLst/>
              <a:uFillTx/>
              <a:latin typeface="Arial" pitchFamily="34" charset="0"/>
              <a:ea typeface="+mj-ea"/>
              <a:cs typeface="Arial" pitchFamily="34" charset="0"/>
              <a:sym typeface="Calibri"/>
            </a:endParaRPr>
          </a:p>
        </p:txBody>
      </p:sp>
      <p:sp>
        <p:nvSpPr>
          <p:cNvPr id="18" name="ZoneTexte 17"/>
          <p:cNvSpPr txBox="1"/>
          <p:nvPr/>
        </p:nvSpPr>
        <p:spPr>
          <a:xfrm>
            <a:off x="8596330" y="4071942"/>
            <a:ext cx="2714644" cy="83099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2">
            <a:schemeClr val="accent4"/>
          </a:fillRef>
          <a:effectRef idx="1">
            <a:schemeClr val="accent4"/>
          </a:effectRef>
          <a:fontRef idx="minor">
            <a:schemeClr val="dk1"/>
          </a:fontRef>
        </p:style>
        <p:txBody>
          <a:bodyPr rot="0" spcFirstLastPara="1" vertOverflow="overflow" horzOverflow="overflow" vert="horz" wrap="square" lIns="45719" tIns="45719" rIns="45719" bIns="45719" numCol="1" spcCol="38100" rtlCol="0" anchor="t">
            <a:spAutoFit/>
          </a:bodyPr>
          <a:lstStyle/>
          <a:p>
            <a:pPr algn="ctr"/>
            <a:r>
              <a:rPr lang="en-US" sz="2400" dirty="0" smtClean="0">
                <a:solidFill>
                  <a:srgbClr val="000000"/>
                </a:solidFill>
                <a:latin typeface="Arial" pitchFamily="34" charset="0"/>
                <a:ea typeface="Calibri"/>
                <a:cs typeface="Arial" pitchFamily="34" charset="0"/>
                <a:sym typeface="Calibri"/>
              </a:rPr>
              <a:t>le </a:t>
            </a:r>
            <a:r>
              <a:rPr lang="en-US" sz="2400" b="1" dirty="0" err="1" smtClean="0">
                <a:solidFill>
                  <a:srgbClr val="000000"/>
                </a:solidFill>
                <a:latin typeface="Arial" pitchFamily="34" charset="0"/>
                <a:ea typeface="Calibri"/>
                <a:cs typeface="Arial" pitchFamily="34" charset="0"/>
                <a:sym typeface="Calibri"/>
              </a:rPr>
              <a:t>calendrier</a:t>
            </a:r>
            <a:r>
              <a:rPr lang="en-US" sz="2400" b="1" dirty="0" smtClean="0">
                <a:solidFill>
                  <a:srgbClr val="000000"/>
                </a:solidFill>
                <a:latin typeface="Arial" pitchFamily="34" charset="0"/>
                <a:ea typeface="Calibri"/>
                <a:cs typeface="Arial" pitchFamily="34" charset="0"/>
                <a:sym typeface="Calibri"/>
              </a:rPr>
              <a:t> des séances</a:t>
            </a:r>
            <a:endParaRPr kumimoji="0" lang="fr-FR" sz="2400" b="0" i="0" u="none" strike="noStrike" cap="none" spc="0" normalizeH="0" baseline="0" dirty="0">
              <a:ln>
                <a:noFill/>
              </a:ln>
              <a:solidFill>
                <a:srgbClr val="000000"/>
              </a:solidFill>
              <a:effectLst/>
              <a:uFillTx/>
              <a:latin typeface="Arial" pitchFamily="34" charset="0"/>
              <a:ea typeface="+mj-ea"/>
              <a:cs typeface="Arial" pitchFamily="34" charset="0"/>
              <a:sym typeface="Calibri"/>
            </a:endParaRPr>
          </a:p>
        </p:txBody>
      </p:sp>
      <p:sp>
        <p:nvSpPr>
          <p:cNvPr id="19" name="ZoneTexte 18"/>
          <p:cNvSpPr txBox="1"/>
          <p:nvPr/>
        </p:nvSpPr>
        <p:spPr>
          <a:xfrm>
            <a:off x="8596330" y="5214950"/>
            <a:ext cx="2714644" cy="1200327"/>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2">
            <a:schemeClr val="accent4"/>
          </a:fillRef>
          <a:effectRef idx="1">
            <a:schemeClr val="accent4"/>
          </a:effectRef>
          <a:fontRef idx="minor">
            <a:schemeClr val="dk1"/>
          </a:fontRef>
        </p:style>
        <p:txBody>
          <a:bodyPr rot="0" spcFirstLastPara="1" vertOverflow="overflow" horzOverflow="overflow" vert="horz" wrap="square" lIns="45719" tIns="45719" rIns="45719" bIns="45719" numCol="1" spcCol="38100" rtlCol="0" anchor="t">
            <a:spAutoFit/>
          </a:bodyPr>
          <a:lstStyle/>
          <a:p>
            <a:pPr algn="ctr"/>
            <a:r>
              <a:rPr lang="en-US" sz="2400" dirty="0" err="1" smtClean="0">
                <a:solidFill>
                  <a:srgbClr val="000000"/>
                </a:solidFill>
                <a:latin typeface="Arial" pitchFamily="34" charset="0"/>
                <a:ea typeface="Calibri"/>
                <a:cs typeface="Arial" pitchFamily="34" charset="0"/>
                <a:sym typeface="Calibri"/>
              </a:rPr>
              <a:t>nécessité</a:t>
            </a:r>
            <a:r>
              <a:rPr lang="en-US" sz="2400" dirty="0" smtClean="0">
                <a:solidFill>
                  <a:srgbClr val="000000"/>
                </a:solidFill>
                <a:latin typeface="Arial" pitchFamily="34" charset="0"/>
                <a:ea typeface="Calibri"/>
                <a:cs typeface="Arial" pitchFamily="34" charset="0"/>
                <a:sym typeface="Calibri"/>
              </a:rPr>
              <a:t> </a:t>
            </a:r>
            <a:r>
              <a:rPr lang="en-US" sz="2400" dirty="0" err="1" smtClean="0">
                <a:solidFill>
                  <a:srgbClr val="000000"/>
                </a:solidFill>
                <a:latin typeface="Arial" pitchFamily="34" charset="0"/>
                <a:ea typeface="Calibri"/>
                <a:cs typeface="Arial" pitchFamily="34" charset="0"/>
                <a:sym typeface="Calibri"/>
              </a:rPr>
              <a:t>ou</a:t>
            </a:r>
            <a:r>
              <a:rPr lang="en-US" sz="2400" dirty="0" smtClean="0">
                <a:solidFill>
                  <a:srgbClr val="000000"/>
                </a:solidFill>
                <a:latin typeface="Arial" pitchFamily="34" charset="0"/>
                <a:ea typeface="Calibri"/>
                <a:cs typeface="Arial" pitchFamily="34" charset="0"/>
                <a:sym typeface="Calibri"/>
              </a:rPr>
              <a:t> pas </a:t>
            </a:r>
            <a:r>
              <a:rPr lang="en-US" sz="2400" dirty="0" err="1" smtClean="0">
                <a:solidFill>
                  <a:srgbClr val="000000"/>
                </a:solidFill>
                <a:latin typeface="Arial" pitchFamily="34" charset="0"/>
                <a:ea typeface="Calibri"/>
                <a:cs typeface="Arial" pitchFamily="34" charset="0"/>
                <a:sym typeface="Calibri"/>
              </a:rPr>
              <a:t>d’organiser</a:t>
            </a:r>
            <a:r>
              <a:rPr lang="en-US" sz="2400" dirty="0" smtClean="0">
                <a:solidFill>
                  <a:srgbClr val="000000"/>
                </a:solidFill>
                <a:latin typeface="Arial" pitchFamily="34" charset="0"/>
                <a:ea typeface="Calibri"/>
                <a:cs typeface="Arial" pitchFamily="34" charset="0"/>
                <a:sym typeface="Calibri"/>
              </a:rPr>
              <a:t> des </a:t>
            </a:r>
            <a:r>
              <a:rPr lang="en-US" sz="2400" b="1" dirty="0" smtClean="0">
                <a:solidFill>
                  <a:srgbClr val="000000"/>
                </a:solidFill>
                <a:latin typeface="Arial" pitchFamily="34" charset="0"/>
                <a:ea typeface="Calibri"/>
                <a:cs typeface="Arial" pitchFamily="34" charset="0"/>
                <a:sym typeface="Calibri"/>
              </a:rPr>
              <a:t>co-interventions</a:t>
            </a:r>
            <a:endParaRPr kumimoji="0" lang="fr-FR" sz="2400" b="0" i="0" u="none" strike="noStrike" cap="none" spc="0" normalizeH="0" baseline="0" dirty="0">
              <a:ln>
                <a:noFill/>
              </a:ln>
              <a:solidFill>
                <a:srgbClr val="000000"/>
              </a:solidFill>
              <a:effectLst/>
              <a:uFillTx/>
              <a:latin typeface="Arial" pitchFamily="34" charset="0"/>
              <a:ea typeface="+mj-ea"/>
              <a:cs typeface="Arial" pitchFamily="34" charset="0"/>
              <a:sym typeface="Calibri"/>
            </a:endParaRPr>
          </a:p>
        </p:txBody>
      </p:sp>
      <p:sp>
        <p:nvSpPr>
          <p:cNvPr id="20" name="ZoneTexte 19"/>
          <p:cNvSpPr txBox="1"/>
          <p:nvPr/>
        </p:nvSpPr>
        <p:spPr>
          <a:xfrm>
            <a:off x="666712" y="3857628"/>
            <a:ext cx="3071834" cy="46166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2">
            <a:schemeClr val="accent4"/>
          </a:fillRef>
          <a:effectRef idx="1">
            <a:schemeClr val="accent4"/>
          </a:effectRef>
          <a:fontRef idx="minor">
            <a:schemeClr val="dk1"/>
          </a:fontRef>
        </p:style>
        <p:txBody>
          <a:bodyPr rot="0" spcFirstLastPara="1" vertOverflow="overflow" horzOverflow="overflow" vert="horz" wrap="square" lIns="45719" tIns="45719" rIns="45719" bIns="45719" numCol="1" spcCol="38100" rtlCol="0" anchor="t">
            <a:spAutoFit/>
          </a:bodyPr>
          <a:lstStyle/>
          <a:p>
            <a:pPr algn="ctr"/>
            <a:r>
              <a:rPr lang="en-US" sz="2400" dirty="0" smtClean="0">
                <a:solidFill>
                  <a:srgbClr val="000000"/>
                </a:solidFill>
                <a:latin typeface="Arial" pitchFamily="34" charset="0"/>
                <a:ea typeface="Calibri"/>
                <a:cs typeface="Arial" pitchFamily="34" charset="0"/>
                <a:sym typeface="Calibri"/>
              </a:rPr>
              <a:t>le cadre </a:t>
            </a:r>
            <a:r>
              <a:rPr lang="en-US" sz="2400" dirty="0" err="1" smtClean="0">
                <a:solidFill>
                  <a:srgbClr val="000000"/>
                </a:solidFill>
                <a:latin typeface="Arial" pitchFamily="34" charset="0"/>
                <a:ea typeface="Calibri"/>
                <a:cs typeface="Arial" pitchFamily="34" charset="0"/>
                <a:sym typeface="Calibri"/>
              </a:rPr>
              <a:t>thématique</a:t>
            </a:r>
            <a:endParaRPr lang="en-US" sz="2400" dirty="0" smtClean="0">
              <a:solidFill>
                <a:srgbClr val="000000"/>
              </a:solidFill>
              <a:latin typeface="Arial" pitchFamily="34" charset="0"/>
              <a:ea typeface="Calibri"/>
              <a:cs typeface="Arial" pitchFamily="34" charset="0"/>
              <a:sym typeface="Calibri"/>
            </a:endParaRPr>
          </a:p>
        </p:txBody>
      </p:sp>
      <p:sp>
        <p:nvSpPr>
          <p:cNvPr id="21" name="ZoneTexte 20"/>
          <p:cNvSpPr txBox="1"/>
          <p:nvPr/>
        </p:nvSpPr>
        <p:spPr>
          <a:xfrm>
            <a:off x="666712" y="4643446"/>
            <a:ext cx="3071834" cy="46166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2">
            <a:schemeClr val="accent4"/>
          </a:fillRef>
          <a:effectRef idx="1">
            <a:schemeClr val="accent4"/>
          </a:effectRef>
          <a:fontRef idx="minor">
            <a:schemeClr val="dk1"/>
          </a:fontRef>
        </p:style>
        <p:txBody>
          <a:bodyPr rot="0" spcFirstLastPara="1" vertOverflow="overflow" horzOverflow="overflow" vert="horz" wrap="square" lIns="45719" tIns="45719" rIns="45719" bIns="45719" numCol="1" spcCol="38100" rtlCol="0" anchor="t">
            <a:spAutoFit/>
          </a:bodyPr>
          <a:lstStyle/>
          <a:p>
            <a:pPr algn="ctr"/>
            <a:r>
              <a:rPr lang="en-US" sz="2400" dirty="0" smtClean="0">
                <a:solidFill>
                  <a:srgbClr val="000000"/>
                </a:solidFill>
                <a:latin typeface="Arial" pitchFamily="34" charset="0"/>
                <a:ea typeface="Calibri"/>
                <a:cs typeface="Arial" pitchFamily="34" charset="0"/>
                <a:sym typeface="Calibri"/>
              </a:rPr>
              <a:t>les </a:t>
            </a:r>
            <a:r>
              <a:rPr lang="en-US" sz="2400" dirty="0" err="1" smtClean="0">
                <a:solidFill>
                  <a:srgbClr val="000000"/>
                </a:solidFill>
                <a:latin typeface="Arial" pitchFamily="34" charset="0"/>
                <a:ea typeface="Calibri"/>
                <a:cs typeface="Arial" pitchFamily="34" charset="0"/>
                <a:sym typeface="Calibri"/>
              </a:rPr>
              <a:t>contenus</a:t>
            </a:r>
            <a:r>
              <a:rPr lang="en-US" sz="2400" dirty="0" smtClean="0">
                <a:solidFill>
                  <a:srgbClr val="000000"/>
                </a:solidFill>
                <a:latin typeface="Arial" pitchFamily="34" charset="0"/>
                <a:ea typeface="Calibri"/>
                <a:cs typeface="Arial" pitchFamily="34" charset="0"/>
                <a:sym typeface="Calibri"/>
              </a:rPr>
              <a:t> </a:t>
            </a:r>
            <a:r>
              <a:rPr lang="en-US" sz="2400" dirty="0" err="1" smtClean="0">
                <a:solidFill>
                  <a:srgbClr val="000000"/>
                </a:solidFill>
                <a:latin typeface="Arial" pitchFamily="34" charset="0"/>
                <a:ea typeface="Calibri"/>
                <a:cs typeface="Arial" pitchFamily="34" charset="0"/>
                <a:sym typeface="Calibri"/>
              </a:rPr>
              <a:t>abordés</a:t>
            </a:r>
            <a:endParaRPr lang="en-US" sz="2400" dirty="0" smtClean="0">
              <a:solidFill>
                <a:srgbClr val="000000"/>
              </a:solidFill>
              <a:latin typeface="Arial" pitchFamily="34" charset="0"/>
              <a:ea typeface="Calibri"/>
              <a:cs typeface="Arial" pitchFamily="34" charset="0"/>
              <a:sym typeface="Calibri"/>
            </a:endParaRPr>
          </a:p>
        </p:txBody>
      </p:sp>
      <p:sp>
        <p:nvSpPr>
          <p:cNvPr id="22" name="ZoneTexte 21"/>
          <p:cNvSpPr txBox="1"/>
          <p:nvPr/>
        </p:nvSpPr>
        <p:spPr>
          <a:xfrm>
            <a:off x="666712" y="2786058"/>
            <a:ext cx="3071834" cy="83099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2">
            <a:schemeClr val="accent4"/>
          </a:fillRef>
          <a:effectRef idx="1">
            <a:schemeClr val="accent4"/>
          </a:effectRef>
          <a:fontRef idx="minor">
            <a:schemeClr val="dk1"/>
          </a:fontRef>
        </p:style>
        <p:txBody>
          <a:bodyPr rot="0" spcFirstLastPara="1" vertOverflow="overflow" horzOverflow="overflow" vert="horz" wrap="square" lIns="45719" tIns="45719" rIns="45719" bIns="45719" numCol="1" spcCol="38100" rtlCol="0" anchor="t">
            <a:spAutoFit/>
          </a:bodyPr>
          <a:lstStyle/>
          <a:p>
            <a:pPr algn="ctr"/>
            <a:r>
              <a:rPr lang="en-US" sz="2400" dirty="0" smtClean="0">
                <a:solidFill>
                  <a:srgbClr val="000000"/>
                </a:solidFill>
                <a:latin typeface="Arial" pitchFamily="34" charset="0"/>
                <a:ea typeface="Calibri"/>
                <a:cs typeface="Arial" pitchFamily="34" charset="0"/>
                <a:sym typeface="Calibri"/>
              </a:rPr>
              <a:t> le </a:t>
            </a:r>
            <a:r>
              <a:rPr lang="en-US" sz="2400" dirty="0" err="1" smtClean="0">
                <a:solidFill>
                  <a:srgbClr val="000000"/>
                </a:solidFill>
                <a:latin typeface="Arial" pitchFamily="34" charset="0"/>
                <a:ea typeface="Calibri"/>
                <a:cs typeface="Arial" pitchFamily="34" charset="0"/>
                <a:sym typeface="Calibri"/>
              </a:rPr>
              <a:t>projet</a:t>
            </a:r>
            <a:r>
              <a:rPr lang="en-US" sz="2400" dirty="0" smtClean="0">
                <a:solidFill>
                  <a:srgbClr val="000000"/>
                </a:solidFill>
                <a:latin typeface="Arial" pitchFamily="34" charset="0"/>
                <a:ea typeface="Calibri"/>
                <a:cs typeface="Arial" pitchFamily="34" charset="0"/>
                <a:sym typeface="Calibri"/>
              </a:rPr>
              <a:t> </a:t>
            </a:r>
            <a:r>
              <a:rPr lang="en-US" sz="2400" dirty="0" err="1" smtClean="0">
                <a:solidFill>
                  <a:srgbClr val="000000"/>
                </a:solidFill>
                <a:latin typeface="Arial" pitchFamily="34" charset="0"/>
                <a:ea typeface="Calibri"/>
                <a:cs typeface="Arial" pitchFamily="34" charset="0"/>
                <a:sym typeface="Calibri"/>
              </a:rPr>
              <a:t>pédagogique</a:t>
            </a:r>
            <a:endParaRPr lang="en-US" sz="2400" dirty="0" smtClean="0">
              <a:solidFill>
                <a:srgbClr val="000000"/>
              </a:solidFill>
              <a:latin typeface="Arial" pitchFamily="34" charset="0"/>
              <a:ea typeface="Calibri"/>
              <a:cs typeface="Arial" pitchFamily="34" charset="0"/>
              <a:sym typeface="Calibri"/>
            </a:endParaRP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ox(in)">
                                      <p:cBhvr>
                                        <p:cTn id="7" dur="500"/>
                                        <p:tgtEl>
                                          <p:spTgt spid="13"/>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ox(in)">
                                      <p:cBhvr>
                                        <p:cTn id="10" dur="500"/>
                                        <p:tgtEl>
                                          <p:spTgt spid="20"/>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box(in)">
                                      <p:cBhvr>
                                        <p:cTn id="13" dur="500"/>
                                        <p:tgtEl>
                                          <p:spTgt spid="21"/>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box(in)">
                                      <p:cBhvr>
                                        <p:cTn id="16" dur="5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additive="base">
                                        <p:cTn id="21" dur="500" fill="hold"/>
                                        <p:tgtEl>
                                          <p:spTgt spid="24"/>
                                        </p:tgtEl>
                                        <p:attrNameLst>
                                          <p:attrName>ppt_x</p:attrName>
                                        </p:attrNameLst>
                                      </p:cBhvr>
                                      <p:tavLst>
                                        <p:tav tm="0">
                                          <p:val>
                                            <p:strVal val="#ppt_x"/>
                                          </p:val>
                                        </p:tav>
                                        <p:tav tm="100000">
                                          <p:val>
                                            <p:strVal val="#ppt_x"/>
                                          </p:val>
                                        </p:tav>
                                      </p:tavLst>
                                    </p:anim>
                                    <p:anim calcmode="lin" valueType="num">
                                      <p:cBhvr additive="base">
                                        <p:cTn id="22" dur="500" fill="hold"/>
                                        <p:tgtEl>
                                          <p:spTgt spid="24"/>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additive="base">
                                        <p:cTn id="25" dur="500" fill="hold"/>
                                        <p:tgtEl>
                                          <p:spTgt spid="28"/>
                                        </p:tgtEl>
                                        <p:attrNameLst>
                                          <p:attrName>ppt_x</p:attrName>
                                        </p:attrNameLst>
                                      </p:cBhvr>
                                      <p:tavLst>
                                        <p:tav tm="0">
                                          <p:val>
                                            <p:strVal val="#ppt_x"/>
                                          </p:val>
                                        </p:tav>
                                        <p:tav tm="100000">
                                          <p:val>
                                            <p:strVal val="#ppt_x"/>
                                          </p:val>
                                        </p:tav>
                                      </p:tavLst>
                                    </p:anim>
                                    <p:anim calcmode="lin" valueType="num">
                                      <p:cBhvr additive="base">
                                        <p:cTn id="26" dur="500" fill="hold"/>
                                        <p:tgtEl>
                                          <p:spTgt spid="28"/>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2"/>
                                        </p:tgtEl>
                                        <p:attrNameLst>
                                          <p:attrName>style.visibility</p:attrName>
                                        </p:attrNameLst>
                                      </p:cBhvr>
                                      <p:to>
                                        <p:strVal val="visible"/>
                                      </p:to>
                                    </p:set>
                                    <p:anim calcmode="lin" valueType="num">
                                      <p:cBhvr additive="base">
                                        <p:cTn id="29" dur="500" fill="hold"/>
                                        <p:tgtEl>
                                          <p:spTgt spid="32"/>
                                        </p:tgtEl>
                                        <p:attrNameLst>
                                          <p:attrName>ppt_x</p:attrName>
                                        </p:attrNameLst>
                                      </p:cBhvr>
                                      <p:tavLst>
                                        <p:tav tm="0">
                                          <p:val>
                                            <p:strVal val="#ppt_x"/>
                                          </p:val>
                                        </p:tav>
                                        <p:tav tm="100000">
                                          <p:val>
                                            <p:strVal val="#ppt_x"/>
                                          </p:val>
                                        </p:tav>
                                      </p:tavLst>
                                    </p:anim>
                                    <p:anim calcmode="lin" valueType="num">
                                      <p:cBhvr additive="base">
                                        <p:cTn id="30" dur="500" fill="hold"/>
                                        <p:tgtEl>
                                          <p:spTgt spid="32"/>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5"/>
                                        </p:tgtEl>
                                        <p:attrNameLst>
                                          <p:attrName>style.visibility</p:attrName>
                                        </p:attrNameLst>
                                      </p:cBhvr>
                                      <p:to>
                                        <p:strVal val="visible"/>
                                      </p:to>
                                    </p:set>
                                    <p:anim calcmode="lin" valueType="num">
                                      <p:cBhvr additive="base">
                                        <p:cTn id="33" dur="500" fill="hold"/>
                                        <p:tgtEl>
                                          <p:spTgt spid="35"/>
                                        </p:tgtEl>
                                        <p:attrNameLst>
                                          <p:attrName>ppt_x</p:attrName>
                                        </p:attrNameLst>
                                      </p:cBhvr>
                                      <p:tavLst>
                                        <p:tav tm="0">
                                          <p:val>
                                            <p:strVal val="#ppt_x"/>
                                          </p:val>
                                        </p:tav>
                                        <p:tav tm="100000">
                                          <p:val>
                                            <p:strVal val="#ppt_x"/>
                                          </p:val>
                                        </p:tav>
                                      </p:tavLst>
                                    </p:anim>
                                    <p:anim calcmode="lin" valueType="num">
                                      <p:cBhvr additive="base">
                                        <p:cTn id="34" dur="500" fill="hold"/>
                                        <p:tgtEl>
                                          <p:spTgt spid="35"/>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500" fill="hold"/>
                                        <p:tgtEl>
                                          <p:spTgt spid="50"/>
                                        </p:tgtEl>
                                        <p:attrNameLst>
                                          <p:attrName>ppt_x</p:attrName>
                                        </p:attrNameLst>
                                      </p:cBhvr>
                                      <p:tavLst>
                                        <p:tav tm="0">
                                          <p:val>
                                            <p:strVal val="#ppt_x"/>
                                          </p:val>
                                        </p:tav>
                                        <p:tav tm="100000">
                                          <p:val>
                                            <p:strVal val="#ppt_x"/>
                                          </p:val>
                                        </p:tav>
                                      </p:tavLst>
                                    </p:anim>
                                    <p:anim calcmode="lin" valueType="num">
                                      <p:cBhvr additive="base">
                                        <p:cTn id="44" dur="500" fill="hold"/>
                                        <p:tgtEl>
                                          <p:spTgt spid="5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additive="base">
                                        <p:cTn id="47" dur="500" fill="hold"/>
                                        <p:tgtEl>
                                          <p:spTgt spid="15"/>
                                        </p:tgtEl>
                                        <p:attrNameLst>
                                          <p:attrName>ppt_x</p:attrName>
                                        </p:attrNameLst>
                                      </p:cBhvr>
                                      <p:tavLst>
                                        <p:tav tm="0">
                                          <p:val>
                                            <p:strVal val="#ppt_x"/>
                                          </p:val>
                                        </p:tav>
                                        <p:tav tm="100000">
                                          <p:val>
                                            <p:strVal val="#ppt_x"/>
                                          </p:val>
                                        </p:tav>
                                      </p:tavLst>
                                    </p:anim>
                                    <p:anim calcmode="lin" valueType="num">
                                      <p:cBhvr additive="base">
                                        <p:cTn id="4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47"/>
                                        </p:tgtEl>
                                        <p:attrNameLst>
                                          <p:attrName>style.visibility</p:attrName>
                                        </p:attrNameLst>
                                      </p:cBhvr>
                                      <p:to>
                                        <p:strVal val="visible"/>
                                      </p:to>
                                    </p:set>
                                    <p:anim calcmode="lin" valueType="num">
                                      <p:cBhvr additive="base">
                                        <p:cTn id="53" dur="500" fill="hold"/>
                                        <p:tgtEl>
                                          <p:spTgt spid="47"/>
                                        </p:tgtEl>
                                        <p:attrNameLst>
                                          <p:attrName>ppt_x</p:attrName>
                                        </p:attrNameLst>
                                      </p:cBhvr>
                                      <p:tavLst>
                                        <p:tav tm="0">
                                          <p:val>
                                            <p:strVal val="#ppt_x"/>
                                          </p:val>
                                        </p:tav>
                                        <p:tav tm="100000">
                                          <p:val>
                                            <p:strVal val="#ppt_x"/>
                                          </p:val>
                                        </p:tav>
                                      </p:tavLst>
                                    </p:anim>
                                    <p:anim calcmode="lin" valueType="num">
                                      <p:cBhvr additive="base">
                                        <p:cTn id="54" dur="500" fill="hold"/>
                                        <p:tgtEl>
                                          <p:spTgt spid="47"/>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additive="base">
                                        <p:cTn id="57" dur="500" fill="hold"/>
                                        <p:tgtEl>
                                          <p:spTgt spid="16"/>
                                        </p:tgtEl>
                                        <p:attrNameLst>
                                          <p:attrName>ppt_x</p:attrName>
                                        </p:attrNameLst>
                                      </p:cBhvr>
                                      <p:tavLst>
                                        <p:tav tm="0">
                                          <p:val>
                                            <p:strVal val="#ppt_x"/>
                                          </p:val>
                                        </p:tav>
                                        <p:tav tm="100000">
                                          <p:val>
                                            <p:strVal val="#ppt_x"/>
                                          </p:val>
                                        </p:tav>
                                      </p:tavLst>
                                    </p:anim>
                                    <p:anim calcmode="lin" valueType="num">
                                      <p:cBhvr additive="base">
                                        <p:cTn id="5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additive="base">
                                        <p:cTn id="67" dur="500" fill="hold"/>
                                        <p:tgtEl>
                                          <p:spTgt spid="17"/>
                                        </p:tgtEl>
                                        <p:attrNameLst>
                                          <p:attrName>ppt_x</p:attrName>
                                        </p:attrNameLst>
                                      </p:cBhvr>
                                      <p:tavLst>
                                        <p:tav tm="0">
                                          <p:val>
                                            <p:strVal val="#ppt_x"/>
                                          </p:val>
                                        </p:tav>
                                        <p:tav tm="100000">
                                          <p:val>
                                            <p:strVal val="#ppt_x"/>
                                          </p:val>
                                        </p:tav>
                                      </p:tavLst>
                                    </p:anim>
                                    <p:anim calcmode="lin" valueType="num">
                                      <p:cBhvr additive="base">
                                        <p:cTn id="6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additive="base">
                                        <p:cTn id="73" dur="500" fill="hold"/>
                                        <p:tgtEl>
                                          <p:spTgt spid="41"/>
                                        </p:tgtEl>
                                        <p:attrNameLst>
                                          <p:attrName>ppt_x</p:attrName>
                                        </p:attrNameLst>
                                      </p:cBhvr>
                                      <p:tavLst>
                                        <p:tav tm="0">
                                          <p:val>
                                            <p:strVal val="#ppt_x"/>
                                          </p:val>
                                        </p:tav>
                                        <p:tav tm="100000">
                                          <p:val>
                                            <p:strVal val="#ppt_x"/>
                                          </p:val>
                                        </p:tav>
                                      </p:tavLst>
                                    </p:anim>
                                    <p:anim calcmode="lin" valueType="num">
                                      <p:cBhvr additive="base">
                                        <p:cTn id="74" dur="500" fill="hold"/>
                                        <p:tgtEl>
                                          <p:spTgt spid="41"/>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18"/>
                                        </p:tgtEl>
                                        <p:attrNameLst>
                                          <p:attrName>style.visibility</p:attrName>
                                        </p:attrNameLst>
                                      </p:cBhvr>
                                      <p:to>
                                        <p:strVal val="visible"/>
                                      </p:to>
                                    </p:set>
                                    <p:anim calcmode="lin" valueType="num">
                                      <p:cBhvr additive="base">
                                        <p:cTn id="77" dur="500" fill="hold"/>
                                        <p:tgtEl>
                                          <p:spTgt spid="18"/>
                                        </p:tgtEl>
                                        <p:attrNameLst>
                                          <p:attrName>ppt_x</p:attrName>
                                        </p:attrNameLst>
                                      </p:cBhvr>
                                      <p:tavLst>
                                        <p:tav tm="0">
                                          <p:val>
                                            <p:strVal val="#ppt_x"/>
                                          </p:val>
                                        </p:tav>
                                        <p:tav tm="100000">
                                          <p:val>
                                            <p:strVal val="#ppt_x"/>
                                          </p:val>
                                        </p:tav>
                                      </p:tavLst>
                                    </p:anim>
                                    <p:anim calcmode="lin" valueType="num">
                                      <p:cBhvr additive="base">
                                        <p:cTn id="7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nodeType="clickEffect">
                                  <p:stCondLst>
                                    <p:cond delay="0"/>
                                  </p:stCondLst>
                                  <p:childTnLst>
                                    <p:set>
                                      <p:cBhvr>
                                        <p:cTn id="82" dur="1" fill="hold">
                                          <p:stCondLst>
                                            <p:cond delay="0"/>
                                          </p:stCondLst>
                                        </p:cTn>
                                        <p:tgtEl>
                                          <p:spTgt spid="38"/>
                                        </p:tgtEl>
                                        <p:attrNameLst>
                                          <p:attrName>style.visibility</p:attrName>
                                        </p:attrNameLst>
                                      </p:cBhvr>
                                      <p:to>
                                        <p:strVal val="visible"/>
                                      </p:to>
                                    </p:set>
                                    <p:anim calcmode="lin" valueType="num">
                                      <p:cBhvr additive="base">
                                        <p:cTn id="83" dur="500" fill="hold"/>
                                        <p:tgtEl>
                                          <p:spTgt spid="38"/>
                                        </p:tgtEl>
                                        <p:attrNameLst>
                                          <p:attrName>ppt_x</p:attrName>
                                        </p:attrNameLst>
                                      </p:cBhvr>
                                      <p:tavLst>
                                        <p:tav tm="0">
                                          <p:val>
                                            <p:strVal val="#ppt_x"/>
                                          </p:val>
                                        </p:tav>
                                        <p:tav tm="100000">
                                          <p:val>
                                            <p:strVal val="#ppt_x"/>
                                          </p:val>
                                        </p:tav>
                                      </p:tavLst>
                                    </p:anim>
                                    <p:anim calcmode="lin" valueType="num">
                                      <p:cBhvr additive="base">
                                        <p:cTn id="84" dur="500" fill="hold"/>
                                        <p:tgtEl>
                                          <p:spTgt spid="38"/>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additive="base">
                                        <p:cTn id="87" dur="500" fill="hold"/>
                                        <p:tgtEl>
                                          <p:spTgt spid="19"/>
                                        </p:tgtEl>
                                        <p:attrNameLst>
                                          <p:attrName>ppt_x</p:attrName>
                                        </p:attrNameLst>
                                      </p:cBhvr>
                                      <p:tavLst>
                                        <p:tav tm="0">
                                          <p:val>
                                            <p:strVal val="#ppt_x"/>
                                          </p:val>
                                        </p:tav>
                                        <p:tav tm="100000">
                                          <p:val>
                                            <p:strVal val="#ppt_x"/>
                                          </p:val>
                                        </p:tav>
                                      </p:tavLst>
                                    </p:anim>
                                    <p:anim calcmode="lin" valueType="num">
                                      <p:cBhvr additive="base">
                                        <p:cTn id="8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Connecteur droit 35"/>
          <p:cNvCxnSpPr/>
          <p:nvPr/>
        </p:nvCxnSpPr>
        <p:spPr>
          <a:xfrm flipV="1">
            <a:off x="5810248" y="1142984"/>
            <a:ext cx="3571900" cy="2143140"/>
          </a:xfrm>
          <a:prstGeom prst="line">
            <a:avLst/>
          </a:prstGeom>
          <a:noFill/>
          <a:ln w="38100" cap="flat">
            <a:solidFill>
              <a:schemeClr val="accent1"/>
            </a:solidFill>
            <a:prstDash val="solid"/>
            <a:round/>
          </a:ln>
          <a:effectLst/>
          <a:sp3d/>
        </p:spPr>
        <p:style>
          <a:lnRef idx="0">
            <a:scrgbClr r="0" g="0" b="0"/>
          </a:lnRef>
          <a:fillRef idx="0">
            <a:scrgbClr r="0" g="0" b="0"/>
          </a:fillRef>
          <a:effectRef idx="0">
            <a:scrgbClr r="0" g="0" b="0"/>
          </a:effectRef>
          <a:fontRef idx="none"/>
        </p:style>
      </p:cxnSp>
      <p:cxnSp>
        <p:nvCxnSpPr>
          <p:cNvPr id="31" name="Connecteur droit 30"/>
          <p:cNvCxnSpPr/>
          <p:nvPr/>
        </p:nvCxnSpPr>
        <p:spPr>
          <a:xfrm>
            <a:off x="5667372" y="3286124"/>
            <a:ext cx="1571636" cy="1000132"/>
          </a:xfrm>
          <a:prstGeom prst="line">
            <a:avLst/>
          </a:prstGeom>
          <a:noFill/>
          <a:ln w="38100" cap="flat">
            <a:solidFill>
              <a:schemeClr val="accent1"/>
            </a:solidFill>
            <a:prstDash val="solid"/>
            <a:round/>
          </a:ln>
          <a:effectLst/>
          <a:sp3d/>
        </p:spPr>
        <p:style>
          <a:lnRef idx="0">
            <a:scrgbClr r="0" g="0" b="0"/>
          </a:lnRef>
          <a:fillRef idx="0">
            <a:scrgbClr r="0" g="0" b="0"/>
          </a:fillRef>
          <a:effectRef idx="0">
            <a:scrgbClr r="0" g="0" b="0"/>
          </a:effectRef>
          <a:fontRef idx="none"/>
        </p:style>
      </p:cxnSp>
      <p:cxnSp>
        <p:nvCxnSpPr>
          <p:cNvPr id="30" name="Connecteur droit 29"/>
          <p:cNvCxnSpPr>
            <a:endCxn id="14" idx="1"/>
          </p:cNvCxnSpPr>
          <p:nvPr/>
        </p:nvCxnSpPr>
        <p:spPr>
          <a:xfrm flipV="1">
            <a:off x="7810512" y="4517088"/>
            <a:ext cx="1785950" cy="13133"/>
          </a:xfrm>
          <a:prstGeom prst="line">
            <a:avLst/>
          </a:prstGeom>
          <a:noFill/>
          <a:ln w="38100" cap="flat">
            <a:solidFill>
              <a:schemeClr val="accent1"/>
            </a:solidFill>
            <a:prstDash val="solid"/>
            <a:round/>
          </a:ln>
          <a:effectLst/>
          <a:sp3d/>
        </p:spPr>
        <p:style>
          <a:lnRef idx="0">
            <a:scrgbClr r="0" g="0" b="0"/>
          </a:lnRef>
          <a:fillRef idx="0">
            <a:scrgbClr r="0" g="0" b="0"/>
          </a:fillRef>
          <a:effectRef idx="0">
            <a:scrgbClr r="0" g="0" b="0"/>
          </a:effectRef>
          <a:fontRef idx="none"/>
        </p:style>
      </p:cxnSp>
      <p:cxnSp>
        <p:nvCxnSpPr>
          <p:cNvPr id="33" name="Connecteur droit 32"/>
          <p:cNvCxnSpPr>
            <a:stCxn id="15" idx="0"/>
          </p:cNvCxnSpPr>
          <p:nvPr/>
        </p:nvCxnSpPr>
        <p:spPr>
          <a:xfrm rot="16200000" flipV="1">
            <a:off x="7435463" y="4732744"/>
            <a:ext cx="1000132" cy="678660"/>
          </a:xfrm>
          <a:prstGeom prst="line">
            <a:avLst/>
          </a:prstGeom>
          <a:noFill/>
          <a:ln w="38100" cap="flat">
            <a:solidFill>
              <a:schemeClr val="accent1"/>
            </a:solidFill>
            <a:prstDash val="solid"/>
            <a:round/>
          </a:ln>
          <a:effectLst/>
          <a:sp3d/>
        </p:spPr>
        <p:style>
          <a:lnRef idx="0">
            <a:scrgbClr r="0" g="0" b="0"/>
          </a:lnRef>
          <a:fillRef idx="0">
            <a:scrgbClr r="0" g="0" b="0"/>
          </a:fillRef>
          <a:effectRef idx="0">
            <a:scrgbClr r="0" g="0" b="0"/>
          </a:effectRef>
          <a:fontRef idx="none"/>
        </p:style>
      </p:cxnSp>
      <p:cxnSp>
        <p:nvCxnSpPr>
          <p:cNvPr id="37" name="Connecteur droit 36"/>
          <p:cNvCxnSpPr/>
          <p:nvPr/>
        </p:nvCxnSpPr>
        <p:spPr>
          <a:xfrm flipV="1">
            <a:off x="8310578" y="5715016"/>
            <a:ext cx="1643074" cy="29649"/>
          </a:xfrm>
          <a:prstGeom prst="line">
            <a:avLst/>
          </a:prstGeom>
          <a:noFill/>
          <a:ln w="38100" cap="flat">
            <a:solidFill>
              <a:schemeClr val="accent1"/>
            </a:solidFill>
            <a:prstDash val="solid"/>
            <a:round/>
          </a:ln>
          <a:effectLst/>
          <a:sp3d/>
        </p:spPr>
        <p:style>
          <a:lnRef idx="0">
            <a:scrgbClr r="0" g="0" b="0"/>
          </a:lnRef>
          <a:fillRef idx="0">
            <a:scrgbClr r="0" g="0" b="0"/>
          </a:fillRef>
          <a:effectRef idx="0">
            <a:scrgbClr r="0" g="0" b="0"/>
          </a:effectRef>
          <a:fontRef idx="none"/>
        </p:style>
      </p:cxnSp>
      <p:cxnSp>
        <p:nvCxnSpPr>
          <p:cNvPr id="38" name="Connecteur droit 37"/>
          <p:cNvCxnSpPr/>
          <p:nvPr/>
        </p:nvCxnSpPr>
        <p:spPr>
          <a:xfrm rot="5400000" flipH="1" flipV="1">
            <a:off x="10204480" y="4892684"/>
            <a:ext cx="642941" cy="1588"/>
          </a:xfrm>
          <a:prstGeom prst="line">
            <a:avLst/>
          </a:prstGeom>
          <a:noFill/>
          <a:ln w="38100" cap="flat">
            <a:solidFill>
              <a:schemeClr val="accent1"/>
            </a:solidFill>
            <a:prstDash val="solid"/>
            <a:round/>
          </a:ln>
          <a:effectLst/>
          <a:sp3d/>
        </p:spPr>
        <p:style>
          <a:lnRef idx="0">
            <a:scrgbClr r="0" g="0" b="0"/>
          </a:lnRef>
          <a:fillRef idx="0">
            <a:scrgbClr r="0" g="0" b="0"/>
          </a:fillRef>
          <a:effectRef idx="0">
            <a:scrgbClr r="0" g="0" b="0"/>
          </a:effectRef>
          <a:fontRef idx="none"/>
        </p:style>
      </p:cxnSp>
      <p:cxnSp>
        <p:nvCxnSpPr>
          <p:cNvPr id="26" name="Connecteur droit 25"/>
          <p:cNvCxnSpPr/>
          <p:nvPr/>
        </p:nvCxnSpPr>
        <p:spPr>
          <a:xfrm>
            <a:off x="3452794" y="1857364"/>
            <a:ext cx="2714644" cy="1785950"/>
          </a:xfrm>
          <a:prstGeom prst="line">
            <a:avLst/>
          </a:prstGeom>
          <a:noFill/>
          <a:ln w="38100" cap="flat">
            <a:solidFill>
              <a:schemeClr val="accent1"/>
            </a:solidFill>
            <a:prstDash val="solid"/>
            <a:round/>
          </a:ln>
          <a:effectLst/>
          <a:sp3d/>
        </p:spPr>
        <p:style>
          <a:lnRef idx="0">
            <a:scrgbClr r="0" g="0" b="0"/>
          </a:lnRef>
          <a:fillRef idx="0">
            <a:scrgbClr r="0" g="0" b="0"/>
          </a:fillRef>
          <a:effectRef idx="0">
            <a:scrgbClr r="0" g="0" b="0"/>
          </a:effectRef>
          <a:fontRef idx="none"/>
        </p:style>
      </p:cxnSp>
      <p:cxnSp>
        <p:nvCxnSpPr>
          <p:cNvPr id="28" name="Connecteur droit 27"/>
          <p:cNvCxnSpPr/>
          <p:nvPr/>
        </p:nvCxnSpPr>
        <p:spPr>
          <a:xfrm flipV="1">
            <a:off x="3667108" y="3286124"/>
            <a:ext cx="2214578" cy="1357322"/>
          </a:xfrm>
          <a:prstGeom prst="line">
            <a:avLst/>
          </a:prstGeom>
          <a:noFill/>
          <a:ln w="38100" cap="flat">
            <a:solidFill>
              <a:schemeClr val="accent1"/>
            </a:solidFill>
            <a:prstDash val="solid"/>
            <a:round/>
          </a:ln>
          <a:effectLst/>
          <a:sp3d/>
        </p:spPr>
        <p:style>
          <a:lnRef idx="0">
            <a:scrgbClr r="0" g="0" b="0"/>
          </a:lnRef>
          <a:fillRef idx="0">
            <a:scrgbClr r="0" g="0" b="0"/>
          </a:fillRef>
          <a:effectRef idx="0">
            <a:scrgbClr r="0" g="0" b="0"/>
          </a:effectRef>
          <a:fontRef idx="none"/>
        </p:style>
      </p:cxnSp>
      <p:grpSp>
        <p:nvGrpSpPr>
          <p:cNvPr id="2" name="Group 443"/>
          <p:cNvGrpSpPr/>
          <p:nvPr/>
        </p:nvGrpSpPr>
        <p:grpSpPr>
          <a:xfrm>
            <a:off x="666712" y="500042"/>
            <a:ext cx="2895600" cy="1790263"/>
            <a:chOff x="0" y="0"/>
            <a:chExt cx="2895600" cy="1790261"/>
          </a:xfrm>
        </p:grpSpPr>
        <p:sp>
          <p:nvSpPr>
            <p:cNvPr id="441" name="Shape 441"/>
            <p:cNvSpPr/>
            <p:nvPr/>
          </p:nvSpPr>
          <p:spPr>
            <a:xfrm>
              <a:off x="0" y="-1"/>
              <a:ext cx="2895600" cy="1790263"/>
            </a:xfrm>
            <a:prstGeom prst="rect">
              <a:avLst/>
            </a:prstGeom>
            <a:solidFill>
              <a:srgbClr val="604A7B"/>
            </a:solidFill>
            <a:ln w="9525" cap="flat">
              <a:solidFill>
                <a:srgbClr val="4A7EBB"/>
              </a:solidFill>
              <a:prstDash val="solid"/>
              <a:round/>
            </a:ln>
            <a:effectLst>
              <a:outerShdw blurRad="38100" dist="23000" dir="5400000" rotWithShape="0">
                <a:srgbClr val="000000">
                  <a:alpha val="35000"/>
                </a:srgbClr>
              </a:outerShdw>
            </a:effectLst>
          </p:spPr>
          <p:txBody>
            <a:bodyPr wrap="square" lIns="45719" tIns="45719" rIns="45719" bIns="45719" numCol="1" anchor="ctr">
              <a:noAutofit/>
            </a:bodyPr>
            <a:lstStyle/>
            <a:p>
              <a:pPr algn="ctr" defTabSz="457200">
                <a:defRPr>
                  <a:solidFill>
                    <a:srgbClr val="FFFFFF"/>
                  </a:solidFill>
                </a:defRPr>
              </a:pPr>
              <a:endParaRPr/>
            </a:p>
          </p:txBody>
        </p:sp>
        <p:sp>
          <p:nvSpPr>
            <p:cNvPr id="442" name="Shape 442"/>
            <p:cNvSpPr/>
            <p:nvPr/>
          </p:nvSpPr>
          <p:spPr>
            <a:xfrm>
              <a:off x="0" y="119160"/>
              <a:ext cx="2895600" cy="15519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p>
              <a:pPr algn="ctr" defTabSz="457200">
                <a:defRPr>
                  <a:solidFill>
                    <a:srgbClr val="FFFFFF"/>
                  </a:solidFill>
                </a:defRPr>
              </a:pPr>
              <a:r>
                <a:rPr sz="2200" b="1"/>
                <a:t>L’accompagnement de l’élève </a:t>
              </a:r>
            </a:p>
            <a:p>
              <a:pPr algn="ctr" defTabSz="457200">
                <a:defRPr>
                  <a:solidFill>
                    <a:srgbClr val="FFFFFF"/>
                  </a:solidFill>
                </a:defRPr>
              </a:pPr>
              <a:r>
                <a:t>(posture des enseignants, cohérence des approches pédagogiques)</a:t>
              </a:r>
            </a:p>
          </p:txBody>
        </p:sp>
      </p:grpSp>
      <p:sp>
        <p:nvSpPr>
          <p:cNvPr id="10" name="ZoneTexte 9"/>
          <p:cNvSpPr txBox="1"/>
          <p:nvPr/>
        </p:nvSpPr>
        <p:spPr>
          <a:xfrm>
            <a:off x="3881422" y="1643050"/>
            <a:ext cx="1857388" cy="83099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2">
            <a:schemeClr val="accent4"/>
          </a:fillRef>
          <a:effectRef idx="1">
            <a:schemeClr val="accent4"/>
          </a:effectRef>
          <a:fontRef idx="minor">
            <a:schemeClr val="dk1"/>
          </a:fontRef>
        </p:style>
        <p:txBody>
          <a:bodyPr rot="0" spcFirstLastPara="1" vertOverflow="overflow" horzOverflow="overflow" vert="horz" wrap="square" lIns="45719" tIns="45719" rIns="45719" bIns="45719" numCol="1" spcCol="38100" rtlCol="0" anchor="t">
            <a:spAutoFit/>
          </a:bodyPr>
          <a:lstStyle/>
          <a:p>
            <a:pPr algn="ctr"/>
            <a:r>
              <a:rPr lang="fr-FR" sz="2400" b="1" dirty="0" smtClean="0"/>
              <a:t>Démarche de projet</a:t>
            </a:r>
            <a:endParaRPr kumimoji="0" lang="fr-FR" sz="2400" b="0" i="0" u="none" strike="noStrike" cap="none" spc="0" normalizeH="0" baseline="0" dirty="0">
              <a:ln>
                <a:noFill/>
              </a:ln>
              <a:solidFill>
                <a:srgbClr val="000000"/>
              </a:solidFill>
              <a:effectLst/>
              <a:uFillTx/>
              <a:latin typeface="+mj-lt"/>
              <a:ea typeface="+mj-ea"/>
              <a:cs typeface="+mj-cs"/>
              <a:sym typeface="Calibri"/>
            </a:endParaRPr>
          </a:p>
        </p:txBody>
      </p:sp>
      <p:sp>
        <p:nvSpPr>
          <p:cNvPr id="11" name="ZoneTexte 10"/>
          <p:cNvSpPr txBox="1"/>
          <p:nvPr/>
        </p:nvSpPr>
        <p:spPr>
          <a:xfrm>
            <a:off x="5095868" y="2643182"/>
            <a:ext cx="2357454" cy="1200327"/>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2">
            <a:schemeClr val="accent4"/>
          </a:fillRef>
          <a:effectRef idx="1">
            <a:schemeClr val="accent4"/>
          </a:effectRef>
          <a:fontRef idx="minor">
            <a:schemeClr val="dk1"/>
          </a:fontRef>
        </p:style>
        <p:txBody>
          <a:bodyPr rot="0" spcFirstLastPara="1" vertOverflow="overflow" horzOverflow="overflow" vert="horz" wrap="square" lIns="45719" tIns="45719" rIns="45719" bIns="45719" numCol="1" spcCol="38100" rtlCol="0" anchor="t">
            <a:spAutoFit/>
          </a:bodyPr>
          <a:lstStyle/>
          <a:p>
            <a:pPr algn="ctr"/>
            <a:r>
              <a:rPr lang="fr-FR" sz="2400" b="1" dirty="0" smtClean="0"/>
              <a:t>Posture pédagogique spécifique</a:t>
            </a:r>
            <a:endParaRPr kumimoji="0" lang="fr-FR" sz="2400" b="0" i="0" u="none" strike="noStrike" cap="none" spc="0" normalizeH="0" baseline="0" dirty="0">
              <a:ln>
                <a:noFill/>
              </a:ln>
              <a:solidFill>
                <a:srgbClr val="000000"/>
              </a:solidFill>
              <a:effectLst/>
              <a:uFillTx/>
              <a:latin typeface="+mj-lt"/>
              <a:ea typeface="+mj-ea"/>
              <a:cs typeface="+mj-cs"/>
              <a:sym typeface="Calibri"/>
            </a:endParaRPr>
          </a:p>
        </p:txBody>
      </p:sp>
      <p:sp>
        <p:nvSpPr>
          <p:cNvPr id="12" name="ZoneTexte 11"/>
          <p:cNvSpPr txBox="1"/>
          <p:nvPr/>
        </p:nvSpPr>
        <p:spPr>
          <a:xfrm>
            <a:off x="5881686" y="4000504"/>
            <a:ext cx="3286148" cy="1200327"/>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2">
            <a:schemeClr val="accent4"/>
          </a:fillRef>
          <a:effectRef idx="1">
            <a:schemeClr val="accent4"/>
          </a:effectRef>
          <a:fontRef idx="minor">
            <a:schemeClr val="dk1"/>
          </a:fontRef>
        </p:style>
        <p:txBody>
          <a:bodyPr rot="0" spcFirstLastPara="1" vertOverflow="overflow" horzOverflow="overflow" vert="horz" wrap="square" lIns="45719" tIns="45719" rIns="45719" bIns="45719" numCol="1" spcCol="38100" rtlCol="0" anchor="t">
            <a:spAutoFit/>
          </a:bodyPr>
          <a:lstStyle/>
          <a:p>
            <a:pPr algn="ctr"/>
            <a:r>
              <a:rPr lang="fr-FR" sz="2400" b="1" dirty="0" smtClean="0"/>
              <a:t>accompagner</a:t>
            </a:r>
            <a:r>
              <a:rPr lang="fr-FR" sz="2400" dirty="0" smtClean="0"/>
              <a:t> l’élève dans l’</a:t>
            </a:r>
            <a:r>
              <a:rPr lang="fr-FR" sz="2400" b="1" dirty="0" smtClean="0"/>
              <a:t>appropriation progressive</a:t>
            </a:r>
            <a:endParaRPr kumimoji="0" lang="fr-FR" sz="2400" b="0" i="0" u="none" strike="noStrike" cap="none" spc="0" normalizeH="0" baseline="0" dirty="0">
              <a:ln>
                <a:noFill/>
              </a:ln>
              <a:solidFill>
                <a:srgbClr val="000000"/>
              </a:solidFill>
              <a:effectLst/>
              <a:uFillTx/>
              <a:latin typeface="+mj-lt"/>
              <a:ea typeface="+mj-ea"/>
              <a:cs typeface="+mj-cs"/>
              <a:sym typeface="Calibri"/>
            </a:endParaRPr>
          </a:p>
        </p:txBody>
      </p:sp>
      <p:sp>
        <p:nvSpPr>
          <p:cNvPr id="13" name="ZoneTexte 12"/>
          <p:cNvSpPr txBox="1"/>
          <p:nvPr/>
        </p:nvSpPr>
        <p:spPr>
          <a:xfrm>
            <a:off x="9810776" y="5143512"/>
            <a:ext cx="2071702" cy="1200327"/>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2">
            <a:schemeClr val="accent4"/>
          </a:fillRef>
          <a:effectRef idx="1">
            <a:schemeClr val="accent4"/>
          </a:effectRef>
          <a:fontRef idx="minor">
            <a:schemeClr val="dk1"/>
          </a:fontRef>
        </p:style>
        <p:txBody>
          <a:bodyPr rot="0" spcFirstLastPara="1" vertOverflow="overflow" horzOverflow="overflow" vert="horz" wrap="square" lIns="45719" tIns="45719" rIns="45719" bIns="45719" numCol="1" spcCol="38100" rtlCol="0" anchor="t">
            <a:spAutoFit/>
          </a:bodyPr>
          <a:lstStyle/>
          <a:p>
            <a:pPr algn="ctr"/>
            <a:r>
              <a:rPr lang="fr-FR" sz="2400" dirty="0" smtClean="0"/>
              <a:t>le doter d’outils appropriés</a:t>
            </a:r>
            <a:endParaRPr kumimoji="0" lang="fr-FR" sz="2400" b="0" i="0" u="none" strike="noStrike" cap="none" spc="0" normalizeH="0" baseline="0" dirty="0">
              <a:ln>
                <a:noFill/>
              </a:ln>
              <a:solidFill>
                <a:srgbClr val="000000"/>
              </a:solidFill>
              <a:effectLst/>
              <a:uFillTx/>
              <a:latin typeface="+mj-lt"/>
              <a:ea typeface="+mj-ea"/>
              <a:cs typeface="+mj-cs"/>
              <a:sym typeface="Calibri"/>
            </a:endParaRPr>
          </a:p>
        </p:txBody>
      </p:sp>
      <p:sp>
        <p:nvSpPr>
          <p:cNvPr id="14" name="ZoneTexte 13"/>
          <p:cNvSpPr txBox="1"/>
          <p:nvPr/>
        </p:nvSpPr>
        <p:spPr>
          <a:xfrm>
            <a:off x="9596462" y="4286256"/>
            <a:ext cx="2357454" cy="46166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2">
            <a:schemeClr val="accent4"/>
          </a:fillRef>
          <a:effectRef idx="1">
            <a:schemeClr val="accent4"/>
          </a:effectRef>
          <a:fontRef idx="minor">
            <a:schemeClr val="dk1"/>
          </a:fontRef>
        </p:style>
        <p:txBody>
          <a:bodyPr rot="0" spcFirstLastPara="1" vertOverflow="overflow" horzOverflow="overflow" vert="horz" wrap="square" lIns="45719" tIns="45719" rIns="45719" bIns="45719" numCol="1" spcCol="38100" rtlCol="0" anchor="t">
            <a:spAutoFit/>
          </a:bodyPr>
          <a:lstStyle/>
          <a:p>
            <a:pPr algn="ctr"/>
            <a:r>
              <a:rPr lang="fr-FR" sz="2400" b="1" dirty="0" smtClean="0"/>
              <a:t>de méthode</a:t>
            </a:r>
            <a:endParaRPr kumimoji="0" lang="fr-FR" sz="2400" b="0" i="0" u="none" strike="noStrike" cap="none" spc="0" normalizeH="0" baseline="0" dirty="0">
              <a:ln>
                <a:noFill/>
              </a:ln>
              <a:solidFill>
                <a:srgbClr val="000000"/>
              </a:solidFill>
              <a:effectLst/>
              <a:uFillTx/>
              <a:latin typeface="+mj-lt"/>
              <a:ea typeface="+mj-ea"/>
              <a:cs typeface="+mj-cs"/>
              <a:sym typeface="Calibri"/>
            </a:endParaRPr>
          </a:p>
        </p:txBody>
      </p:sp>
      <p:sp>
        <p:nvSpPr>
          <p:cNvPr id="15" name="ZoneTexte 14"/>
          <p:cNvSpPr txBox="1"/>
          <p:nvPr/>
        </p:nvSpPr>
        <p:spPr>
          <a:xfrm>
            <a:off x="7096132" y="5572140"/>
            <a:ext cx="2357454" cy="46166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2">
            <a:schemeClr val="accent4"/>
          </a:fillRef>
          <a:effectRef idx="1">
            <a:schemeClr val="accent4"/>
          </a:effectRef>
          <a:fontRef idx="minor">
            <a:schemeClr val="dk1"/>
          </a:fontRef>
        </p:style>
        <p:txBody>
          <a:bodyPr rot="0" spcFirstLastPara="1" vertOverflow="overflow" horzOverflow="overflow" vert="horz" wrap="square" lIns="45719" tIns="45719" rIns="45719" bIns="45719" numCol="1" spcCol="38100" rtlCol="0" anchor="t">
            <a:spAutoFit/>
          </a:bodyPr>
          <a:lstStyle/>
          <a:p>
            <a:pPr algn="ctr"/>
            <a:r>
              <a:rPr lang="fr-FR" sz="2400" b="1" dirty="0" smtClean="0"/>
              <a:t>d’autonomie</a:t>
            </a:r>
            <a:endParaRPr kumimoji="0" lang="fr-FR" sz="2400" b="0" i="0" u="none" strike="noStrike" cap="none" spc="0" normalizeH="0" baseline="0" dirty="0">
              <a:ln>
                <a:noFill/>
              </a:ln>
              <a:solidFill>
                <a:srgbClr val="000000"/>
              </a:solidFill>
              <a:effectLst/>
              <a:uFillTx/>
              <a:latin typeface="+mj-lt"/>
              <a:ea typeface="+mj-ea"/>
              <a:cs typeface="+mj-cs"/>
              <a:sym typeface="Calibri"/>
            </a:endParaRPr>
          </a:p>
        </p:txBody>
      </p:sp>
      <p:sp>
        <p:nvSpPr>
          <p:cNvPr id="16" name="ZoneTexte 15"/>
          <p:cNvSpPr txBox="1"/>
          <p:nvPr/>
        </p:nvSpPr>
        <p:spPr>
          <a:xfrm>
            <a:off x="1952596" y="4214818"/>
            <a:ext cx="2357454" cy="1200327"/>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2">
            <a:schemeClr val="accent4"/>
          </a:fillRef>
          <a:effectRef idx="1">
            <a:schemeClr val="accent4"/>
          </a:effectRef>
          <a:fontRef idx="minor">
            <a:schemeClr val="dk1"/>
          </a:fontRef>
        </p:style>
        <p:txBody>
          <a:bodyPr rot="0" spcFirstLastPara="1" vertOverflow="overflow" horzOverflow="overflow" vert="horz" wrap="square" lIns="45719" tIns="45719" rIns="45719" bIns="45719" numCol="1" spcCol="38100" rtlCol="0" anchor="t">
            <a:spAutoFit/>
          </a:bodyPr>
          <a:lstStyle/>
          <a:p>
            <a:pPr algn="ctr"/>
            <a:r>
              <a:rPr lang="fr-FR" sz="2400" b="1" dirty="0" smtClean="0"/>
              <a:t>bon équilibre dans la guidance</a:t>
            </a:r>
            <a:endParaRPr kumimoji="0" lang="fr-FR" sz="2400" b="0" i="0" u="none" strike="noStrike" cap="none" spc="0" normalizeH="0" baseline="0" dirty="0">
              <a:ln>
                <a:noFill/>
              </a:ln>
              <a:solidFill>
                <a:srgbClr val="000000"/>
              </a:solidFill>
              <a:effectLst/>
              <a:uFillTx/>
              <a:latin typeface="+mj-lt"/>
              <a:ea typeface="+mj-ea"/>
              <a:cs typeface="+mj-cs"/>
              <a:sym typeface="Calibri"/>
            </a:endParaRPr>
          </a:p>
        </p:txBody>
      </p:sp>
      <p:sp>
        <p:nvSpPr>
          <p:cNvPr id="18" name="ZoneTexte 17"/>
          <p:cNvSpPr txBox="1"/>
          <p:nvPr/>
        </p:nvSpPr>
        <p:spPr>
          <a:xfrm>
            <a:off x="881026" y="5643578"/>
            <a:ext cx="1643074" cy="83099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2">
            <a:schemeClr val="accent4"/>
          </a:fillRef>
          <a:effectRef idx="1">
            <a:schemeClr val="accent4"/>
          </a:effectRef>
          <a:fontRef idx="minor">
            <a:schemeClr val="dk1"/>
          </a:fontRef>
        </p:style>
        <p:txBody>
          <a:bodyPr rot="0" spcFirstLastPara="1" vertOverflow="overflow" horzOverflow="overflow" vert="horz" wrap="square" lIns="45719" tIns="45719" rIns="45719" bIns="45719" numCol="1" spcCol="38100" rtlCol="0" anchor="t">
            <a:spAutoFit/>
          </a:bodyPr>
          <a:lstStyle/>
          <a:p>
            <a:pPr algn="ctr"/>
            <a:r>
              <a:rPr lang="fr-FR" sz="2400" dirty="0" smtClean="0"/>
              <a:t>Trop </a:t>
            </a:r>
          </a:p>
          <a:p>
            <a:pPr algn="ctr"/>
            <a:r>
              <a:rPr lang="fr-FR" sz="2400" dirty="0" smtClean="0"/>
              <a:t>diriger</a:t>
            </a:r>
            <a:endParaRPr kumimoji="0" lang="fr-FR" sz="2400" b="0" i="0" u="none" strike="noStrike" cap="none" spc="0" normalizeH="0" baseline="0" dirty="0">
              <a:ln>
                <a:noFill/>
              </a:ln>
              <a:solidFill>
                <a:srgbClr val="000000"/>
              </a:solidFill>
              <a:effectLst/>
              <a:uFillTx/>
              <a:latin typeface="+mj-lt"/>
              <a:ea typeface="+mj-ea"/>
              <a:cs typeface="+mj-cs"/>
              <a:sym typeface="Calibri"/>
            </a:endParaRPr>
          </a:p>
        </p:txBody>
      </p:sp>
      <p:sp>
        <p:nvSpPr>
          <p:cNvPr id="19" name="ZoneTexte 18"/>
          <p:cNvSpPr txBox="1"/>
          <p:nvPr/>
        </p:nvSpPr>
        <p:spPr>
          <a:xfrm>
            <a:off x="3524232" y="5643578"/>
            <a:ext cx="1785950" cy="83099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2">
            <a:schemeClr val="accent4"/>
          </a:fillRef>
          <a:effectRef idx="1">
            <a:schemeClr val="accent4"/>
          </a:effectRef>
          <a:fontRef idx="minor">
            <a:schemeClr val="dk1"/>
          </a:fontRef>
        </p:style>
        <p:txBody>
          <a:bodyPr rot="0" spcFirstLastPara="1" vertOverflow="overflow" horzOverflow="overflow" vert="horz" wrap="square" lIns="45719" tIns="45719" rIns="45719" bIns="45719" numCol="1" spcCol="38100" rtlCol="0" anchor="t">
            <a:spAutoFit/>
          </a:bodyPr>
          <a:lstStyle/>
          <a:p>
            <a:pPr algn="ctr"/>
            <a:r>
              <a:rPr lang="fr-FR" sz="2400" dirty="0" smtClean="0"/>
              <a:t>Trop  laisser faire</a:t>
            </a:r>
            <a:endParaRPr kumimoji="0" lang="fr-FR" sz="2400" b="0" i="0" u="none" strike="noStrike" cap="none" spc="0" normalizeH="0" baseline="0" dirty="0">
              <a:ln>
                <a:noFill/>
              </a:ln>
              <a:solidFill>
                <a:srgbClr val="000000"/>
              </a:solidFill>
              <a:effectLst/>
              <a:uFillTx/>
              <a:latin typeface="+mj-lt"/>
              <a:ea typeface="+mj-ea"/>
              <a:cs typeface="+mj-cs"/>
              <a:sym typeface="Calibri"/>
            </a:endParaRPr>
          </a:p>
        </p:txBody>
      </p:sp>
      <p:sp>
        <p:nvSpPr>
          <p:cNvPr id="20" name="ZoneTexte 19"/>
          <p:cNvSpPr txBox="1"/>
          <p:nvPr/>
        </p:nvSpPr>
        <p:spPr>
          <a:xfrm>
            <a:off x="8953520" y="428604"/>
            <a:ext cx="2857520" cy="1200327"/>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2">
            <a:schemeClr val="accent4"/>
          </a:fillRef>
          <a:effectRef idx="1">
            <a:schemeClr val="accent4"/>
          </a:effectRef>
          <a:fontRef idx="minor">
            <a:schemeClr val="dk1"/>
          </a:fontRef>
        </p:style>
        <p:txBody>
          <a:bodyPr rot="0" spcFirstLastPara="1" vertOverflow="overflow" horzOverflow="overflow" vert="horz" wrap="square" lIns="45719" tIns="45719" rIns="45719" bIns="45719" numCol="1" spcCol="38100" rtlCol="0" anchor="t">
            <a:spAutoFit/>
          </a:bodyPr>
          <a:lstStyle/>
          <a:p>
            <a:pPr algn="ctr"/>
            <a:r>
              <a:rPr lang="fr-FR" sz="2400" dirty="0" smtClean="0"/>
              <a:t>être attentif au </a:t>
            </a:r>
            <a:r>
              <a:rPr lang="fr-FR" sz="2400" b="1" dirty="0" smtClean="0"/>
              <a:t>fonctionnement social des groupes</a:t>
            </a:r>
            <a:endParaRPr kumimoji="0" lang="fr-FR" sz="2400" b="0" i="0" u="none" strike="noStrike" cap="none" spc="0" normalizeH="0" baseline="0" dirty="0">
              <a:ln>
                <a:noFill/>
              </a:ln>
              <a:solidFill>
                <a:srgbClr val="000000"/>
              </a:solidFill>
              <a:effectLst/>
              <a:uFillTx/>
              <a:latin typeface="+mj-lt"/>
              <a:ea typeface="+mj-ea"/>
              <a:cs typeface="+mj-cs"/>
              <a:sym typeface="Calibri"/>
            </a:endParaRPr>
          </a:p>
        </p:txBody>
      </p:sp>
      <p:cxnSp>
        <p:nvCxnSpPr>
          <p:cNvPr id="22" name="Connecteur droit 21"/>
          <p:cNvCxnSpPr>
            <a:stCxn id="18" idx="3"/>
            <a:endCxn id="19" idx="1"/>
          </p:cNvCxnSpPr>
          <p:nvPr/>
        </p:nvCxnSpPr>
        <p:spPr>
          <a:xfrm>
            <a:off x="2524100" y="6059076"/>
            <a:ext cx="1000132" cy="1588"/>
          </a:xfrm>
          <a:prstGeom prst="line">
            <a:avLst/>
          </a:prstGeom>
          <a:noFill/>
          <a:ln w="76200" cap="flat">
            <a:solidFill>
              <a:schemeClr val="tx1"/>
            </a:solidFill>
            <a:prstDash val="solid"/>
            <a:round/>
          </a:ln>
          <a:effectLst/>
          <a:sp3d/>
        </p:spPr>
        <p:style>
          <a:lnRef idx="0">
            <a:scrgbClr r="0" g="0" b="0"/>
          </a:lnRef>
          <a:fillRef idx="0">
            <a:scrgbClr r="0" g="0" b="0"/>
          </a:fillRef>
          <a:effectRef idx="0">
            <a:scrgbClr r="0" g="0" b="0"/>
          </a:effectRef>
          <a:fontRef idx="none"/>
        </p:style>
      </p:cxnSp>
      <p:cxnSp>
        <p:nvCxnSpPr>
          <p:cNvPr id="24" name="Connecteur droit 23"/>
          <p:cNvCxnSpPr/>
          <p:nvPr/>
        </p:nvCxnSpPr>
        <p:spPr>
          <a:xfrm rot="5400000">
            <a:off x="2810646" y="5928536"/>
            <a:ext cx="284958" cy="794"/>
          </a:xfrm>
          <a:prstGeom prst="line">
            <a:avLst/>
          </a:prstGeom>
          <a:noFill/>
          <a:ln w="57150" cap="flat">
            <a:solidFill>
              <a:srgbClr val="FF0000"/>
            </a:solidFill>
            <a:prstDash val="solid"/>
            <a:round/>
          </a:ln>
          <a:effectLst/>
          <a:sp3d/>
        </p:spPr>
        <p:style>
          <a:lnRef idx="0">
            <a:scrgbClr r="0" g="0" b="0"/>
          </a:lnRef>
          <a:fillRef idx="0">
            <a:scrgbClr r="0" g="0" b="0"/>
          </a:fillRef>
          <a:effectRef idx="0">
            <a:scrgbClr r="0" g="0" b="0"/>
          </a:effectRef>
          <a:fontRef idx="none"/>
        </p:style>
      </p:cxnSp>
    </p:spTree>
  </p:cSld>
  <p:clrMapOvr>
    <a:masterClrMapping/>
  </p:clrMapOvr>
  <p:transition spd="slow"/>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additive="base">
                                        <p:cTn id="21" dur="500" fill="hold"/>
                                        <p:tgtEl>
                                          <p:spTgt spid="36"/>
                                        </p:tgtEl>
                                        <p:attrNameLst>
                                          <p:attrName>ppt_x</p:attrName>
                                        </p:attrNameLst>
                                      </p:cBhvr>
                                      <p:tavLst>
                                        <p:tav tm="0">
                                          <p:val>
                                            <p:strVal val="#ppt_x"/>
                                          </p:val>
                                        </p:tav>
                                        <p:tav tm="100000">
                                          <p:val>
                                            <p:strVal val="#ppt_x"/>
                                          </p:val>
                                        </p:tav>
                                      </p:tavLst>
                                    </p:anim>
                                    <p:anim calcmode="lin" valueType="num">
                                      <p:cBhvr additive="base">
                                        <p:cTn id="22" dur="500" fill="hold"/>
                                        <p:tgtEl>
                                          <p:spTgt spid="36"/>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500" fill="hold"/>
                                        <p:tgtEl>
                                          <p:spTgt spid="31"/>
                                        </p:tgtEl>
                                        <p:attrNameLst>
                                          <p:attrName>ppt_x</p:attrName>
                                        </p:attrNameLst>
                                      </p:cBhvr>
                                      <p:tavLst>
                                        <p:tav tm="0">
                                          <p:val>
                                            <p:strVal val="#ppt_x"/>
                                          </p:val>
                                        </p:tav>
                                        <p:tav tm="100000">
                                          <p:val>
                                            <p:strVal val="#ppt_x"/>
                                          </p:val>
                                        </p:tav>
                                      </p:tavLst>
                                    </p:anim>
                                    <p:anim calcmode="lin" valueType="num">
                                      <p:cBhvr additive="base">
                                        <p:cTn id="32" dur="5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500" fill="hold"/>
                                        <p:tgtEl>
                                          <p:spTgt spid="33"/>
                                        </p:tgtEl>
                                        <p:attrNameLst>
                                          <p:attrName>ppt_x</p:attrName>
                                        </p:attrNameLst>
                                      </p:cBhvr>
                                      <p:tavLst>
                                        <p:tav tm="0">
                                          <p:val>
                                            <p:strVal val="#ppt_x"/>
                                          </p:val>
                                        </p:tav>
                                        <p:tav tm="100000">
                                          <p:val>
                                            <p:strVal val="#ppt_x"/>
                                          </p:val>
                                        </p:tav>
                                      </p:tavLst>
                                    </p:anim>
                                    <p:anim calcmode="lin" valueType="num">
                                      <p:cBhvr additive="base">
                                        <p:cTn id="40" dur="5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ppt_x"/>
                                          </p:val>
                                        </p:tav>
                                        <p:tav tm="100000">
                                          <p:val>
                                            <p:strVal val="#ppt_x"/>
                                          </p:val>
                                        </p:tav>
                                      </p:tavLst>
                                    </p:anim>
                                    <p:anim calcmode="lin" valueType="num">
                                      <p:cBhvr additive="base">
                                        <p:cTn id="48" dur="500" fill="hold"/>
                                        <p:tgtEl>
                                          <p:spTgt spid="13"/>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additive="base">
                                        <p:cTn id="51" dur="500" fill="hold"/>
                                        <p:tgtEl>
                                          <p:spTgt spid="37"/>
                                        </p:tgtEl>
                                        <p:attrNameLst>
                                          <p:attrName>ppt_x</p:attrName>
                                        </p:attrNameLst>
                                      </p:cBhvr>
                                      <p:tavLst>
                                        <p:tav tm="0">
                                          <p:val>
                                            <p:strVal val="#ppt_x"/>
                                          </p:val>
                                        </p:tav>
                                        <p:tav tm="100000">
                                          <p:val>
                                            <p:strVal val="#ppt_x"/>
                                          </p:val>
                                        </p:tav>
                                      </p:tavLst>
                                    </p:anim>
                                    <p:anim calcmode="lin" valueType="num">
                                      <p:cBhvr additive="base">
                                        <p:cTn id="52" dur="500" fill="hold"/>
                                        <p:tgtEl>
                                          <p:spTgt spid="37"/>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30"/>
                                        </p:tgtEl>
                                        <p:attrNameLst>
                                          <p:attrName>style.visibility</p:attrName>
                                        </p:attrNameLst>
                                      </p:cBhvr>
                                      <p:to>
                                        <p:strVal val="visible"/>
                                      </p:to>
                                    </p:set>
                                    <p:anim calcmode="lin" valueType="num">
                                      <p:cBhvr additive="base">
                                        <p:cTn id="55" dur="500" fill="hold"/>
                                        <p:tgtEl>
                                          <p:spTgt spid="30"/>
                                        </p:tgtEl>
                                        <p:attrNameLst>
                                          <p:attrName>ppt_x</p:attrName>
                                        </p:attrNameLst>
                                      </p:cBhvr>
                                      <p:tavLst>
                                        <p:tav tm="0">
                                          <p:val>
                                            <p:strVal val="#ppt_x"/>
                                          </p:val>
                                        </p:tav>
                                        <p:tav tm="100000">
                                          <p:val>
                                            <p:strVal val="#ppt_x"/>
                                          </p:val>
                                        </p:tav>
                                      </p:tavLst>
                                    </p:anim>
                                    <p:anim calcmode="lin" valueType="num">
                                      <p:cBhvr additive="base">
                                        <p:cTn id="56" dur="500" fill="hold"/>
                                        <p:tgtEl>
                                          <p:spTgt spid="30"/>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additive="base">
                                        <p:cTn id="59" dur="500" fill="hold"/>
                                        <p:tgtEl>
                                          <p:spTgt spid="14"/>
                                        </p:tgtEl>
                                        <p:attrNameLst>
                                          <p:attrName>ppt_x</p:attrName>
                                        </p:attrNameLst>
                                      </p:cBhvr>
                                      <p:tavLst>
                                        <p:tav tm="0">
                                          <p:val>
                                            <p:strVal val="#ppt_x"/>
                                          </p:val>
                                        </p:tav>
                                        <p:tav tm="100000">
                                          <p:val>
                                            <p:strVal val="#ppt_x"/>
                                          </p:val>
                                        </p:tav>
                                      </p:tavLst>
                                    </p:anim>
                                    <p:anim calcmode="lin" valueType="num">
                                      <p:cBhvr additive="base">
                                        <p:cTn id="60" dur="500" fill="hold"/>
                                        <p:tgtEl>
                                          <p:spTgt spid="14"/>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38"/>
                                        </p:tgtEl>
                                        <p:attrNameLst>
                                          <p:attrName>style.visibility</p:attrName>
                                        </p:attrNameLst>
                                      </p:cBhvr>
                                      <p:to>
                                        <p:strVal val="visible"/>
                                      </p:to>
                                    </p:set>
                                    <p:anim calcmode="lin" valueType="num">
                                      <p:cBhvr additive="base">
                                        <p:cTn id="63" dur="500" fill="hold"/>
                                        <p:tgtEl>
                                          <p:spTgt spid="38"/>
                                        </p:tgtEl>
                                        <p:attrNameLst>
                                          <p:attrName>ppt_x</p:attrName>
                                        </p:attrNameLst>
                                      </p:cBhvr>
                                      <p:tavLst>
                                        <p:tav tm="0">
                                          <p:val>
                                            <p:strVal val="#ppt_x"/>
                                          </p:val>
                                        </p:tav>
                                        <p:tav tm="100000">
                                          <p:val>
                                            <p:strVal val="#ppt_x"/>
                                          </p:val>
                                        </p:tav>
                                      </p:tavLst>
                                    </p:anim>
                                    <p:anim calcmode="lin" valueType="num">
                                      <p:cBhvr additive="base">
                                        <p:cTn id="64"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500" fill="hold"/>
                                        <p:tgtEl>
                                          <p:spTgt spid="16"/>
                                        </p:tgtEl>
                                        <p:attrNameLst>
                                          <p:attrName>ppt_x</p:attrName>
                                        </p:attrNameLst>
                                      </p:cBhvr>
                                      <p:tavLst>
                                        <p:tav tm="0">
                                          <p:val>
                                            <p:strVal val="#ppt_x"/>
                                          </p:val>
                                        </p:tav>
                                        <p:tav tm="100000">
                                          <p:val>
                                            <p:strVal val="#ppt_x"/>
                                          </p:val>
                                        </p:tav>
                                      </p:tavLst>
                                    </p:anim>
                                    <p:anim calcmode="lin" valueType="num">
                                      <p:cBhvr additive="base">
                                        <p:cTn id="70" dur="500" fill="hold"/>
                                        <p:tgtEl>
                                          <p:spTgt spid="1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additive="base">
                                        <p:cTn id="73" dur="500" fill="hold"/>
                                        <p:tgtEl>
                                          <p:spTgt spid="28"/>
                                        </p:tgtEl>
                                        <p:attrNameLst>
                                          <p:attrName>ppt_x</p:attrName>
                                        </p:attrNameLst>
                                      </p:cBhvr>
                                      <p:tavLst>
                                        <p:tav tm="0">
                                          <p:val>
                                            <p:strVal val="#ppt_x"/>
                                          </p:val>
                                        </p:tav>
                                        <p:tav tm="100000">
                                          <p:val>
                                            <p:strVal val="#ppt_x"/>
                                          </p:val>
                                        </p:tav>
                                      </p:tavLst>
                                    </p:anim>
                                    <p:anim calcmode="lin" valueType="num">
                                      <p:cBhvr additive="base">
                                        <p:cTn id="7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8"/>
                                        </p:tgtEl>
                                        <p:attrNameLst>
                                          <p:attrName>style.visibility</p:attrName>
                                        </p:attrNameLst>
                                      </p:cBhvr>
                                      <p:to>
                                        <p:strVal val="visible"/>
                                      </p:to>
                                    </p:set>
                                    <p:anim calcmode="lin" valueType="num">
                                      <p:cBhvr additive="base">
                                        <p:cTn id="79" dur="500" fill="hold"/>
                                        <p:tgtEl>
                                          <p:spTgt spid="18"/>
                                        </p:tgtEl>
                                        <p:attrNameLst>
                                          <p:attrName>ppt_x</p:attrName>
                                        </p:attrNameLst>
                                      </p:cBhvr>
                                      <p:tavLst>
                                        <p:tav tm="0">
                                          <p:val>
                                            <p:strVal val="#ppt_x"/>
                                          </p:val>
                                        </p:tav>
                                        <p:tav tm="100000">
                                          <p:val>
                                            <p:strVal val="#ppt_x"/>
                                          </p:val>
                                        </p:tav>
                                      </p:tavLst>
                                    </p:anim>
                                    <p:anim calcmode="lin" valueType="num">
                                      <p:cBhvr additive="base">
                                        <p:cTn id="80" dur="500" fill="hold"/>
                                        <p:tgtEl>
                                          <p:spTgt spid="18"/>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additive="base">
                                        <p:cTn id="83" dur="500" fill="hold"/>
                                        <p:tgtEl>
                                          <p:spTgt spid="22"/>
                                        </p:tgtEl>
                                        <p:attrNameLst>
                                          <p:attrName>ppt_x</p:attrName>
                                        </p:attrNameLst>
                                      </p:cBhvr>
                                      <p:tavLst>
                                        <p:tav tm="0">
                                          <p:val>
                                            <p:strVal val="#ppt_x"/>
                                          </p:val>
                                        </p:tav>
                                        <p:tav tm="100000">
                                          <p:val>
                                            <p:strVal val="#ppt_x"/>
                                          </p:val>
                                        </p:tav>
                                      </p:tavLst>
                                    </p:anim>
                                    <p:anim calcmode="lin" valueType="num">
                                      <p:cBhvr additive="base">
                                        <p:cTn id="84" dur="500" fill="hold"/>
                                        <p:tgtEl>
                                          <p:spTgt spid="22"/>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additive="base">
                                        <p:cTn id="87" dur="500" fill="hold"/>
                                        <p:tgtEl>
                                          <p:spTgt spid="24"/>
                                        </p:tgtEl>
                                        <p:attrNameLst>
                                          <p:attrName>ppt_x</p:attrName>
                                        </p:attrNameLst>
                                      </p:cBhvr>
                                      <p:tavLst>
                                        <p:tav tm="0">
                                          <p:val>
                                            <p:strVal val="#ppt_x"/>
                                          </p:val>
                                        </p:tav>
                                        <p:tav tm="100000">
                                          <p:val>
                                            <p:strVal val="#ppt_x"/>
                                          </p:val>
                                        </p:tav>
                                      </p:tavLst>
                                    </p:anim>
                                    <p:anim calcmode="lin" valueType="num">
                                      <p:cBhvr additive="base">
                                        <p:cTn id="88" dur="500" fill="hold"/>
                                        <p:tgtEl>
                                          <p:spTgt spid="2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additive="base">
                                        <p:cTn id="91" dur="500" fill="hold"/>
                                        <p:tgtEl>
                                          <p:spTgt spid="19"/>
                                        </p:tgtEl>
                                        <p:attrNameLst>
                                          <p:attrName>ppt_x</p:attrName>
                                        </p:attrNameLst>
                                      </p:cBhvr>
                                      <p:tavLst>
                                        <p:tav tm="0">
                                          <p:val>
                                            <p:strVal val="#ppt_x"/>
                                          </p:val>
                                        </p:tav>
                                        <p:tav tm="100000">
                                          <p:val>
                                            <p:strVal val="#ppt_x"/>
                                          </p:val>
                                        </p:tav>
                                      </p:tavLst>
                                    </p:anim>
                                    <p:anim calcmode="lin" valueType="num">
                                      <p:cBhvr additive="base">
                                        <p:cTn id="9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8" grpId="0" animBg="1"/>
      <p:bldP spid="19" grpId="0" animBg="1"/>
      <p:bldP spid="2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7" name="Connecteur droit 46"/>
          <p:cNvCxnSpPr/>
          <p:nvPr/>
        </p:nvCxnSpPr>
        <p:spPr>
          <a:xfrm rot="10800000">
            <a:off x="7310446" y="4643446"/>
            <a:ext cx="1535916" cy="1143008"/>
          </a:xfrm>
          <a:prstGeom prst="line">
            <a:avLst/>
          </a:prstGeom>
          <a:noFill/>
          <a:ln w="38100" cap="flat">
            <a:solidFill>
              <a:schemeClr val="accent1"/>
            </a:solidFill>
            <a:prstDash val="solid"/>
            <a:round/>
          </a:ln>
          <a:effectLst/>
          <a:sp3d/>
        </p:spPr>
        <p:style>
          <a:lnRef idx="0">
            <a:scrgbClr r="0" g="0" b="0"/>
          </a:lnRef>
          <a:fillRef idx="0">
            <a:scrgbClr r="0" g="0" b="0"/>
          </a:fillRef>
          <a:effectRef idx="0">
            <a:scrgbClr r="0" g="0" b="0"/>
          </a:effectRef>
          <a:fontRef idx="none"/>
        </p:style>
      </p:cxnSp>
      <p:cxnSp>
        <p:nvCxnSpPr>
          <p:cNvPr id="36" name="Connecteur droit 35"/>
          <p:cNvCxnSpPr>
            <a:stCxn id="18" idx="3"/>
          </p:cNvCxnSpPr>
          <p:nvPr/>
        </p:nvCxnSpPr>
        <p:spPr>
          <a:xfrm flipV="1">
            <a:off x="7524760" y="785794"/>
            <a:ext cx="1285884" cy="730898"/>
          </a:xfrm>
          <a:prstGeom prst="line">
            <a:avLst/>
          </a:prstGeom>
          <a:noFill/>
          <a:ln w="38100" cap="flat">
            <a:solidFill>
              <a:schemeClr val="accent1"/>
            </a:solidFill>
            <a:prstDash val="solid"/>
            <a:round/>
          </a:ln>
          <a:effectLst/>
          <a:sp3d/>
        </p:spPr>
        <p:style>
          <a:lnRef idx="0">
            <a:scrgbClr r="0" g="0" b="0"/>
          </a:lnRef>
          <a:fillRef idx="0">
            <a:scrgbClr r="0" g="0" b="0"/>
          </a:fillRef>
          <a:effectRef idx="0">
            <a:scrgbClr r="0" g="0" b="0"/>
          </a:effectRef>
          <a:fontRef idx="none"/>
        </p:style>
      </p:cxnSp>
      <p:cxnSp>
        <p:nvCxnSpPr>
          <p:cNvPr id="37" name="Connecteur droit 36"/>
          <p:cNvCxnSpPr>
            <a:endCxn id="16" idx="1"/>
          </p:cNvCxnSpPr>
          <p:nvPr/>
        </p:nvCxnSpPr>
        <p:spPr>
          <a:xfrm>
            <a:off x="7381884" y="1488033"/>
            <a:ext cx="857256" cy="284763"/>
          </a:xfrm>
          <a:prstGeom prst="line">
            <a:avLst/>
          </a:prstGeom>
          <a:noFill/>
          <a:ln w="38100" cap="flat">
            <a:solidFill>
              <a:schemeClr val="accent1"/>
            </a:solidFill>
            <a:prstDash val="solid"/>
            <a:round/>
          </a:ln>
          <a:effectLst/>
          <a:sp3d/>
        </p:spPr>
        <p:style>
          <a:lnRef idx="0">
            <a:scrgbClr r="0" g="0" b="0"/>
          </a:lnRef>
          <a:fillRef idx="0">
            <a:scrgbClr r="0" g="0" b="0"/>
          </a:fillRef>
          <a:effectRef idx="0">
            <a:scrgbClr r="0" g="0" b="0"/>
          </a:effectRef>
          <a:fontRef idx="none"/>
        </p:style>
      </p:cxnSp>
      <p:cxnSp>
        <p:nvCxnSpPr>
          <p:cNvPr id="44" name="Connecteur droit 43"/>
          <p:cNvCxnSpPr>
            <a:endCxn id="17" idx="1"/>
          </p:cNvCxnSpPr>
          <p:nvPr/>
        </p:nvCxnSpPr>
        <p:spPr>
          <a:xfrm rot="16200000" flipH="1">
            <a:off x="7060908" y="2035464"/>
            <a:ext cx="1642085" cy="714380"/>
          </a:xfrm>
          <a:prstGeom prst="line">
            <a:avLst/>
          </a:prstGeom>
          <a:noFill/>
          <a:ln w="38100" cap="flat">
            <a:solidFill>
              <a:schemeClr val="accent1"/>
            </a:solidFill>
            <a:prstDash val="solid"/>
            <a:round/>
          </a:ln>
          <a:effectLst/>
          <a:sp3d/>
        </p:spPr>
        <p:style>
          <a:lnRef idx="0">
            <a:scrgbClr r="0" g="0" b="0"/>
          </a:lnRef>
          <a:fillRef idx="0">
            <a:scrgbClr r="0" g="0" b="0"/>
          </a:fillRef>
          <a:effectRef idx="0">
            <a:scrgbClr r="0" g="0" b="0"/>
          </a:effectRef>
          <a:fontRef idx="none"/>
        </p:style>
      </p:cxnSp>
      <p:cxnSp>
        <p:nvCxnSpPr>
          <p:cNvPr id="53" name="Connecteur droit 52"/>
          <p:cNvCxnSpPr/>
          <p:nvPr/>
        </p:nvCxnSpPr>
        <p:spPr>
          <a:xfrm>
            <a:off x="2738414" y="2285992"/>
            <a:ext cx="1000130" cy="285750"/>
          </a:xfrm>
          <a:prstGeom prst="line">
            <a:avLst/>
          </a:prstGeom>
          <a:noFill/>
          <a:ln w="38100" cap="flat">
            <a:solidFill>
              <a:schemeClr val="accent1"/>
            </a:solidFill>
            <a:prstDash val="solid"/>
            <a:round/>
          </a:ln>
          <a:effectLst/>
          <a:sp3d/>
        </p:spPr>
        <p:style>
          <a:lnRef idx="0">
            <a:scrgbClr r="0" g="0" b="0"/>
          </a:lnRef>
          <a:fillRef idx="0">
            <a:scrgbClr r="0" g="0" b="0"/>
          </a:fillRef>
          <a:effectRef idx="0">
            <a:scrgbClr r="0" g="0" b="0"/>
          </a:effectRef>
          <a:fontRef idx="none"/>
        </p:style>
      </p:cxnSp>
      <p:cxnSp>
        <p:nvCxnSpPr>
          <p:cNvPr id="55" name="Connecteur droit 54"/>
          <p:cNvCxnSpPr/>
          <p:nvPr/>
        </p:nvCxnSpPr>
        <p:spPr>
          <a:xfrm rot="5400000" flipH="1" flipV="1">
            <a:off x="1988316" y="2393148"/>
            <a:ext cx="642942" cy="285753"/>
          </a:xfrm>
          <a:prstGeom prst="line">
            <a:avLst/>
          </a:prstGeom>
          <a:noFill/>
          <a:ln w="38100" cap="flat">
            <a:solidFill>
              <a:schemeClr val="accent1"/>
            </a:solidFill>
            <a:prstDash val="solid"/>
            <a:round/>
          </a:ln>
          <a:effectLst/>
          <a:sp3d/>
        </p:spPr>
        <p:style>
          <a:lnRef idx="0">
            <a:scrgbClr r="0" g="0" b="0"/>
          </a:lnRef>
          <a:fillRef idx="0">
            <a:scrgbClr r="0" g="0" b="0"/>
          </a:fillRef>
          <a:effectRef idx="0">
            <a:scrgbClr r="0" g="0" b="0"/>
          </a:effectRef>
          <a:fontRef idx="none"/>
        </p:style>
      </p:cxnSp>
      <p:cxnSp>
        <p:nvCxnSpPr>
          <p:cNvPr id="56" name="Connecteur droit 55"/>
          <p:cNvCxnSpPr/>
          <p:nvPr/>
        </p:nvCxnSpPr>
        <p:spPr>
          <a:xfrm rot="16200000" flipV="1">
            <a:off x="1666845" y="1357299"/>
            <a:ext cx="928694" cy="642940"/>
          </a:xfrm>
          <a:prstGeom prst="line">
            <a:avLst/>
          </a:prstGeom>
          <a:noFill/>
          <a:ln w="38100" cap="flat">
            <a:solidFill>
              <a:schemeClr val="accent1"/>
            </a:solidFill>
            <a:prstDash val="solid"/>
            <a:round/>
          </a:ln>
          <a:effectLst/>
          <a:sp3d/>
        </p:spPr>
        <p:style>
          <a:lnRef idx="0">
            <a:scrgbClr r="0" g="0" b="0"/>
          </a:lnRef>
          <a:fillRef idx="0">
            <a:scrgbClr r="0" g="0" b="0"/>
          </a:fillRef>
          <a:effectRef idx="0">
            <a:scrgbClr r="0" g="0" b="0"/>
          </a:effectRef>
          <a:fontRef idx="none"/>
        </p:style>
      </p:cxnSp>
      <p:cxnSp>
        <p:nvCxnSpPr>
          <p:cNvPr id="43" name="Connecteur droit 42"/>
          <p:cNvCxnSpPr/>
          <p:nvPr/>
        </p:nvCxnSpPr>
        <p:spPr>
          <a:xfrm rot="5400000" flipH="1" flipV="1">
            <a:off x="3774267" y="3964787"/>
            <a:ext cx="571501" cy="71438"/>
          </a:xfrm>
          <a:prstGeom prst="line">
            <a:avLst/>
          </a:prstGeom>
          <a:noFill/>
          <a:ln w="38100" cap="flat">
            <a:solidFill>
              <a:schemeClr val="accent1"/>
            </a:solidFill>
            <a:prstDash val="solid"/>
            <a:round/>
          </a:ln>
          <a:effectLst/>
          <a:sp3d/>
        </p:spPr>
        <p:style>
          <a:lnRef idx="0">
            <a:scrgbClr r="0" g="0" b="0"/>
          </a:lnRef>
          <a:fillRef idx="0">
            <a:scrgbClr r="0" g="0" b="0"/>
          </a:fillRef>
          <a:effectRef idx="0">
            <a:scrgbClr r="0" g="0" b="0"/>
          </a:effectRef>
          <a:fontRef idx="none"/>
        </p:style>
      </p:cxnSp>
      <p:cxnSp>
        <p:nvCxnSpPr>
          <p:cNvPr id="46" name="Connecteur droit 45"/>
          <p:cNvCxnSpPr/>
          <p:nvPr/>
        </p:nvCxnSpPr>
        <p:spPr>
          <a:xfrm flipV="1">
            <a:off x="1452532" y="4286260"/>
            <a:ext cx="2571768" cy="1285880"/>
          </a:xfrm>
          <a:prstGeom prst="line">
            <a:avLst/>
          </a:prstGeom>
          <a:noFill/>
          <a:ln w="38100" cap="flat">
            <a:solidFill>
              <a:schemeClr val="accent1"/>
            </a:solidFill>
            <a:prstDash val="solid"/>
            <a:round/>
          </a:ln>
          <a:effectLst/>
          <a:sp3d/>
        </p:spPr>
        <p:style>
          <a:lnRef idx="0">
            <a:scrgbClr r="0" g="0" b="0"/>
          </a:lnRef>
          <a:fillRef idx="0">
            <a:scrgbClr r="0" g="0" b="0"/>
          </a:fillRef>
          <a:effectRef idx="0">
            <a:scrgbClr r="0" g="0" b="0"/>
          </a:effectRef>
          <a:fontRef idx="none"/>
        </p:style>
      </p:cxnSp>
      <p:cxnSp>
        <p:nvCxnSpPr>
          <p:cNvPr id="48" name="Connecteur droit 47"/>
          <p:cNvCxnSpPr/>
          <p:nvPr/>
        </p:nvCxnSpPr>
        <p:spPr>
          <a:xfrm rot="16200000" flipV="1">
            <a:off x="3738548" y="4572006"/>
            <a:ext cx="1643074" cy="1071574"/>
          </a:xfrm>
          <a:prstGeom prst="line">
            <a:avLst/>
          </a:prstGeom>
          <a:noFill/>
          <a:ln w="38100" cap="flat">
            <a:solidFill>
              <a:schemeClr val="accent1"/>
            </a:solidFill>
            <a:prstDash val="solid"/>
            <a:round/>
          </a:ln>
          <a:effectLst/>
          <a:sp3d/>
        </p:spPr>
        <p:style>
          <a:lnRef idx="0">
            <a:scrgbClr r="0" g="0" b="0"/>
          </a:lnRef>
          <a:fillRef idx="0">
            <a:scrgbClr r="0" g="0" b="0"/>
          </a:fillRef>
          <a:effectRef idx="0">
            <a:scrgbClr r="0" g="0" b="0"/>
          </a:effectRef>
          <a:fontRef idx="none"/>
        </p:style>
      </p:cxnSp>
      <p:cxnSp>
        <p:nvCxnSpPr>
          <p:cNvPr id="41" name="Connecteur droit 40"/>
          <p:cNvCxnSpPr/>
          <p:nvPr/>
        </p:nvCxnSpPr>
        <p:spPr>
          <a:xfrm rot="10800000">
            <a:off x="5453060" y="3357562"/>
            <a:ext cx="1857387" cy="1285884"/>
          </a:xfrm>
          <a:prstGeom prst="line">
            <a:avLst/>
          </a:prstGeom>
          <a:noFill/>
          <a:ln w="38100" cap="flat">
            <a:solidFill>
              <a:schemeClr val="accent1"/>
            </a:solidFill>
            <a:prstDash val="solid"/>
            <a:round/>
          </a:ln>
          <a:effectLst/>
          <a:sp3d/>
        </p:spPr>
        <p:style>
          <a:lnRef idx="0">
            <a:scrgbClr r="0" g="0" b="0"/>
          </a:lnRef>
          <a:fillRef idx="0">
            <a:scrgbClr r="0" g="0" b="0"/>
          </a:fillRef>
          <a:effectRef idx="0">
            <a:scrgbClr r="0" g="0" b="0"/>
          </a:effectRef>
          <a:fontRef idx="none"/>
        </p:style>
      </p:cxnSp>
      <p:cxnSp>
        <p:nvCxnSpPr>
          <p:cNvPr id="34" name="Connecteur droit 33"/>
          <p:cNvCxnSpPr/>
          <p:nvPr/>
        </p:nvCxnSpPr>
        <p:spPr>
          <a:xfrm flipV="1">
            <a:off x="5595934" y="1571612"/>
            <a:ext cx="1143008" cy="642942"/>
          </a:xfrm>
          <a:prstGeom prst="line">
            <a:avLst/>
          </a:prstGeom>
          <a:noFill/>
          <a:ln w="38100" cap="flat">
            <a:solidFill>
              <a:schemeClr val="accent1"/>
            </a:solidFill>
            <a:prstDash val="solid"/>
            <a:round/>
          </a:ln>
          <a:effectLst/>
          <a:sp3d/>
        </p:spPr>
        <p:style>
          <a:lnRef idx="0">
            <a:scrgbClr r="0" g="0" b="0"/>
          </a:lnRef>
          <a:fillRef idx="0">
            <a:scrgbClr r="0" g="0" b="0"/>
          </a:fillRef>
          <a:effectRef idx="0">
            <a:scrgbClr r="0" g="0" b="0"/>
          </a:effectRef>
          <a:fontRef idx="none"/>
        </p:style>
      </p:cxnSp>
      <p:grpSp>
        <p:nvGrpSpPr>
          <p:cNvPr id="2" name="Group 416"/>
          <p:cNvGrpSpPr/>
          <p:nvPr/>
        </p:nvGrpSpPr>
        <p:grpSpPr>
          <a:xfrm>
            <a:off x="3738546" y="2214554"/>
            <a:ext cx="3349640" cy="1527788"/>
            <a:chOff x="0" y="0"/>
            <a:chExt cx="2425700" cy="1257300"/>
          </a:xfrm>
        </p:grpSpPr>
        <p:sp>
          <p:nvSpPr>
            <p:cNvPr id="11" name="Shape 414"/>
            <p:cNvSpPr/>
            <p:nvPr/>
          </p:nvSpPr>
          <p:spPr>
            <a:xfrm>
              <a:off x="0" y="0"/>
              <a:ext cx="2425700" cy="1257300"/>
            </a:xfrm>
            <a:prstGeom prst="rect">
              <a:avLst/>
            </a:prstGeom>
            <a:solidFill>
              <a:srgbClr val="604A7B"/>
            </a:solidFill>
            <a:ln w="9525" cap="flat">
              <a:solidFill>
                <a:srgbClr val="4A7EBB"/>
              </a:solidFill>
              <a:prstDash val="solid"/>
              <a:round/>
            </a:ln>
            <a:effectLst>
              <a:outerShdw blurRad="38100" dist="23000" dir="5400000" rotWithShape="0">
                <a:srgbClr val="000000">
                  <a:alpha val="35000"/>
                </a:srgbClr>
              </a:outerShdw>
            </a:effectLst>
          </p:spPr>
          <p:txBody>
            <a:bodyPr wrap="square" lIns="45719" tIns="45719" rIns="45719" bIns="45719" numCol="1" anchor="ctr">
              <a:noAutofit/>
            </a:bodyPr>
            <a:lstStyle/>
            <a:p>
              <a:pPr algn="ctr" defTabSz="457200">
                <a:defRPr>
                  <a:solidFill>
                    <a:srgbClr val="FFFFFF"/>
                  </a:solidFill>
                </a:defRPr>
              </a:pPr>
              <a:endParaRPr/>
            </a:p>
          </p:txBody>
        </p:sp>
        <p:sp>
          <p:nvSpPr>
            <p:cNvPr id="12" name="Shape 415"/>
            <p:cNvSpPr/>
            <p:nvPr/>
          </p:nvSpPr>
          <p:spPr>
            <a:xfrm>
              <a:off x="0" y="417830"/>
              <a:ext cx="2425700" cy="4216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defTabSz="457200">
                <a:defRPr sz="2200" b="1">
                  <a:solidFill>
                    <a:srgbClr val="FFFFFF"/>
                  </a:solidFill>
                </a:defRPr>
              </a:lvl1pPr>
            </a:lstStyle>
            <a:p>
              <a:r>
                <a:t>Évaluation</a:t>
              </a:r>
            </a:p>
          </p:txBody>
        </p:sp>
      </p:grpSp>
      <p:sp>
        <p:nvSpPr>
          <p:cNvPr id="14" name="ZoneTexte 13"/>
          <p:cNvSpPr txBox="1"/>
          <p:nvPr/>
        </p:nvSpPr>
        <p:spPr>
          <a:xfrm>
            <a:off x="8167702" y="214290"/>
            <a:ext cx="3786214" cy="83099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2">
            <a:schemeClr val="accent4"/>
          </a:fillRef>
          <a:effectRef idx="1">
            <a:schemeClr val="accent4"/>
          </a:effectRef>
          <a:fontRef idx="minor">
            <a:schemeClr val="dk1"/>
          </a:fontRef>
        </p:style>
        <p:txBody>
          <a:bodyPr rot="0" spcFirstLastPara="1" vertOverflow="overflow" horzOverflow="overflow" vert="horz" wrap="square" lIns="45719" tIns="45719" rIns="45719" bIns="45719" numCol="1" spcCol="38100" rtlCol="0" anchor="t">
            <a:spAutoFit/>
          </a:bodyPr>
          <a:lstStyle/>
          <a:p>
            <a:pPr algn="ctr"/>
            <a:r>
              <a:rPr lang="fr-FR" sz="2400" b="1" dirty="0" smtClean="0">
                <a:latin typeface="Arial" pitchFamily="34" charset="0"/>
                <a:cs typeface="Arial" pitchFamily="34" charset="0"/>
              </a:rPr>
              <a:t>Le produit fini (réalisation)</a:t>
            </a:r>
            <a:endParaRPr kumimoji="0" lang="fr-FR" sz="2400" b="0" i="0" u="none" strike="noStrike" cap="none" spc="0" normalizeH="0" baseline="0" dirty="0">
              <a:ln>
                <a:noFill/>
              </a:ln>
              <a:solidFill>
                <a:srgbClr val="000000"/>
              </a:solidFill>
              <a:effectLst/>
              <a:uFillTx/>
              <a:latin typeface="Arial" pitchFamily="34" charset="0"/>
              <a:ea typeface="+mj-ea"/>
              <a:cs typeface="Arial" pitchFamily="34" charset="0"/>
              <a:sym typeface="Calibri"/>
            </a:endParaRPr>
          </a:p>
        </p:txBody>
      </p:sp>
      <p:sp>
        <p:nvSpPr>
          <p:cNvPr id="16" name="ZoneTexte 15"/>
          <p:cNvSpPr txBox="1"/>
          <p:nvPr/>
        </p:nvSpPr>
        <p:spPr>
          <a:xfrm>
            <a:off x="8239140" y="1357298"/>
            <a:ext cx="3714776" cy="83099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2">
            <a:schemeClr val="accent4"/>
          </a:fillRef>
          <a:effectRef idx="1">
            <a:schemeClr val="accent4"/>
          </a:effectRef>
          <a:fontRef idx="minor">
            <a:schemeClr val="dk1"/>
          </a:fontRef>
        </p:style>
        <p:txBody>
          <a:bodyPr rot="0" spcFirstLastPara="1" vertOverflow="overflow" horzOverflow="overflow" vert="horz" wrap="square" lIns="45719" tIns="45719" rIns="45719" bIns="45719" numCol="1" spcCol="38100" rtlCol="0" anchor="t">
            <a:spAutoFit/>
          </a:bodyPr>
          <a:lstStyle/>
          <a:p>
            <a:pPr algn="ctr"/>
            <a:r>
              <a:rPr lang="fr-FR" sz="2400" b="1" dirty="0" smtClean="0">
                <a:latin typeface="Arial" pitchFamily="34" charset="0"/>
                <a:cs typeface="Arial" pitchFamily="34" charset="0"/>
              </a:rPr>
              <a:t>La démarche suivi, </a:t>
            </a:r>
          </a:p>
          <a:p>
            <a:pPr algn="ctr"/>
            <a:r>
              <a:rPr lang="fr-FR" sz="2400" b="1" dirty="0" smtClean="0">
                <a:latin typeface="Arial" pitchFamily="34" charset="0"/>
                <a:cs typeface="Arial" pitchFamily="34" charset="0"/>
              </a:rPr>
              <a:t>la gestion du projet</a:t>
            </a:r>
            <a:endParaRPr kumimoji="0" lang="fr-FR" sz="2400" b="0" i="0" u="none" strike="noStrike" cap="none" spc="0" normalizeH="0" baseline="0" dirty="0">
              <a:ln>
                <a:noFill/>
              </a:ln>
              <a:solidFill>
                <a:srgbClr val="000000"/>
              </a:solidFill>
              <a:effectLst/>
              <a:uFillTx/>
              <a:latin typeface="Arial" pitchFamily="34" charset="0"/>
              <a:ea typeface="+mj-ea"/>
              <a:cs typeface="Arial" pitchFamily="34" charset="0"/>
              <a:sym typeface="Calibri"/>
            </a:endParaRPr>
          </a:p>
        </p:txBody>
      </p:sp>
      <p:sp>
        <p:nvSpPr>
          <p:cNvPr id="17" name="ZoneTexte 16"/>
          <p:cNvSpPr txBox="1"/>
          <p:nvPr/>
        </p:nvSpPr>
        <p:spPr>
          <a:xfrm>
            <a:off x="8239140" y="2428868"/>
            <a:ext cx="3714776" cy="1569658"/>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2">
            <a:schemeClr val="accent4"/>
          </a:fillRef>
          <a:effectRef idx="1">
            <a:schemeClr val="accent4"/>
          </a:effectRef>
          <a:fontRef idx="minor">
            <a:schemeClr val="dk1"/>
          </a:fontRef>
        </p:style>
        <p:txBody>
          <a:bodyPr rot="0" spcFirstLastPara="1" vertOverflow="overflow" horzOverflow="overflow" vert="horz" wrap="square" lIns="45719" tIns="45719" rIns="45719" bIns="45719" numCol="1" spcCol="38100" rtlCol="0" anchor="t">
            <a:spAutoFit/>
          </a:bodyPr>
          <a:lstStyle/>
          <a:p>
            <a:pPr algn="ctr"/>
            <a:r>
              <a:rPr lang="fr-FR" sz="2400" b="1" dirty="0" smtClean="0">
                <a:latin typeface="Arial" pitchFamily="34" charset="0"/>
                <a:cs typeface="Arial" pitchFamily="34" charset="0"/>
              </a:rPr>
              <a:t>Les connaissances </a:t>
            </a:r>
          </a:p>
          <a:p>
            <a:pPr algn="ctr"/>
            <a:r>
              <a:rPr lang="fr-FR" sz="2400" b="1" dirty="0" smtClean="0">
                <a:latin typeface="Arial" pitchFamily="34" charset="0"/>
                <a:cs typeface="Arial" pitchFamily="34" charset="0"/>
              </a:rPr>
              <a:t>et compétences disciplinaires </a:t>
            </a:r>
          </a:p>
          <a:p>
            <a:pPr algn="ctr"/>
            <a:r>
              <a:rPr lang="fr-FR" sz="2400" b="1" dirty="0" smtClean="0">
                <a:latin typeface="Arial" pitchFamily="34" charset="0"/>
                <a:cs typeface="Arial" pitchFamily="34" charset="0"/>
              </a:rPr>
              <a:t>mobilisées</a:t>
            </a:r>
            <a:endParaRPr kumimoji="0" lang="fr-FR" sz="2400" b="0" i="0" u="none" strike="noStrike" cap="none" spc="0" normalizeH="0" baseline="0" dirty="0">
              <a:ln>
                <a:noFill/>
              </a:ln>
              <a:solidFill>
                <a:srgbClr val="000000"/>
              </a:solidFill>
              <a:effectLst/>
              <a:uFillTx/>
              <a:latin typeface="Arial" pitchFamily="34" charset="0"/>
              <a:ea typeface="+mj-ea"/>
              <a:cs typeface="Arial" pitchFamily="34" charset="0"/>
              <a:sym typeface="Calibri"/>
            </a:endParaRPr>
          </a:p>
        </p:txBody>
      </p:sp>
      <p:sp>
        <p:nvSpPr>
          <p:cNvPr id="18" name="ZoneTexte 17"/>
          <p:cNvSpPr txBox="1"/>
          <p:nvPr/>
        </p:nvSpPr>
        <p:spPr>
          <a:xfrm>
            <a:off x="5167306" y="1285860"/>
            <a:ext cx="2357454" cy="46166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2">
            <a:schemeClr val="accent4"/>
          </a:fillRef>
          <a:effectRef idx="1">
            <a:schemeClr val="accent4"/>
          </a:effectRef>
          <a:fontRef idx="minor">
            <a:schemeClr val="dk1"/>
          </a:fontRef>
        </p:style>
        <p:txBody>
          <a:bodyPr rot="0" spcFirstLastPara="1" vertOverflow="overflow" horzOverflow="overflow" vert="horz" wrap="square" lIns="45719" tIns="45719" rIns="45719" bIns="45719" numCol="1" spcCol="38100" rtlCol="0" anchor="t">
            <a:spAutoFit/>
          </a:bodyPr>
          <a:lstStyle/>
          <a:p>
            <a:pPr algn="ctr"/>
            <a:r>
              <a:rPr lang="fr-FR" sz="2400" b="1" dirty="0" smtClean="0">
                <a:latin typeface="Arial" pitchFamily="34" charset="0"/>
                <a:cs typeface="Arial" pitchFamily="34" charset="0"/>
              </a:rPr>
              <a:t>Quoi ?</a:t>
            </a:r>
            <a:endParaRPr kumimoji="0" lang="fr-FR" sz="2400" b="0" i="0" u="none" strike="noStrike" cap="none" spc="0" normalizeH="0" baseline="0" dirty="0">
              <a:ln>
                <a:noFill/>
              </a:ln>
              <a:solidFill>
                <a:srgbClr val="000000"/>
              </a:solidFill>
              <a:effectLst/>
              <a:uFillTx/>
              <a:latin typeface="Arial" pitchFamily="34" charset="0"/>
              <a:ea typeface="+mj-ea"/>
              <a:cs typeface="Arial" pitchFamily="34" charset="0"/>
              <a:sym typeface="Calibri"/>
            </a:endParaRPr>
          </a:p>
        </p:txBody>
      </p:sp>
      <p:sp>
        <p:nvSpPr>
          <p:cNvPr id="19" name="ZoneTexte 18"/>
          <p:cNvSpPr txBox="1"/>
          <p:nvPr/>
        </p:nvSpPr>
        <p:spPr>
          <a:xfrm>
            <a:off x="6381752" y="4214818"/>
            <a:ext cx="1500198" cy="46166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2">
            <a:schemeClr val="accent4"/>
          </a:fillRef>
          <a:effectRef idx="1">
            <a:schemeClr val="accent4"/>
          </a:effectRef>
          <a:fontRef idx="minor">
            <a:schemeClr val="dk1"/>
          </a:fontRef>
        </p:style>
        <p:txBody>
          <a:bodyPr rot="0" spcFirstLastPara="1" vertOverflow="overflow" horzOverflow="overflow" vert="horz" wrap="square" lIns="45719" tIns="45719" rIns="45719" bIns="45719" numCol="1" spcCol="38100" rtlCol="0" anchor="t">
            <a:spAutoFit/>
          </a:bodyPr>
          <a:lstStyle/>
          <a:p>
            <a:pPr algn="ctr"/>
            <a:r>
              <a:rPr lang="fr-FR" sz="2400" b="1" dirty="0" smtClean="0">
                <a:latin typeface="Arial" pitchFamily="34" charset="0"/>
                <a:cs typeface="Arial" pitchFamily="34" charset="0"/>
              </a:rPr>
              <a:t>Qui ?</a:t>
            </a:r>
            <a:endParaRPr kumimoji="0" lang="fr-FR" sz="2400" b="0" i="0" u="none" strike="noStrike" cap="none" spc="0" normalizeH="0" baseline="0" dirty="0">
              <a:ln>
                <a:noFill/>
              </a:ln>
              <a:solidFill>
                <a:srgbClr val="000000"/>
              </a:solidFill>
              <a:effectLst/>
              <a:uFillTx/>
              <a:latin typeface="Arial" pitchFamily="34" charset="0"/>
              <a:ea typeface="+mj-ea"/>
              <a:cs typeface="Arial" pitchFamily="34" charset="0"/>
              <a:sym typeface="Calibri"/>
            </a:endParaRPr>
          </a:p>
        </p:txBody>
      </p:sp>
      <p:sp>
        <p:nvSpPr>
          <p:cNvPr id="20" name="ZoneTexte 19"/>
          <p:cNvSpPr txBox="1"/>
          <p:nvPr/>
        </p:nvSpPr>
        <p:spPr>
          <a:xfrm>
            <a:off x="8810644" y="4714884"/>
            <a:ext cx="3214710" cy="193899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2">
            <a:schemeClr val="accent4"/>
          </a:fillRef>
          <a:effectRef idx="1">
            <a:schemeClr val="accent4"/>
          </a:effectRef>
          <a:fontRef idx="minor">
            <a:schemeClr val="dk1"/>
          </a:fontRef>
        </p:style>
        <p:txBody>
          <a:bodyPr rot="0" spcFirstLastPara="1" vertOverflow="overflow" horzOverflow="overflow" vert="horz" wrap="square" lIns="45719" tIns="45719" rIns="45719" bIns="45719" numCol="1" spcCol="38100" rtlCol="0" anchor="t">
            <a:spAutoFit/>
          </a:bodyPr>
          <a:lstStyle/>
          <a:p>
            <a:pPr algn="ctr"/>
            <a:r>
              <a:rPr lang="fr-FR" sz="2400" b="1" dirty="0" smtClean="0">
                <a:latin typeface="Arial" pitchFamily="34" charset="0"/>
                <a:cs typeface="Arial" pitchFamily="34" charset="0"/>
              </a:rPr>
              <a:t>Attention </a:t>
            </a:r>
            <a:r>
              <a:rPr lang="fr-FR" sz="2400" b="1" dirty="0" smtClean="0">
                <a:latin typeface="Arial" pitchFamily="34" charset="0"/>
                <a:cs typeface="Arial" pitchFamily="34" charset="0"/>
              </a:rPr>
              <a:t>à évaluer des performances individuelles</a:t>
            </a:r>
            <a:r>
              <a:rPr lang="fr-FR" sz="2400" dirty="0" smtClean="0">
                <a:latin typeface="Arial" pitchFamily="34" charset="0"/>
                <a:cs typeface="Arial" pitchFamily="34" charset="0"/>
              </a:rPr>
              <a:t> dans une démarche collective</a:t>
            </a:r>
            <a:r>
              <a:rPr lang="fr-FR" sz="2400" b="1" dirty="0" smtClean="0">
                <a:latin typeface="Arial" pitchFamily="34" charset="0"/>
                <a:cs typeface="Arial" pitchFamily="34" charset="0"/>
              </a:rPr>
              <a:t> </a:t>
            </a:r>
            <a:endParaRPr kumimoji="0" lang="fr-FR" sz="2400" b="0" i="0" u="none" strike="noStrike" cap="none" spc="0" normalizeH="0" baseline="0" dirty="0">
              <a:ln>
                <a:noFill/>
              </a:ln>
              <a:solidFill>
                <a:srgbClr val="000000"/>
              </a:solidFill>
              <a:effectLst/>
              <a:uFillTx/>
              <a:latin typeface="Arial" pitchFamily="34" charset="0"/>
              <a:ea typeface="+mj-ea"/>
              <a:cs typeface="Arial" pitchFamily="34" charset="0"/>
              <a:sym typeface="Calibri"/>
            </a:endParaRPr>
          </a:p>
        </p:txBody>
      </p:sp>
      <p:sp>
        <p:nvSpPr>
          <p:cNvPr id="22" name="ZoneTexte 21"/>
          <p:cNvSpPr txBox="1"/>
          <p:nvPr/>
        </p:nvSpPr>
        <p:spPr>
          <a:xfrm>
            <a:off x="1095340" y="1857364"/>
            <a:ext cx="2357454" cy="46166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2">
            <a:schemeClr val="accent4"/>
          </a:fillRef>
          <a:effectRef idx="1">
            <a:schemeClr val="accent4"/>
          </a:effectRef>
          <a:fontRef idx="minor">
            <a:schemeClr val="dk1"/>
          </a:fontRef>
        </p:style>
        <p:txBody>
          <a:bodyPr rot="0" spcFirstLastPara="1" vertOverflow="overflow" horzOverflow="overflow" vert="horz" wrap="square" lIns="45719" tIns="45719" rIns="45719" bIns="45719" numCol="1" spcCol="38100" rtlCol="0" anchor="t">
            <a:spAutoFit/>
          </a:bodyPr>
          <a:lstStyle/>
          <a:p>
            <a:pPr algn="ctr"/>
            <a:r>
              <a:rPr lang="fr-FR" sz="2400" b="1" dirty="0" smtClean="0">
                <a:latin typeface="Arial" pitchFamily="34" charset="0"/>
                <a:cs typeface="Arial" pitchFamily="34" charset="0"/>
              </a:rPr>
              <a:t>Quand ?</a:t>
            </a:r>
            <a:endParaRPr kumimoji="0" lang="fr-FR" sz="2400" b="0" i="0" u="none" strike="noStrike" cap="none" spc="0" normalizeH="0" baseline="0" dirty="0">
              <a:ln>
                <a:noFill/>
              </a:ln>
              <a:solidFill>
                <a:srgbClr val="000000"/>
              </a:solidFill>
              <a:effectLst/>
              <a:uFillTx/>
              <a:latin typeface="Arial" pitchFamily="34" charset="0"/>
              <a:ea typeface="+mj-ea"/>
              <a:cs typeface="Arial" pitchFamily="34" charset="0"/>
              <a:sym typeface="Calibri"/>
            </a:endParaRPr>
          </a:p>
        </p:txBody>
      </p:sp>
      <p:sp>
        <p:nvSpPr>
          <p:cNvPr id="23" name="ZoneTexte 22"/>
          <p:cNvSpPr txBox="1"/>
          <p:nvPr/>
        </p:nvSpPr>
        <p:spPr>
          <a:xfrm>
            <a:off x="3309918" y="4071942"/>
            <a:ext cx="1428760" cy="46166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2">
            <a:schemeClr val="accent4"/>
          </a:fillRef>
          <a:effectRef idx="1">
            <a:schemeClr val="accent4"/>
          </a:effectRef>
          <a:fontRef idx="minor">
            <a:schemeClr val="dk1"/>
          </a:fontRef>
        </p:style>
        <p:txBody>
          <a:bodyPr rot="0" spcFirstLastPara="1" vertOverflow="overflow" horzOverflow="overflow" vert="horz" wrap="square" lIns="45719" tIns="45719" rIns="45719" bIns="45719" numCol="1" spcCol="38100" rtlCol="0" anchor="t">
            <a:spAutoFit/>
          </a:bodyPr>
          <a:lstStyle/>
          <a:p>
            <a:pPr algn="ctr"/>
            <a:r>
              <a:rPr lang="fr-FR" sz="2400" b="1" dirty="0" smtClean="0">
                <a:latin typeface="Arial" pitchFamily="34" charset="0"/>
                <a:cs typeface="Arial" pitchFamily="34" charset="0"/>
              </a:rPr>
              <a:t>Par qui ?</a:t>
            </a:r>
            <a:endParaRPr kumimoji="0" lang="fr-FR" sz="2400" b="0" i="0" u="none" strike="noStrike" cap="none" spc="0" normalizeH="0" baseline="0" dirty="0">
              <a:ln>
                <a:noFill/>
              </a:ln>
              <a:solidFill>
                <a:srgbClr val="000000"/>
              </a:solidFill>
              <a:effectLst/>
              <a:uFillTx/>
              <a:latin typeface="Arial" pitchFamily="34" charset="0"/>
              <a:ea typeface="+mj-ea"/>
              <a:cs typeface="Arial" pitchFamily="34" charset="0"/>
              <a:sym typeface="Calibri"/>
            </a:endParaRPr>
          </a:p>
        </p:txBody>
      </p:sp>
      <p:sp>
        <p:nvSpPr>
          <p:cNvPr id="25" name="ZoneTexte 24"/>
          <p:cNvSpPr txBox="1"/>
          <p:nvPr/>
        </p:nvSpPr>
        <p:spPr>
          <a:xfrm>
            <a:off x="380960" y="5500702"/>
            <a:ext cx="2571768" cy="1200327"/>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2">
            <a:schemeClr val="accent4"/>
          </a:fillRef>
          <a:effectRef idx="1">
            <a:schemeClr val="accent4"/>
          </a:effectRef>
          <a:fontRef idx="minor">
            <a:schemeClr val="dk1"/>
          </a:fontRef>
        </p:style>
        <p:txBody>
          <a:bodyPr rot="0" spcFirstLastPara="1" vertOverflow="overflow" horzOverflow="overflow" vert="horz" wrap="square" lIns="45719" tIns="45719" rIns="45719" bIns="45719" numCol="1" spcCol="38100" rtlCol="0" anchor="t">
            <a:spAutoFit/>
          </a:bodyPr>
          <a:lstStyle/>
          <a:p>
            <a:pPr algn="ctr"/>
            <a:r>
              <a:rPr lang="fr-FR" sz="2400" b="1" dirty="0" smtClean="0">
                <a:latin typeface="Arial" pitchFamily="34" charset="0"/>
                <a:cs typeface="Arial" pitchFamily="34" charset="0"/>
              </a:rPr>
              <a:t>Critères d’évaluation communs</a:t>
            </a:r>
            <a:endParaRPr kumimoji="0" lang="fr-FR" sz="2400" b="0" i="0" u="none" strike="noStrike" cap="none" spc="0" normalizeH="0" baseline="0" dirty="0">
              <a:ln>
                <a:noFill/>
              </a:ln>
              <a:solidFill>
                <a:srgbClr val="000000"/>
              </a:solidFill>
              <a:effectLst/>
              <a:uFillTx/>
              <a:latin typeface="Arial" pitchFamily="34" charset="0"/>
              <a:ea typeface="+mj-ea"/>
              <a:cs typeface="Arial" pitchFamily="34" charset="0"/>
              <a:sym typeface="Calibri"/>
            </a:endParaRPr>
          </a:p>
        </p:txBody>
      </p:sp>
      <p:sp>
        <p:nvSpPr>
          <p:cNvPr id="26" name="ZoneTexte 25"/>
          <p:cNvSpPr txBox="1"/>
          <p:nvPr/>
        </p:nvSpPr>
        <p:spPr>
          <a:xfrm>
            <a:off x="3809984" y="4857760"/>
            <a:ext cx="2357454" cy="46166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2">
            <a:schemeClr val="accent4"/>
          </a:fillRef>
          <a:effectRef idx="1">
            <a:schemeClr val="accent4"/>
          </a:effectRef>
          <a:fontRef idx="minor">
            <a:schemeClr val="dk1"/>
          </a:fontRef>
        </p:style>
        <p:txBody>
          <a:bodyPr rot="0" spcFirstLastPara="1" vertOverflow="overflow" horzOverflow="overflow" vert="horz" wrap="square" lIns="45719" tIns="45719" rIns="45719" bIns="45719" numCol="1" spcCol="38100" rtlCol="0" anchor="t">
            <a:spAutoFit/>
          </a:bodyPr>
          <a:lstStyle/>
          <a:p>
            <a:pPr algn="ctr"/>
            <a:r>
              <a:rPr lang="fr-FR" sz="2400" b="1" dirty="0" smtClean="0">
                <a:latin typeface="Arial" pitchFamily="34" charset="0"/>
                <a:cs typeface="Arial" pitchFamily="34" charset="0"/>
              </a:rPr>
              <a:t>Les élèves</a:t>
            </a:r>
            <a:endParaRPr kumimoji="0" lang="fr-FR" sz="2400" b="0" i="0" u="none" strike="noStrike" cap="none" spc="0" normalizeH="0" baseline="0" dirty="0">
              <a:ln>
                <a:noFill/>
              </a:ln>
              <a:solidFill>
                <a:srgbClr val="000000"/>
              </a:solidFill>
              <a:effectLst/>
              <a:uFillTx/>
              <a:latin typeface="Arial" pitchFamily="34" charset="0"/>
              <a:ea typeface="+mj-ea"/>
              <a:cs typeface="Arial" pitchFamily="34" charset="0"/>
              <a:sym typeface="Calibri"/>
            </a:endParaRPr>
          </a:p>
        </p:txBody>
      </p:sp>
      <p:sp>
        <p:nvSpPr>
          <p:cNvPr id="27" name="ZoneTexte 26"/>
          <p:cNvSpPr txBox="1"/>
          <p:nvPr/>
        </p:nvSpPr>
        <p:spPr>
          <a:xfrm>
            <a:off x="380960" y="4857760"/>
            <a:ext cx="2571768" cy="46166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2">
            <a:schemeClr val="accent4"/>
          </a:fillRef>
          <a:effectRef idx="1">
            <a:schemeClr val="accent4"/>
          </a:effectRef>
          <a:fontRef idx="minor">
            <a:schemeClr val="dk1"/>
          </a:fontRef>
        </p:style>
        <p:txBody>
          <a:bodyPr rot="0" spcFirstLastPara="1" vertOverflow="overflow" horzOverflow="overflow" vert="horz" wrap="square" lIns="45719" tIns="45719" rIns="45719" bIns="45719" numCol="1" spcCol="38100" rtlCol="0" anchor="t">
            <a:spAutoFit/>
          </a:bodyPr>
          <a:lstStyle/>
          <a:p>
            <a:pPr algn="ctr"/>
            <a:r>
              <a:rPr lang="fr-FR" sz="2400" b="1" dirty="0" smtClean="0">
                <a:latin typeface="Arial" pitchFamily="34" charset="0"/>
                <a:cs typeface="Arial" pitchFamily="34" charset="0"/>
              </a:rPr>
              <a:t>Les enseignants</a:t>
            </a:r>
            <a:endParaRPr kumimoji="0" lang="fr-FR" sz="2400" b="0" i="0" u="none" strike="noStrike" cap="none" spc="0" normalizeH="0" baseline="0" dirty="0">
              <a:ln>
                <a:noFill/>
              </a:ln>
              <a:solidFill>
                <a:srgbClr val="000000"/>
              </a:solidFill>
              <a:effectLst/>
              <a:uFillTx/>
              <a:latin typeface="Arial" pitchFamily="34" charset="0"/>
              <a:ea typeface="+mj-ea"/>
              <a:cs typeface="Arial" pitchFamily="34" charset="0"/>
              <a:sym typeface="Calibri"/>
            </a:endParaRPr>
          </a:p>
        </p:txBody>
      </p:sp>
      <p:sp>
        <p:nvSpPr>
          <p:cNvPr id="29" name="ZoneTexte 28"/>
          <p:cNvSpPr txBox="1"/>
          <p:nvPr/>
        </p:nvSpPr>
        <p:spPr>
          <a:xfrm>
            <a:off x="4024298" y="5715016"/>
            <a:ext cx="2357454" cy="83099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2">
            <a:schemeClr val="accent4"/>
          </a:fillRef>
          <a:effectRef idx="1">
            <a:schemeClr val="accent4"/>
          </a:effectRef>
          <a:fontRef idx="minor">
            <a:schemeClr val="dk1"/>
          </a:fontRef>
        </p:style>
        <p:txBody>
          <a:bodyPr rot="0" spcFirstLastPara="1" vertOverflow="overflow" horzOverflow="overflow" vert="horz" wrap="square" lIns="45719" tIns="45719" rIns="45719" bIns="45719" numCol="1" spcCol="38100" rtlCol="0" anchor="t">
            <a:spAutoFit/>
          </a:bodyPr>
          <a:lstStyle/>
          <a:p>
            <a:pPr algn="ctr"/>
            <a:r>
              <a:rPr lang="fr-FR" sz="2400" b="1" dirty="0" smtClean="0">
                <a:latin typeface="Arial" pitchFamily="34" charset="0"/>
                <a:cs typeface="Arial" pitchFamily="34" charset="0"/>
              </a:rPr>
              <a:t>Apprendre à </a:t>
            </a:r>
          </a:p>
          <a:p>
            <a:pPr algn="ctr"/>
            <a:r>
              <a:rPr lang="fr-FR" sz="2400" b="1" dirty="0" smtClean="0">
                <a:latin typeface="Arial" pitchFamily="34" charset="0"/>
                <a:cs typeface="Arial" pitchFamily="34" charset="0"/>
              </a:rPr>
              <a:t>s’auto-évaluer</a:t>
            </a:r>
            <a:endParaRPr kumimoji="0" lang="fr-FR" sz="2400" b="0" i="0" u="none" strike="noStrike" cap="none" spc="0" normalizeH="0" baseline="0" dirty="0">
              <a:ln>
                <a:noFill/>
              </a:ln>
              <a:solidFill>
                <a:srgbClr val="000000"/>
              </a:solidFill>
              <a:effectLst/>
              <a:uFillTx/>
              <a:latin typeface="Arial" pitchFamily="34" charset="0"/>
              <a:ea typeface="+mj-ea"/>
              <a:cs typeface="Arial" pitchFamily="34" charset="0"/>
              <a:sym typeface="Calibri"/>
            </a:endParaRPr>
          </a:p>
        </p:txBody>
      </p:sp>
      <p:sp>
        <p:nvSpPr>
          <p:cNvPr id="30" name="ZoneTexte 29"/>
          <p:cNvSpPr txBox="1"/>
          <p:nvPr/>
        </p:nvSpPr>
        <p:spPr>
          <a:xfrm>
            <a:off x="238084" y="285728"/>
            <a:ext cx="3286148" cy="1200327"/>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2">
            <a:schemeClr val="accent4"/>
          </a:fillRef>
          <a:effectRef idx="1">
            <a:schemeClr val="accent4"/>
          </a:effectRef>
          <a:fontRef idx="minor">
            <a:schemeClr val="dk1"/>
          </a:fontRef>
        </p:style>
        <p:txBody>
          <a:bodyPr rot="0" spcFirstLastPara="1" vertOverflow="overflow" horzOverflow="overflow" vert="horz" wrap="square" lIns="45719" tIns="45719" rIns="45719" bIns="45719" numCol="1" spcCol="38100" rtlCol="0" anchor="t">
            <a:spAutoFit/>
          </a:bodyPr>
          <a:lstStyle/>
          <a:p>
            <a:pPr algn="ctr"/>
            <a:r>
              <a:rPr lang="fr-FR" sz="2400" b="1" dirty="0" smtClean="0">
                <a:latin typeface="Arial" pitchFamily="34" charset="0"/>
                <a:cs typeface="Arial" pitchFamily="34" charset="0"/>
              </a:rPr>
              <a:t>Rubrique dans le livret scolaire (trimestre, année) </a:t>
            </a:r>
            <a:endParaRPr kumimoji="0" lang="fr-FR" sz="2400" b="0" i="0" u="none" strike="noStrike" cap="none" spc="0" normalizeH="0" baseline="0" dirty="0">
              <a:ln>
                <a:noFill/>
              </a:ln>
              <a:solidFill>
                <a:srgbClr val="000000"/>
              </a:solidFill>
              <a:effectLst/>
              <a:uFillTx/>
              <a:latin typeface="Arial" pitchFamily="34" charset="0"/>
              <a:ea typeface="+mj-ea"/>
              <a:cs typeface="Arial" pitchFamily="34" charset="0"/>
              <a:sym typeface="Calibri"/>
            </a:endParaRPr>
          </a:p>
        </p:txBody>
      </p:sp>
      <p:sp>
        <p:nvSpPr>
          <p:cNvPr id="31" name="ZoneTexte 30"/>
          <p:cNvSpPr txBox="1"/>
          <p:nvPr/>
        </p:nvSpPr>
        <p:spPr>
          <a:xfrm>
            <a:off x="523836" y="2786058"/>
            <a:ext cx="2357454" cy="83099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2">
            <a:schemeClr val="accent4"/>
          </a:fillRef>
          <a:effectRef idx="1">
            <a:schemeClr val="accent4"/>
          </a:effectRef>
          <a:fontRef idx="minor">
            <a:schemeClr val="dk1"/>
          </a:fontRef>
        </p:style>
        <p:txBody>
          <a:bodyPr rot="0" spcFirstLastPara="1" vertOverflow="overflow" horzOverflow="overflow" vert="horz" wrap="square" lIns="45719" tIns="45719" rIns="45719" bIns="45719" numCol="1" spcCol="38100" rtlCol="0" anchor="t">
            <a:spAutoFit/>
          </a:bodyPr>
          <a:lstStyle/>
          <a:p>
            <a:pPr algn="ctr"/>
            <a:r>
              <a:rPr lang="fr-FR" sz="2400" b="1" dirty="0" smtClean="0">
                <a:latin typeface="Arial" pitchFamily="34" charset="0"/>
                <a:cs typeface="Arial" pitchFamily="34" charset="0"/>
              </a:rPr>
              <a:t>Évaluation au brevet</a:t>
            </a:r>
            <a:endParaRPr kumimoji="0" lang="fr-FR" sz="2400" b="0" i="0" u="none" strike="noStrike" cap="none" spc="0" normalizeH="0" baseline="0" dirty="0">
              <a:ln>
                <a:noFill/>
              </a:ln>
              <a:solidFill>
                <a:srgbClr val="000000"/>
              </a:solidFill>
              <a:effectLst/>
              <a:uFillTx/>
              <a:latin typeface="Arial" pitchFamily="34" charset="0"/>
              <a:ea typeface="+mj-ea"/>
              <a:cs typeface="Arial" pitchFamily="34" charset="0"/>
              <a:sym typeface="Calibri"/>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ppt_x"/>
                                          </p:val>
                                        </p:tav>
                                        <p:tav tm="100000">
                                          <p:val>
                                            <p:strVal val="#ppt_x"/>
                                          </p:val>
                                        </p:tav>
                                      </p:tavLst>
                                    </p:anim>
                                    <p:anim calcmode="lin" valueType="num">
                                      <p:cBhvr additive="base">
                                        <p:cTn id="8" dur="500" fill="hold"/>
                                        <p:tgtEl>
                                          <p:spTgt spid="3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additive="base">
                                        <p:cTn id="17" dur="500" fill="hold"/>
                                        <p:tgtEl>
                                          <p:spTgt spid="36"/>
                                        </p:tgtEl>
                                        <p:attrNameLst>
                                          <p:attrName>ppt_x</p:attrName>
                                        </p:attrNameLst>
                                      </p:cBhvr>
                                      <p:tavLst>
                                        <p:tav tm="0">
                                          <p:val>
                                            <p:strVal val="#ppt_x"/>
                                          </p:val>
                                        </p:tav>
                                        <p:tav tm="100000">
                                          <p:val>
                                            <p:strVal val="#ppt_x"/>
                                          </p:val>
                                        </p:tav>
                                      </p:tavLst>
                                    </p:anim>
                                    <p:anim calcmode="lin" valueType="num">
                                      <p:cBhvr additive="base">
                                        <p:cTn id="18" dur="500" fill="hold"/>
                                        <p:tgtEl>
                                          <p:spTgt spid="3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ppt_x"/>
                                          </p:val>
                                        </p:tav>
                                        <p:tav tm="100000">
                                          <p:val>
                                            <p:strVal val="#ppt_x"/>
                                          </p:val>
                                        </p:tav>
                                      </p:tavLst>
                                    </p:anim>
                                    <p:anim calcmode="lin" valueType="num">
                                      <p:cBhvr additive="base">
                                        <p:cTn id="2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fill="hold"/>
                                        <p:tgtEl>
                                          <p:spTgt spid="37"/>
                                        </p:tgtEl>
                                        <p:attrNameLst>
                                          <p:attrName>ppt_x</p:attrName>
                                        </p:attrNameLst>
                                      </p:cBhvr>
                                      <p:tavLst>
                                        <p:tav tm="0">
                                          <p:val>
                                            <p:strVal val="#ppt_x"/>
                                          </p:val>
                                        </p:tav>
                                        <p:tav tm="100000">
                                          <p:val>
                                            <p:strVal val="#ppt_x"/>
                                          </p:val>
                                        </p:tav>
                                      </p:tavLst>
                                    </p:anim>
                                    <p:anim calcmode="lin" valueType="num">
                                      <p:cBhvr additive="base">
                                        <p:cTn id="28" dur="500" fill="hold"/>
                                        <p:tgtEl>
                                          <p:spTgt spid="3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ppt_x"/>
                                          </p:val>
                                        </p:tav>
                                        <p:tav tm="100000">
                                          <p:val>
                                            <p:strVal val="#ppt_x"/>
                                          </p:val>
                                        </p:tav>
                                      </p:tavLst>
                                    </p:anim>
                                    <p:anim calcmode="lin" valueType="num">
                                      <p:cBhvr additive="base">
                                        <p:cTn id="38" dur="50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500" fill="hold"/>
                                        <p:tgtEl>
                                          <p:spTgt spid="44"/>
                                        </p:tgtEl>
                                        <p:attrNameLst>
                                          <p:attrName>ppt_x</p:attrName>
                                        </p:attrNameLst>
                                      </p:cBhvr>
                                      <p:tavLst>
                                        <p:tav tm="0">
                                          <p:val>
                                            <p:strVal val="#ppt_x"/>
                                          </p:val>
                                        </p:tav>
                                        <p:tav tm="100000">
                                          <p:val>
                                            <p:strVal val="#ppt_x"/>
                                          </p:val>
                                        </p:tav>
                                      </p:tavLst>
                                    </p:anim>
                                    <p:anim calcmode="lin" valueType="num">
                                      <p:cBhvr additive="base">
                                        <p:cTn id="42"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additive="base">
                                        <p:cTn id="47" dur="500" fill="hold"/>
                                        <p:tgtEl>
                                          <p:spTgt spid="19"/>
                                        </p:tgtEl>
                                        <p:attrNameLst>
                                          <p:attrName>ppt_x</p:attrName>
                                        </p:attrNameLst>
                                      </p:cBhvr>
                                      <p:tavLst>
                                        <p:tav tm="0">
                                          <p:val>
                                            <p:strVal val="#ppt_x"/>
                                          </p:val>
                                        </p:tav>
                                        <p:tav tm="100000">
                                          <p:val>
                                            <p:strVal val="#ppt_x"/>
                                          </p:val>
                                        </p:tav>
                                      </p:tavLst>
                                    </p:anim>
                                    <p:anim calcmode="lin" valueType="num">
                                      <p:cBhvr additive="base">
                                        <p:cTn id="48" dur="500" fill="hold"/>
                                        <p:tgtEl>
                                          <p:spTgt spid="1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41"/>
                                        </p:tgtEl>
                                        <p:attrNameLst>
                                          <p:attrName>style.visibility</p:attrName>
                                        </p:attrNameLst>
                                      </p:cBhvr>
                                      <p:to>
                                        <p:strVal val="visible"/>
                                      </p:to>
                                    </p:set>
                                    <p:anim calcmode="lin" valueType="num">
                                      <p:cBhvr additive="base">
                                        <p:cTn id="51" dur="500" fill="hold"/>
                                        <p:tgtEl>
                                          <p:spTgt spid="41"/>
                                        </p:tgtEl>
                                        <p:attrNameLst>
                                          <p:attrName>ppt_x</p:attrName>
                                        </p:attrNameLst>
                                      </p:cBhvr>
                                      <p:tavLst>
                                        <p:tav tm="0">
                                          <p:val>
                                            <p:strVal val="#ppt_x"/>
                                          </p:val>
                                        </p:tav>
                                        <p:tav tm="100000">
                                          <p:val>
                                            <p:strVal val="#ppt_x"/>
                                          </p:val>
                                        </p:tav>
                                      </p:tavLst>
                                    </p:anim>
                                    <p:anim calcmode="lin" valueType="num">
                                      <p:cBhvr additive="base">
                                        <p:cTn id="52"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47"/>
                                        </p:tgtEl>
                                        <p:attrNameLst>
                                          <p:attrName>style.visibility</p:attrName>
                                        </p:attrNameLst>
                                      </p:cBhvr>
                                      <p:to>
                                        <p:strVal val="visible"/>
                                      </p:to>
                                    </p:set>
                                    <p:anim calcmode="lin" valueType="num">
                                      <p:cBhvr additive="base">
                                        <p:cTn id="57" dur="500" fill="hold"/>
                                        <p:tgtEl>
                                          <p:spTgt spid="47"/>
                                        </p:tgtEl>
                                        <p:attrNameLst>
                                          <p:attrName>ppt_x</p:attrName>
                                        </p:attrNameLst>
                                      </p:cBhvr>
                                      <p:tavLst>
                                        <p:tav tm="0">
                                          <p:val>
                                            <p:strVal val="#ppt_x"/>
                                          </p:val>
                                        </p:tav>
                                        <p:tav tm="100000">
                                          <p:val>
                                            <p:strVal val="#ppt_x"/>
                                          </p:val>
                                        </p:tav>
                                      </p:tavLst>
                                    </p:anim>
                                    <p:anim calcmode="lin" valueType="num">
                                      <p:cBhvr additive="base">
                                        <p:cTn id="58" dur="500" fill="hold"/>
                                        <p:tgtEl>
                                          <p:spTgt spid="47"/>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20"/>
                                        </p:tgtEl>
                                        <p:attrNameLst>
                                          <p:attrName>style.visibility</p:attrName>
                                        </p:attrNameLst>
                                      </p:cBhvr>
                                      <p:to>
                                        <p:strVal val="visible"/>
                                      </p:to>
                                    </p:set>
                                    <p:anim calcmode="lin" valueType="num">
                                      <p:cBhvr additive="base">
                                        <p:cTn id="61" dur="500" fill="hold"/>
                                        <p:tgtEl>
                                          <p:spTgt spid="20"/>
                                        </p:tgtEl>
                                        <p:attrNameLst>
                                          <p:attrName>ppt_x</p:attrName>
                                        </p:attrNameLst>
                                      </p:cBhvr>
                                      <p:tavLst>
                                        <p:tav tm="0">
                                          <p:val>
                                            <p:strVal val="#ppt_x"/>
                                          </p:val>
                                        </p:tav>
                                        <p:tav tm="100000">
                                          <p:val>
                                            <p:strVal val="#ppt_x"/>
                                          </p:val>
                                        </p:tav>
                                      </p:tavLst>
                                    </p:anim>
                                    <p:anim calcmode="lin" valueType="num">
                                      <p:cBhvr additive="base">
                                        <p:cTn id="6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additive="base">
                                        <p:cTn id="67" dur="500" fill="hold"/>
                                        <p:tgtEl>
                                          <p:spTgt spid="23"/>
                                        </p:tgtEl>
                                        <p:attrNameLst>
                                          <p:attrName>ppt_x</p:attrName>
                                        </p:attrNameLst>
                                      </p:cBhvr>
                                      <p:tavLst>
                                        <p:tav tm="0">
                                          <p:val>
                                            <p:strVal val="#ppt_x"/>
                                          </p:val>
                                        </p:tav>
                                        <p:tav tm="100000">
                                          <p:val>
                                            <p:strVal val="#ppt_x"/>
                                          </p:val>
                                        </p:tav>
                                      </p:tavLst>
                                    </p:anim>
                                    <p:anim calcmode="lin" valueType="num">
                                      <p:cBhvr additive="base">
                                        <p:cTn id="68" dur="500" fill="hold"/>
                                        <p:tgtEl>
                                          <p:spTgt spid="23"/>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43"/>
                                        </p:tgtEl>
                                        <p:attrNameLst>
                                          <p:attrName>style.visibility</p:attrName>
                                        </p:attrNameLst>
                                      </p:cBhvr>
                                      <p:to>
                                        <p:strVal val="visible"/>
                                      </p:to>
                                    </p:set>
                                    <p:anim calcmode="lin" valueType="num">
                                      <p:cBhvr additive="base">
                                        <p:cTn id="71" dur="500" fill="hold"/>
                                        <p:tgtEl>
                                          <p:spTgt spid="43"/>
                                        </p:tgtEl>
                                        <p:attrNameLst>
                                          <p:attrName>ppt_x</p:attrName>
                                        </p:attrNameLst>
                                      </p:cBhvr>
                                      <p:tavLst>
                                        <p:tav tm="0">
                                          <p:val>
                                            <p:strVal val="#ppt_x"/>
                                          </p:val>
                                        </p:tav>
                                        <p:tav tm="100000">
                                          <p:val>
                                            <p:strVal val="#ppt_x"/>
                                          </p:val>
                                        </p:tav>
                                      </p:tavLst>
                                    </p:anim>
                                    <p:anim calcmode="lin" valueType="num">
                                      <p:cBhvr additive="base">
                                        <p:cTn id="72"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27"/>
                                        </p:tgtEl>
                                        <p:attrNameLst>
                                          <p:attrName>style.visibility</p:attrName>
                                        </p:attrNameLst>
                                      </p:cBhvr>
                                      <p:to>
                                        <p:strVal val="visible"/>
                                      </p:to>
                                    </p:set>
                                    <p:anim calcmode="lin" valueType="num">
                                      <p:cBhvr additive="base">
                                        <p:cTn id="77" dur="500" fill="hold"/>
                                        <p:tgtEl>
                                          <p:spTgt spid="27"/>
                                        </p:tgtEl>
                                        <p:attrNameLst>
                                          <p:attrName>ppt_x</p:attrName>
                                        </p:attrNameLst>
                                      </p:cBhvr>
                                      <p:tavLst>
                                        <p:tav tm="0">
                                          <p:val>
                                            <p:strVal val="#ppt_x"/>
                                          </p:val>
                                        </p:tav>
                                        <p:tav tm="100000">
                                          <p:val>
                                            <p:strVal val="#ppt_x"/>
                                          </p:val>
                                        </p:tav>
                                      </p:tavLst>
                                    </p:anim>
                                    <p:anim calcmode="lin" valueType="num">
                                      <p:cBhvr additive="base">
                                        <p:cTn id="78" dur="500" fill="hold"/>
                                        <p:tgtEl>
                                          <p:spTgt spid="27"/>
                                        </p:tgtEl>
                                        <p:attrNameLst>
                                          <p:attrName>ppt_y</p:attrName>
                                        </p:attrNameLst>
                                      </p:cBhvr>
                                      <p:tavLst>
                                        <p:tav tm="0">
                                          <p:val>
                                            <p:strVal val="1+#ppt_h/2"/>
                                          </p:val>
                                        </p:tav>
                                        <p:tav tm="100000">
                                          <p:val>
                                            <p:strVal val="#ppt_y"/>
                                          </p:val>
                                        </p:tav>
                                      </p:tavLst>
                                    </p:anim>
                                  </p:childTnLst>
                                </p:cTn>
                              </p:par>
                              <p:par>
                                <p:cTn id="79" presetID="2" presetClass="entr" presetSubtype="4" fill="hold" nodeType="with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500" fill="hold"/>
                                        <p:tgtEl>
                                          <p:spTgt spid="46"/>
                                        </p:tgtEl>
                                        <p:attrNameLst>
                                          <p:attrName>ppt_x</p:attrName>
                                        </p:attrNameLst>
                                      </p:cBhvr>
                                      <p:tavLst>
                                        <p:tav tm="0">
                                          <p:val>
                                            <p:strVal val="#ppt_x"/>
                                          </p:val>
                                        </p:tav>
                                        <p:tav tm="100000">
                                          <p:val>
                                            <p:strVal val="#ppt_x"/>
                                          </p:val>
                                        </p:tav>
                                      </p:tavLst>
                                    </p:anim>
                                    <p:anim calcmode="lin" valueType="num">
                                      <p:cBhvr additive="base">
                                        <p:cTn id="82" dur="500" fill="hold"/>
                                        <p:tgtEl>
                                          <p:spTgt spid="46"/>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additive="base">
                                        <p:cTn id="85" dur="500" fill="hold"/>
                                        <p:tgtEl>
                                          <p:spTgt spid="25"/>
                                        </p:tgtEl>
                                        <p:attrNameLst>
                                          <p:attrName>ppt_x</p:attrName>
                                        </p:attrNameLst>
                                      </p:cBhvr>
                                      <p:tavLst>
                                        <p:tav tm="0">
                                          <p:val>
                                            <p:strVal val="#ppt_x"/>
                                          </p:val>
                                        </p:tav>
                                        <p:tav tm="100000">
                                          <p:val>
                                            <p:strVal val="#ppt_x"/>
                                          </p:val>
                                        </p:tav>
                                      </p:tavLst>
                                    </p:anim>
                                    <p:anim calcmode="lin" valueType="num">
                                      <p:cBhvr additive="base">
                                        <p:cTn id="8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additive="base">
                                        <p:cTn id="91" dur="500" fill="hold"/>
                                        <p:tgtEl>
                                          <p:spTgt spid="26"/>
                                        </p:tgtEl>
                                        <p:attrNameLst>
                                          <p:attrName>ppt_x</p:attrName>
                                        </p:attrNameLst>
                                      </p:cBhvr>
                                      <p:tavLst>
                                        <p:tav tm="0">
                                          <p:val>
                                            <p:strVal val="#ppt_x"/>
                                          </p:val>
                                        </p:tav>
                                        <p:tav tm="100000">
                                          <p:val>
                                            <p:strVal val="#ppt_x"/>
                                          </p:val>
                                        </p:tav>
                                      </p:tavLst>
                                    </p:anim>
                                    <p:anim calcmode="lin" valueType="num">
                                      <p:cBhvr additive="base">
                                        <p:cTn id="92" dur="500" fill="hold"/>
                                        <p:tgtEl>
                                          <p:spTgt spid="26"/>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48"/>
                                        </p:tgtEl>
                                        <p:attrNameLst>
                                          <p:attrName>style.visibility</p:attrName>
                                        </p:attrNameLst>
                                      </p:cBhvr>
                                      <p:to>
                                        <p:strVal val="visible"/>
                                      </p:to>
                                    </p:set>
                                    <p:anim calcmode="lin" valueType="num">
                                      <p:cBhvr additive="base">
                                        <p:cTn id="95" dur="500" fill="hold"/>
                                        <p:tgtEl>
                                          <p:spTgt spid="48"/>
                                        </p:tgtEl>
                                        <p:attrNameLst>
                                          <p:attrName>ppt_x</p:attrName>
                                        </p:attrNameLst>
                                      </p:cBhvr>
                                      <p:tavLst>
                                        <p:tav tm="0">
                                          <p:val>
                                            <p:strVal val="#ppt_x"/>
                                          </p:val>
                                        </p:tav>
                                        <p:tav tm="100000">
                                          <p:val>
                                            <p:strVal val="#ppt_x"/>
                                          </p:val>
                                        </p:tav>
                                      </p:tavLst>
                                    </p:anim>
                                    <p:anim calcmode="lin" valueType="num">
                                      <p:cBhvr additive="base">
                                        <p:cTn id="96" dur="500" fill="hold"/>
                                        <p:tgtEl>
                                          <p:spTgt spid="4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ppt_x"/>
                                          </p:val>
                                        </p:tav>
                                        <p:tav tm="100000">
                                          <p:val>
                                            <p:strVal val="#ppt_x"/>
                                          </p:val>
                                        </p:tav>
                                      </p:tavLst>
                                    </p:anim>
                                    <p:anim calcmode="lin" valueType="num">
                                      <p:cBhvr additive="base">
                                        <p:cTn id="100"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2" presetClass="entr" presetSubtype="4" fill="hold" grpId="0" nodeType="clickEffect">
                                  <p:stCondLst>
                                    <p:cond delay="0"/>
                                  </p:stCondLst>
                                  <p:childTnLst>
                                    <p:set>
                                      <p:cBhvr>
                                        <p:cTn id="104" dur="1" fill="hold">
                                          <p:stCondLst>
                                            <p:cond delay="0"/>
                                          </p:stCondLst>
                                        </p:cTn>
                                        <p:tgtEl>
                                          <p:spTgt spid="22"/>
                                        </p:tgtEl>
                                        <p:attrNameLst>
                                          <p:attrName>style.visibility</p:attrName>
                                        </p:attrNameLst>
                                      </p:cBhvr>
                                      <p:to>
                                        <p:strVal val="visible"/>
                                      </p:to>
                                    </p:set>
                                    <p:anim calcmode="lin" valueType="num">
                                      <p:cBhvr additive="base">
                                        <p:cTn id="105" dur="500" fill="hold"/>
                                        <p:tgtEl>
                                          <p:spTgt spid="22"/>
                                        </p:tgtEl>
                                        <p:attrNameLst>
                                          <p:attrName>ppt_x</p:attrName>
                                        </p:attrNameLst>
                                      </p:cBhvr>
                                      <p:tavLst>
                                        <p:tav tm="0">
                                          <p:val>
                                            <p:strVal val="#ppt_x"/>
                                          </p:val>
                                        </p:tav>
                                        <p:tav tm="100000">
                                          <p:val>
                                            <p:strVal val="#ppt_x"/>
                                          </p:val>
                                        </p:tav>
                                      </p:tavLst>
                                    </p:anim>
                                    <p:anim calcmode="lin" valueType="num">
                                      <p:cBhvr additive="base">
                                        <p:cTn id="106" dur="500" fill="hold"/>
                                        <p:tgtEl>
                                          <p:spTgt spid="22"/>
                                        </p:tgtEl>
                                        <p:attrNameLst>
                                          <p:attrName>ppt_y</p:attrName>
                                        </p:attrNameLst>
                                      </p:cBhvr>
                                      <p:tavLst>
                                        <p:tav tm="0">
                                          <p:val>
                                            <p:strVal val="1+#ppt_h/2"/>
                                          </p:val>
                                        </p:tav>
                                        <p:tav tm="100000">
                                          <p:val>
                                            <p:strVal val="#ppt_y"/>
                                          </p:val>
                                        </p:tav>
                                      </p:tavLst>
                                    </p:anim>
                                  </p:childTnLst>
                                </p:cTn>
                              </p:par>
                              <p:par>
                                <p:cTn id="107" presetID="2" presetClass="entr" presetSubtype="4" fill="hold" nodeType="withEffect">
                                  <p:stCondLst>
                                    <p:cond delay="0"/>
                                  </p:stCondLst>
                                  <p:childTnLst>
                                    <p:set>
                                      <p:cBhvr>
                                        <p:cTn id="108" dur="1" fill="hold">
                                          <p:stCondLst>
                                            <p:cond delay="0"/>
                                          </p:stCondLst>
                                        </p:cTn>
                                        <p:tgtEl>
                                          <p:spTgt spid="53"/>
                                        </p:tgtEl>
                                        <p:attrNameLst>
                                          <p:attrName>style.visibility</p:attrName>
                                        </p:attrNameLst>
                                      </p:cBhvr>
                                      <p:to>
                                        <p:strVal val="visible"/>
                                      </p:to>
                                    </p:set>
                                    <p:anim calcmode="lin" valueType="num">
                                      <p:cBhvr additive="base">
                                        <p:cTn id="109" dur="500" fill="hold"/>
                                        <p:tgtEl>
                                          <p:spTgt spid="53"/>
                                        </p:tgtEl>
                                        <p:attrNameLst>
                                          <p:attrName>ppt_x</p:attrName>
                                        </p:attrNameLst>
                                      </p:cBhvr>
                                      <p:tavLst>
                                        <p:tav tm="0">
                                          <p:val>
                                            <p:strVal val="#ppt_x"/>
                                          </p:val>
                                        </p:tav>
                                        <p:tav tm="100000">
                                          <p:val>
                                            <p:strVal val="#ppt_x"/>
                                          </p:val>
                                        </p:tav>
                                      </p:tavLst>
                                    </p:anim>
                                    <p:anim calcmode="lin" valueType="num">
                                      <p:cBhvr additive="base">
                                        <p:cTn id="110"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ppt_x"/>
                                          </p:val>
                                        </p:tav>
                                        <p:tav tm="100000">
                                          <p:val>
                                            <p:strVal val="#ppt_x"/>
                                          </p:val>
                                        </p:tav>
                                      </p:tavLst>
                                    </p:anim>
                                    <p:anim calcmode="lin" valueType="num">
                                      <p:cBhvr additive="base">
                                        <p:cTn id="116" dur="500" fill="hold"/>
                                        <p:tgtEl>
                                          <p:spTgt spid="30"/>
                                        </p:tgtEl>
                                        <p:attrNameLst>
                                          <p:attrName>ppt_y</p:attrName>
                                        </p:attrNameLst>
                                      </p:cBhvr>
                                      <p:tavLst>
                                        <p:tav tm="0">
                                          <p:val>
                                            <p:strVal val="1+#ppt_h/2"/>
                                          </p:val>
                                        </p:tav>
                                        <p:tav tm="100000">
                                          <p:val>
                                            <p:strVal val="#ppt_y"/>
                                          </p:val>
                                        </p:tav>
                                      </p:tavLst>
                                    </p:anim>
                                  </p:childTnLst>
                                </p:cTn>
                              </p:par>
                              <p:par>
                                <p:cTn id="117" presetID="2" presetClass="entr" presetSubtype="4" fill="hold" nodeType="withEffect">
                                  <p:stCondLst>
                                    <p:cond delay="0"/>
                                  </p:stCondLst>
                                  <p:childTnLst>
                                    <p:set>
                                      <p:cBhvr>
                                        <p:cTn id="118" dur="1" fill="hold">
                                          <p:stCondLst>
                                            <p:cond delay="0"/>
                                          </p:stCondLst>
                                        </p:cTn>
                                        <p:tgtEl>
                                          <p:spTgt spid="56"/>
                                        </p:tgtEl>
                                        <p:attrNameLst>
                                          <p:attrName>style.visibility</p:attrName>
                                        </p:attrNameLst>
                                      </p:cBhvr>
                                      <p:to>
                                        <p:strVal val="visible"/>
                                      </p:to>
                                    </p:set>
                                    <p:anim calcmode="lin" valueType="num">
                                      <p:cBhvr additive="base">
                                        <p:cTn id="119" dur="500" fill="hold"/>
                                        <p:tgtEl>
                                          <p:spTgt spid="56"/>
                                        </p:tgtEl>
                                        <p:attrNameLst>
                                          <p:attrName>ppt_x</p:attrName>
                                        </p:attrNameLst>
                                      </p:cBhvr>
                                      <p:tavLst>
                                        <p:tav tm="0">
                                          <p:val>
                                            <p:strVal val="#ppt_x"/>
                                          </p:val>
                                        </p:tav>
                                        <p:tav tm="100000">
                                          <p:val>
                                            <p:strVal val="#ppt_x"/>
                                          </p:val>
                                        </p:tav>
                                      </p:tavLst>
                                    </p:anim>
                                    <p:anim calcmode="lin" valueType="num">
                                      <p:cBhvr additive="base">
                                        <p:cTn id="120"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2" presetClass="entr" presetSubtype="4" fill="hold" nodeType="click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ppt_x"/>
                                          </p:val>
                                        </p:tav>
                                        <p:tav tm="100000">
                                          <p:val>
                                            <p:strVal val="#ppt_x"/>
                                          </p:val>
                                        </p:tav>
                                      </p:tavLst>
                                    </p:anim>
                                    <p:anim calcmode="lin" valueType="num">
                                      <p:cBhvr additive="base">
                                        <p:cTn id="126" dur="500" fill="hold"/>
                                        <p:tgtEl>
                                          <p:spTgt spid="55"/>
                                        </p:tgtEl>
                                        <p:attrNameLst>
                                          <p:attrName>ppt_y</p:attrName>
                                        </p:attrNameLst>
                                      </p:cBhvr>
                                      <p:tavLst>
                                        <p:tav tm="0">
                                          <p:val>
                                            <p:strVal val="1+#ppt_h/2"/>
                                          </p:val>
                                        </p:tav>
                                        <p:tav tm="100000">
                                          <p:val>
                                            <p:strVal val="#ppt_y"/>
                                          </p:val>
                                        </p:tav>
                                      </p:tavLst>
                                    </p:anim>
                                  </p:childTnLst>
                                </p:cTn>
                              </p:par>
                              <p:par>
                                <p:cTn id="127" presetID="2" presetClass="entr" presetSubtype="4" fill="hold" grpId="0" nodeType="withEffect">
                                  <p:stCondLst>
                                    <p:cond delay="0"/>
                                  </p:stCondLst>
                                  <p:childTnLst>
                                    <p:set>
                                      <p:cBhvr>
                                        <p:cTn id="128" dur="1" fill="hold">
                                          <p:stCondLst>
                                            <p:cond delay="0"/>
                                          </p:stCondLst>
                                        </p:cTn>
                                        <p:tgtEl>
                                          <p:spTgt spid="31"/>
                                        </p:tgtEl>
                                        <p:attrNameLst>
                                          <p:attrName>style.visibility</p:attrName>
                                        </p:attrNameLst>
                                      </p:cBhvr>
                                      <p:to>
                                        <p:strVal val="visible"/>
                                      </p:to>
                                    </p:set>
                                    <p:anim calcmode="lin" valueType="num">
                                      <p:cBhvr additive="base">
                                        <p:cTn id="129" dur="500" fill="hold"/>
                                        <p:tgtEl>
                                          <p:spTgt spid="31"/>
                                        </p:tgtEl>
                                        <p:attrNameLst>
                                          <p:attrName>ppt_x</p:attrName>
                                        </p:attrNameLst>
                                      </p:cBhvr>
                                      <p:tavLst>
                                        <p:tav tm="0">
                                          <p:val>
                                            <p:strVal val="#ppt_x"/>
                                          </p:val>
                                        </p:tav>
                                        <p:tav tm="100000">
                                          <p:val>
                                            <p:strVal val="#ppt_x"/>
                                          </p:val>
                                        </p:tav>
                                      </p:tavLst>
                                    </p:anim>
                                    <p:anim calcmode="lin" valueType="num">
                                      <p:cBhvr additive="base">
                                        <p:cTn id="130"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17" grpId="0" animBg="1"/>
      <p:bldP spid="18" grpId="0" animBg="1"/>
      <p:bldP spid="19" grpId="0" animBg="1"/>
      <p:bldP spid="20" grpId="0" animBg="1"/>
      <p:bldP spid="22" grpId="0" animBg="1"/>
      <p:bldP spid="23" grpId="0" animBg="1"/>
      <p:bldP spid="25" grpId="0" animBg="1"/>
      <p:bldP spid="26" grpId="0" animBg="1"/>
      <p:bldP spid="27" grpId="0" animBg="1"/>
      <p:bldP spid="29" grpId="0" animBg="1"/>
      <p:bldP spid="30" grpId="0" animBg="1"/>
      <p:bldP spid="3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cxnSp>
        <p:nvCxnSpPr>
          <p:cNvPr id="25" name="Connecteur droit 24"/>
          <p:cNvCxnSpPr/>
          <p:nvPr/>
        </p:nvCxnSpPr>
        <p:spPr>
          <a:xfrm rot="5400000">
            <a:off x="5239538" y="4785528"/>
            <a:ext cx="1714512" cy="1588"/>
          </a:xfrm>
          <a:prstGeom prst="line">
            <a:avLst/>
          </a:prstGeom>
          <a:noFill/>
          <a:ln w="38100" cap="flat">
            <a:solidFill>
              <a:schemeClr val="accent1"/>
            </a:solidFill>
            <a:prstDash val="solid"/>
            <a:round/>
          </a:ln>
          <a:effectLst/>
          <a:sp3d/>
        </p:spPr>
        <p:style>
          <a:lnRef idx="0">
            <a:scrgbClr r="0" g="0" b="0"/>
          </a:lnRef>
          <a:fillRef idx="0">
            <a:scrgbClr r="0" g="0" b="0"/>
          </a:fillRef>
          <a:effectRef idx="0">
            <a:scrgbClr r="0" g="0" b="0"/>
          </a:effectRef>
          <a:fontRef idx="none"/>
        </p:style>
      </p:cxnSp>
      <p:cxnSp>
        <p:nvCxnSpPr>
          <p:cNvPr id="19" name="Connecteur droit 18"/>
          <p:cNvCxnSpPr/>
          <p:nvPr/>
        </p:nvCxnSpPr>
        <p:spPr>
          <a:xfrm rot="5400000">
            <a:off x="5239538" y="3428206"/>
            <a:ext cx="1714512" cy="1588"/>
          </a:xfrm>
          <a:prstGeom prst="line">
            <a:avLst/>
          </a:prstGeom>
          <a:noFill/>
          <a:ln w="38100" cap="flat">
            <a:solidFill>
              <a:schemeClr val="accent1"/>
            </a:solidFill>
            <a:prstDash val="solid"/>
            <a:round/>
          </a:ln>
          <a:effectLst/>
          <a:sp3d/>
        </p:spPr>
        <p:style>
          <a:lnRef idx="0">
            <a:scrgbClr r="0" g="0" b="0"/>
          </a:lnRef>
          <a:fillRef idx="0">
            <a:scrgbClr r="0" g="0" b="0"/>
          </a:fillRef>
          <a:effectRef idx="0">
            <a:scrgbClr r="0" g="0" b="0"/>
          </a:effectRef>
          <a:fontRef idx="none"/>
        </p:style>
      </p:cxnSp>
      <p:cxnSp>
        <p:nvCxnSpPr>
          <p:cNvPr id="17" name="Connecteur droit 16"/>
          <p:cNvCxnSpPr/>
          <p:nvPr/>
        </p:nvCxnSpPr>
        <p:spPr>
          <a:xfrm rot="10800000" flipV="1">
            <a:off x="2095472" y="2571744"/>
            <a:ext cx="2071702" cy="785818"/>
          </a:xfrm>
          <a:prstGeom prst="line">
            <a:avLst/>
          </a:prstGeom>
          <a:noFill/>
          <a:ln w="38100" cap="flat">
            <a:solidFill>
              <a:schemeClr val="accent1"/>
            </a:solidFill>
            <a:prstDash val="solid"/>
            <a:round/>
          </a:ln>
          <a:effectLst/>
          <a:sp3d/>
        </p:spPr>
        <p:style>
          <a:lnRef idx="0">
            <a:scrgbClr r="0" g="0" b="0"/>
          </a:lnRef>
          <a:fillRef idx="0">
            <a:scrgbClr r="0" g="0" b="0"/>
          </a:fillRef>
          <a:effectRef idx="0">
            <a:scrgbClr r="0" g="0" b="0"/>
          </a:effectRef>
          <a:fontRef idx="none"/>
        </p:style>
      </p:cxnSp>
      <p:cxnSp>
        <p:nvCxnSpPr>
          <p:cNvPr id="13" name="Connecteur droit 12"/>
          <p:cNvCxnSpPr/>
          <p:nvPr/>
        </p:nvCxnSpPr>
        <p:spPr>
          <a:xfrm rot="5400000">
            <a:off x="1559687" y="4607727"/>
            <a:ext cx="1071570" cy="1588"/>
          </a:xfrm>
          <a:prstGeom prst="line">
            <a:avLst/>
          </a:prstGeom>
          <a:noFill/>
          <a:ln w="38100" cap="flat">
            <a:solidFill>
              <a:schemeClr val="accent1"/>
            </a:solidFill>
            <a:prstDash val="solid"/>
            <a:round/>
          </a:ln>
          <a:effectLst/>
          <a:sp3d/>
        </p:spPr>
        <p:style>
          <a:lnRef idx="0">
            <a:scrgbClr r="0" g="0" b="0"/>
          </a:lnRef>
          <a:fillRef idx="0">
            <a:scrgbClr r="0" g="0" b="0"/>
          </a:fillRef>
          <a:effectRef idx="0">
            <a:scrgbClr r="0" g="0" b="0"/>
          </a:effectRef>
          <a:fontRef idx="none"/>
        </p:style>
      </p:cxnSp>
      <p:cxnSp>
        <p:nvCxnSpPr>
          <p:cNvPr id="15" name="Connecteur droit 14"/>
          <p:cNvCxnSpPr/>
          <p:nvPr/>
        </p:nvCxnSpPr>
        <p:spPr>
          <a:xfrm>
            <a:off x="8096264" y="2571744"/>
            <a:ext cx="1928826" cy="714380"/>
          </a:xfrm>
          <a:prstGeom prst="line">
            <a:avLst/>
          </a:prstGeom>
          <a:noFill/>
          <a:ln w="38100" cap="flat">
            <a:solidFill>
              <a:schemeClr val="accent1"/>
            </a:solidFill>
            <a:prstDash val="solid"/>
            <a:round/>
          </a:ln>
          <a:effectLst/>
          <a:sp3d/>
        </p:spPr>
        <p:style>
          <a:lnRef idx="0">
            <a:scrgbClr r="0" g="0" b="0"/>
          </a:lnRef>
          <a:fillRef idx="0">
            <a:scrgbClr r="0" g="0" b="0"/>
          </a:fillRef>
          <a:effectRef idx="0">
            <a:scrgbClr r="0" g="0" b="0"/>
          </a:effectRef>
          <a:fontRef idx="none"/>
        </p:style>
      </p:cxnSp>
      <p:cxnSp>
        <p:nvCxnSpPr>
          <p:cNvPr id="16" name="Connecteur droit 15"/>
          <p:cNvCxnSpPr/>
          <p:nvPr/>
        </p:nvCxnSpPr>
        <p:spPr>
          <a:xfrm rot="5400000">
            <a:off x="9561537" y="4821247"/>
            <a:ext cx="1071570" cy="1588"/>
          </a:xfrm>
          <a:prstGeom prst="line">
            <a:avLst/>
          </a:prstGeom>
          <a:noFill/>
          <a:ln w="38100" cap="flat">
            <a:solidFill>
              <a:schemeClr val="accent1"/>
            </a:solidFill>
            <a:prstDash val="solid"/>
            <a:round/>
          </a:ln>
          <a:effectLst/>
          <a:sp3d/>
        </p:spPr>
        <p:style>
          <a:lnRef idx="0">
            <a:scrgbClr r="0" g="0" b="0"/>
          </a:lnRef>
          <a:fillRef idx="0">
            <a:scrgbClr r="0" g="0" b="0"/>
          </a:fillRef>
          <a:effectRef idx="0">
            <a:scrgbClr r="0" g="0" b="0"/>
          </a:effectRef>
          <a:fontRef idx="none"/>
        </p:style>
      </p:cxnSp>
      <p:sp>
        <p:nvSpPr>
          <p:cNvPr id="386" name="Shape 386"/>
          <p:cNvSpPr txBox="1">
            <a:spLocks noGrp="1"/>
          </p:cNvSpPr>
          <p:nvPr>
            <p:ph type="body" idx="1"/>
          </p:nvPr>
        </p:nvSpPr>
        <p:spPr>
          <a:xfrm>
            <a:off x="3452794" y="1928802"/>
            <a:ext cx="5397500" cy="785818"/>
          </a:xfrm>
          <a:prstGeom prst="rect">
            <a:avLst/>
          </a:prstGeom>
          <a:noFill/>
          <a:ln>
            <a:noFill/>
          </a:ln>
          <a:effectLst>
            <a:outerShdw blurRad="50800" dist="101600" dir="10800000" algn="r" rotWithShape="0">
              <a:prstClr val="black">
                <a:alpha val="40000"/>
              </a:prstClr>
            </a:outerShdw>
          </a:effectLst>
        </p:spPr>
        <p:txBody>
          <a:bodyPr lIns="45700" tIns="45700" rIns="45700" bIns="45700" anchor="t" anchorCtr="0">
            <a:noAutofit/>
          </a:bodyPr>
          <a:lstStyle/>
          <a:p>
            <a:pPr marL="0" marR="0" lvl="0" indent="0" rtl="0">
              <a:lnSpc>
                <a:spcPct val="100000"/>
              </a:lnSpc>
              <a:spcBef>
                <a:spcPts val="0"/>
              </a:spcBef>
              <a:spcAft>
                <a:spcPts val="0"/>
              </a:spcAft>
              <a:buClr>
                <a:srgbClr val="000000"/>
              </a:buClr>
              <a:buSzPct val="25000"/>
              <a:buFont typeface="Noto Sans Symbols"/>
              <a:buNone/>
            </a:pPr>
            <a:r>
              <a:rPr lang="en-US" sz="4000" dirty="0" smtClean="0">
                <a:solidFill>
                  <a:srgbClr val="000000"/>
                </a:solidFill>
              </a:rPr>
              <a:t>3</a:t>
            </a:r>
            <a:r>
              <a:rPr lang="en-US" sz="4000" b="0" i="0" u="none" strike="noStrike" cap="none" dirty="0" smtClean="0">
                <a:solidFill>
                  <a:srgbClr val="000000"/>
                </a:solidFill>
                <a:latin typeface="Calibri"/>
                <a:ea typeface="Calibri"/>
                <a:cs typeface="Calibri"/>
                <a:sym typeface="Calibri"/>
              </a:rPr>
              <a:t> </a:t>
            </a:r>
            <a:r>
              <a:rPr lang="en-US" sz="4000" b="0" i="0" u="none" strike="noStrike" cap="none" dirty="0" err="1" smtClean="0">
                <a:solidFill>
                  <a:srgbClr val="000000"/>
                </a:solidFill>
                <a:latin typeface="Calibri"/>
                <a:ea typeface="Calibri"/>
                <a:cs typeface="Calibri"/>
                <a:sym typeface="Calibri"/>
              </a:rPr>
              <a:t>étapes</a:t>
            </a:r>
            <a:r>
              <a:rPr lang="en-US" sz="4000" b="0" i="0" u="none" strike="noStrike" cap="none" dirty="0" smtClean="0">
                <a:solidFill>
                  <a:srgbClr val="000000"/>
                </a:solidFill>
                <a:latin typeface="Calibri"/>
                <a:ea typeface="Calibri"/>
                <a:cs typeface="Calibri"/>
                <a:sym typeface="Calibri"/>
              </a:rPr>
              <a:t>, 3 </a:t>
            </a:r>
            <a:r>
              <a:rPr lang="en-US" sz="4000" b="0" i="0" u="none" strike="noStrike" cap="none" dirty="0" err="1" smtClean="0">
                <a:solidFill>
                  <a:srgbClr val="000000"/>
                </a:solidFill>
                <a:latin typeface="Calibri"/>
                <a:ea typeface="Calibri"/>
                <a:cs typeface="Calibri"/>
                <a:sym typeface="Calibri"/>
              </a:rPr>
              <a:t>outils</a:t>
            </a:r>
            <a:endParaRPr lang="en-US" sz="4000" b="0" i="0" u="none" strike="noStrike" cap="none" dirty="0">
              <a:solidFill>
                <a:srgbClr val="000000"/>
              </a:solidFill>
              <a:latin typeface="Calibri"/>
              <a:ea typeface="Calibri"/>
              <a:cs typeface="Calibri"/>
              <a:sym typeface="Calibri"/>
            </a:endParaRPr>
          </a:p>
        </p:txBody>
      </p:sp>
      <p:sp>
        <p:nvSpPr>
          <p:cNvPr id="390" name="Shape 390"/>
          <p:cNvSpPr/>
          <p:nvPr/>
        </p:nvSpPr>
        <p:spPr>
          <a:xfrm>
            <a:off x="1381092" y="357166"/>
            <a:ext cx="9144000" cy="1484377"/>
          </a:xfrm>
          <a:prstGeom prst="rect">
            <a:avLst/>
          </a:prstGeom>
          <a:noFill/>
          <a:ln>
            <a:noFill/>
          </a:ln>
        </p:spPr>
        <p:txBody>
          <a:bodyPr lIns="45700" tIns="45700" rIns="45700" bIns="45700" anchor="t" anchorCtr="0">
            <a:noAutofit/>
          </a:bodyPr>
          <a:lstStyle/>
          <a:p>
            <a:pPr marL="0" marR="0" lvl="0" indent="0" algn="ctr" rtl="0">
              <a:lnSpc>
                <a:spcPct val="100000"/>
              </a:lnSpc>
              <a:spcBef>
                <a:spcPts val="0"/>
              </a:spcBef>
              <a:spcAft>
                <a:spcPts val="0"/>
              </a:spcAft>
              <a:buClr>
                <a:srgbClr val="000000"/>
              </a:buClr>
              <a:buSzPct val="25000"/>
              <a:buFont typeface="Calibri"/>
              <a:buNone/>
            </a:pPr>
            <a:r>
              <a:rPr lang="en-US" sz="4400" b="1" i="0" u="none" strike="noStrike" cap="none" dirty="0">
                <a:solidFill>
                  <a:srgbClr val="000000"/>
                </a:solidFill>
                <a:latin typeface="Calibri"/>
                <a:ea typeface="Calibri"/>
                <a:cs typeface="Calibri"/>
                <a:sym typeface="Calibri"/>
              </a:rPr>
              <a:t>Comment </a:t>
            </a:r>
            <a:r>
              <a:rPr lang="en-US" sz="4400" b="1" i="0" u="none" strike="noStrike" cap="none" dirty="0" err="1">
                <a:solidFill>
                  <a:srgbClr val="000000"/>
                </a:solidFill>
                <a:latin typeface="Calibri"/>
                <a:ea typeface="Calibri"/>
                <a:cs typeface="Calibri"/>
                <a:sym typeface="Calibri"/>
              </a:rPr>
              <a:t>concevoir</a:t>
            </a:r>
            <a:r>
              <a:rPr lang="en-US" sz="4400" b="1" i="0" u="none" strike="noStrike" cap="none" dirty="0">
                <a:solidFill>
                  <a:srgbClr val="000000"/>
                </a:solidFill>
                <a:latin typeface="Calibri"/>
                <a:ea typeface="Calibri"/>
                <a:cs typeface="Calibri"/>
                <a:sym typeface="Calibri"/>
              </a:rPr>
              <a:t> et </a:t>
            </a:r>
          </a:p>
          <a:p>
            <a:pPr marL="0" marR="0" lvl="0" indent="0" algn="ctr" rtl="0">
              <a:lnSpc>
                <a:spcPct val="100000"/>
              </a:lnSpc>
              <a:spcBef>
                <a:spcPts val="700"/>
              </a:spcBef>
              <a:spcAft>
                <a:spcPts val="0"/>
              </a:spcAft>
              <a:buClr>
                <a:srgbClr val="000000"/>
              </a:buClr>
              <a:buSzPct val="25000"/>
              <a:buFont typeface="Calibri"/>
              <a:buNone/>
            </a:pPr>
            <a:r>
              <a:rPr lang="en-US" sz="4400" b="1" i="0" u="none" strike="noStrike" cap="none" dirty="0" err="1">
                <a:solidFill>
                  <a:srgbClr val="000000"/>
                </a:solidFill>
                <a:latin typeface="Calibri"/>
                <a:ea typeface="Calibri"/>
                <a:cs typeface="Calibri"/>
                <a:sym typeface="Calibri"/>
              </a:rPr>
              <a:t>mettre</a:t>
            </a:r>
            <a:r>
              <a:rPr lang="en-US" sz="4400" b="1" i="0" u="none" strike="noStrike" cap="none" dirty="0">
                <a:solidFill>
                  <a:srgbClr val="000000"/>
                </a:solidFill>
                <a:latin typeface="Calibri"/>
                <a:ea typeface="Calibri"/>
                <a:cs typeface="Calibri"/>
                <a:sym typeface="Calibri"/>
              </a:rPr>
              <a:t> en </a:t>
            </a:r>
            <a:r>
              <a:rPr lang="en-US" sz="4400" b="1" i="0" u="none" strike="noStrike" cap="none" dirty="0" err="1">
                <a:solidFill>
                  <a:srgbClr val="000000"/>
                </a:solidFill>
                <a:latin typeface="Calibri"/>
                <a:ea typeface="Calibri"/>
                <a:cs typeface="Calibri"/>
                <a:sym typeface="Calibri"/>
              </a:rPr>
              <a:t>œuvre</a:t>
            </a:r>
            <a:r>
              <a:rPr lang="en-US" sz="4400" b="1" i="0" u="none" strike="noStrike" cap="none" dirty="0">
                <a:solidFill>
                  <a:srgbClr val="000000"/>
                </a:solidFill>
                <a:latin typeface="Calibri"/>
                <a:ea typeface="Calibri"/>
                <a:cs typeface="Calibri"/>
                <a:sym typeface="Calibri"/>
              </a:rPr>
              <a:t>  un EPI ?</a:t>
            </a:r>
          </a:p>
        </p:txBody>
      </p:sp>
      <p:sp>
        <p:nvSpPr>
          <p:cNvPr id="7" name="Shape 446"/>
          <p:cNvSpPr/>
          <p:nvPr/>
        </p:nvSpPr>
        <p:spPr>
          <a:xfrm>
            <a:off x="523836" y="3214686"/>
            <a:ext cx="3214710" cy="1166986"/>
          </a:xfrm>
          <a:prstGeom prst="rect">
            <a:avLst/>
          </a:prstGeom>
          <a:solidFill>
            <a:schemeClr val="accent6">
              <a:lumMod val="60000"/>
              <a:lumOff val="40000"/>
            </a:schemeClr>
          </a:solidFill>
          <a:ln w="12700">
            <a:noFill/>
            <a:miter lim="400000"/>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C572A759-6A51-4108-AA02-DFA0A04FC94B}">
              <ma14:wrappingTextBoxFlag xmlns:ma14="http://schemas.microsoft.com/office/mac/drawingml/2011/main" xmlns="" val="1"/>
            </a:ext>
          </a:extLst>
        </p:spPr>
        <p:txBody>
          <a:bodyPr wrap="square" lIns="45719" rIns="45719">
            <a:spAutoFit/>
          </a:bodyPr>
          <a:lstStyle>
            <a:lvl1pPr defTabSz="457200">
              <a:spcBef>
                <a:spcPts val="700"/>
              </a:spcBef>
              <a:defRPr sz="3200" b="1"/>
            </a:lvl1pPr>
          </a:lstStyle>
          <a:p>
            <a:pPr algn="ctr"/>
            <a:r>
              <a:rPr lang="fr-FR" dirty="0" smtClean="0"/>
              <a:t>Concevoir et </a:t>
            </a:r>
          </a:p>
          <a:p>
            <a:pPr algn="ctr"/>
            <a:r>
              <a:rPr lang="fr-FR" dirty="0" smtClean="0"/>
              <a:t>piloter un EPI</a:t>
            </a:r>
            <a:endParaRPr dirty="0"/>
          </a:p>
        </p:txBody>
      </p:sp>
      <p:sp>
        <p:nvSpPr>
          <p:cNvPr id="8" name="Shape 447"/>
          <p:cNvSpPr/>
          <p:nvPr/>
        </p:nvSpPr>
        <p:spPr>
          <a:xfrm>
            <a:off x="4524364" y="3500438"/>
            <a:ext cx="3214710" cy="1569660"/>
          </a:xfrm>
          <a:prstGeom prst="rect">
            <a:avLst/>
          </a:prstGeom>
          <a:solidFill>
            <a:schemeClr val="accent5">
              <a:lumMod val="60000"/>
              <a:lumOff val="40000"/>
            </a:schemeClr>
          </a:solidFill>
          <a:ln w="12700">
            <a:noFill/>
            <a:miter lim="400000"/>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C572A759-6A51-4108-AA02-DFA0A04FC94B}">
              <ma14:wrappingTextBoxFlag xmlns:ma14="http://schemas.microsoft.com/office/mac/drawingml/2011/main" xmlns="" val="1"/>
            </a:ext>
          </a:extLst>
        </p:spPr>
        <p:txBody>
          <a:bodyPr wrap="square" lIns="45719" rIns="45719">
            <a:spAutoFit/>
          </a:bodyPr>
          <a:lstStyle>
            <a:lvl1pPr defTabSz="457200">
              <a:spcBef>
                <a:spcPts val="700"/>
              </a:spcBef>
              <a:defRPr sz="3200" b="1"/>
            </a:lvl1pPr>
          </a:lstStyle>
          <a:p>
            <a:pPr algn="ctr"/>
            <a:r>
              <a:rPr lang="fr-FR" dirty="0" smtClean="0"/>
              <a:t>Organiser </a:t>
            </a:r>
            <a:r>
              <a:rPr smtClean="0"/>
              <a:t> </a:t>
            </a:r>
            <a:r>
              <a:rPr lang="fr-FR" dirty="0" smtClean="0"/>
              <a:t>le parcours d’apprentissage</a:t>
            </a:r>
            <a:endParaRPr/>
          </a:p>
        </p:txBody>
      </p:sp>
      <p:sp>
        <p:nvSpPr>
          <p:cNvPr id="9" name="Shape 447"/>
          <p:cNvSpPr/>
          <p:nvPr/>
        </p:nvSpPr>
        <p:spPr>
          <a:xfrm>
            <a:off x="8453454" y="3000372"/>
            <a:ext cx="3214710" cy="1569660"/>
          </a:xfrm>
          <a:prstGeom prst="rect">
            <a:avLst/>
          </a:prstGeom>
          <a:solidFill>
            <a:schemeClr val="tx2">
              <a:lumMod val="40000"/>
              <a:lumOff val="60000"/>
            </a:schemeClr>
          </a:solidFill>
          <a:ln w="12700">
            <a:noFill/>
            <a:miter lim="400000"/>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C572A759-6A51-4108-AA02-DFA0A04FC94B}">
              <ma14:wrappingTextBoxFlag xmlns:ma14="http://schemas.microsoft.com/office/mac/drawingml/2011/main" xmlns="" val="1"/>
            </a:ext>
          </a:extLst>
        </p:spPr>
        <p:txBody>
          <a:bodyPr wrap="square" lIns="45719" rIns="45719">
            <a:spAutoFit/>
          </a:bodyPr>
          <a:lstStyle>
            <a:lvl1pPr defTabSz="457200">
              <a:spcBef>
                <a:spcPts val="700"/>
              </a:spcBef>
              <a:defRPr sz="3200" b="1"/>
            </a:lvl1pPr>
          </a:lstStyle>
          <a:p>
            <a:pPr algn="ctr"/>
            <a:r>
              <a:rPr lang="fr-FR" dirty="0" smtClean="0"/>
              <a:t>Accompagner les élèves dans la réalisation</a:t>
            </a:r>
            <a:endParaRPr/>
          </a:p>
        </p:txBody>
      </p:sp>
      <p:sp>
        <p:nvSpPr>
          <p:cNvPr id="10" name="Shape 447"/>
          <p:cNvSpPr/>
          <p:nvPr/>
        </p:nvSpPr>
        <p:spPr>
          <a:xfrm>
            <a:off x="8453454" y="5143512"/>
            <a:ext cx="3214710" cy="1077218"/>
          </a:xfrm>
          <a:prstGeom prst="rect">
            <a:avLst/>
          </a:prstGeom>
          <a:solidFill>
            <a:schemeClr val="tx2">
              <a:lumMod val="40000"/>
              <a:lumOff val="60000"/>
            </a:schemeClr>
          </a:solidFill>
          <a:ln w="12700">
            <a:noFill/>
            <a:miter lim="400000"/>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C572A759-6A51-4108-AA02-DFA0A04FC94B}">
              <ma14:wrappingTextBoxFlag xmlns:ma14="http://schemas.microsoft.com/office/mac/drawingml/2011/main" xmlns="" val="1"/>
            </a:ext>
          </a:extLst>
        </p:spPr>
        <p:txBody>
          <a:bodyPr wrap="square" lIns="45719" rIns="45719">
            <a:spAutoFit/>
          </a:bodyPr>
          <a:lstStyle>
            <a:lvl1pPr defTabSz="457200">
              <a:spcBef>
                <a:spcPts val="700"/>
              </a:spcBef>
              <a:defRPr sz="3200" b="1"/>
            </a:lvl1pPr>
          </a:lstStyle>
          <a:p>
            <a:pPr algn="ctr"/>
            <a:r>
              <a:rPr lang="fr-FR" dirty="0" smtClean="0"/>
              <a:t>Le carnet de bord</a:t>
            </a:r>
            <a:endParaRPr/>
          </a:p>
        </p:txBody>
      </p:sp>
      <p:sp>
        <p:nvSpPr>
          <p:cNvPr id="11" name="Shape 446"/>
          <p:cNvSpPr/>
          <p:nvPr/>
        </p:nvSpPr>
        <p:spPr>
          <a:xfrm>
            <a:off x="738150" y="4929198"/>
            <a:ext cx="2786082" cy="1077218"/>
          </a:xfrm>
          <a:prstGeom prst="rect">
            <a:avLst/>
          </a:prstGeom>
          <a:solidFill>
            <a:schemeClr val="accent6">
              <a:lumMod val="60000"/>
              <a:lumOff val="40000"/>
            </a:schemeClr>
          </a:solidFill>
          <a:ln w="12700">
            <a:noFill/>
            <a:miter lim="400000"/>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C572A759-6A51-4108-AA02-DFA0A04FC94B}">
              <ma14:wrappingTextBoxFlag xmlns:ma14="http://schemas.microsoft.com/office/mac/drawingml/2011/main" xmlns="" val="1"/>
            </a:ext>
          </a:extLst>
        </p:spPr>
        <p:txBody>
          <a:bodyPr wrap="square" lIns="45719" rIns="45719">
            <a:spAutoFit/>
          </a:bodyPr>
          <a:lstStyle>
            <a:lvl1pPr defTabSz="457200">
              <a:spcBef>
                <a:spcPts val="700"/>
              </a:spcBef>
              <a:defRPr sz="3200" b="1"/>
            </a:lvl1pPr>
          </a:lstStyle>
          <a:p>
            <a:pPr algn="ctr"/>
            <a:r>
              <a:rPr lang="fr-FR" dirty="0" smtClean="0"/>
              <a:t>Le </a:t>
            </a:r>
            <a:r>
              <a:rPr smtClean="0"/>
              <a:t>cahier </a:t>
            </a:r>
            <a:r>
              <a:rPr dirty="0"/>
              <a:t>des </a:t>
            </a:r>
            <a:r>
              <a:rPr/>
              <a:t>charges </a:t>
            </a:r>
            <a:endParaRPr dirty="0"/>
          </a:p>
        </p:txBody>
      </p:sp>
      <p:sp>
        <p:nvSpPr>
          <p:cNvPr id="12" name="Shape 447"/>
          <p:cNvSpPr/>
          <p:nvPr/>
        </p:nvSpPr>
        <p:spPr>
          <a:xfrm>
            <a:off x="4738678" y="5429264"/>
            <a:ext cx="2786082" cy="584775"/>
          </a:xfrm>
          <a:prstGeom prst="rect">
            <a:avLst/>
          </a:prstGeom>
          <a:solidFill>
            <a:schemeClr val="accent5">
              <a:lumMod val="60000"/>
              <a:lumOff val="40000"/>
            </a:schemeClr>
          </a:solidFill>
          <a:ln w="12700">
            <a:noFill/>
            <a:miter lim="400000"/>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C572A759-6A51-4108-AA02-DFA0A04FC94B}">
              <ma14:wrappingTextBoxFlag xmlns:ma14="http://schemas.microsoft.com/office/mac/drawingml/2011/main" xmlns="" val="1"/>
            </a:ext>
          </a:extLst>
        </p:spPr>
        <p:txBody>
          <a:bodyPr wrap="square" lIns="45719" rIns="45719">
            <a:spAutoFit/>
          </a:bodyPr>
          <a:lstStyle>
            <a:lvl1pPr defTabSz="457200">
              <a:spcBef>
                <a:spcPts val="700"/>
              </a:spcBef>
              <a:defRPr sz="3200" b="1"/>
            </a:lvl1pPr>
          </a:lstStyle>
          <a:p>
            <a:pPr algn="ctr"/>
            <a:r>
              <a:rPr lang="fr-FR" dirty="0" smtClean="0"/>
              <a:t>Le scénario</a:t>
            </a:r>
            <a:endParaRP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ppt_x"/>
                                          </p:val>
                                        </p:tav>
                                        <p:tav tm="100000">
                                          <p:val>
                                            <p:strVal val="#ppt_x"/>
                                          </p:val>
                                        </p:tav>
                                      </p:tavLst>
                                    </p:anim>
                                    <p:anim calcmode="lin" valueType="num">
                                      <p:cBhvr additive="base">
                                        <p:cTn id="28" dur="500" fill="hold"/>
                                        <p:tgtEl>
                                          <p:spTgt spid="1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additive="base">
                                        <p:cTn id="37" dur="500" fill="hold"/>
                                        <p:tgtEl>
                                          <p:spTgt spid="25"/>
                                        </p:tgtEl>
                                        <p:attrNameLst>
                                          <p:attrName>ppt_x</p:attrName>
                                        </p:attrNameLst>
                                      </p:cBhvr>
                                      <p:tavLst>
                                        <p:tav tm="0">
                                          <p:val>
                                            <p:strVal val="#ppt_x"/>
                                          </p:val>
                                        </p:tav>
                                        <p:tav tm="100000">
                                          <p:val>
                                            <p:strVal val="#ppt_x"/>
                                          </p:val>
                                        </p:tav>
                                      </p:tavLst>
                                    </p:anim>
                                    <p:anim calcmode="lin" valueType="num">
                                      <p:cBhvr additive="base">
                                        <p:cTn id="38" dur="500" fill="hold"/>
                                        <p:tgtEl>
                                          <p:spTgt spid="25"/>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500" fill="hold"/>
                                        <p:tgtEl>
                                          <p:spTgt spid="12"/>
                                        </p:tgtEl>
                                        <p:attrNameLst>
                                          <p:attrName>ppt_x</p:attrName>
                                        </p:attrNameLst>
                                      </p:cBhvr>
                                      <p:tavLst>
                                        <p:tav tm="0">
                                          <p:val>
                                            <p:strVal val="#ppt_x"/>
                                          </p:val>
                                        </p:tav>
                                        <p:tav tm="100000">
                                          <p:val>
                                            <p:strVal val="#ppt_x"/>
                                          </p:val>
                                        </p:tav>
                                      </p:tavLst>
                                    </p:anim>
                                    <p:anim calcmode="lin" valueType="num">
                                      <p:cBhvr additive="base">
                                        <p:cTn id="4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additive="base">
                                        <p:cTn id="47" dur="500" fill="hold"/>
                                        <p:tgtEl>
                                          <p:spTgt spid="15"/>
                                        </p:tgtEl>
                                        <p:attrNameLst>
                                          <p:attrName>ppt_x</p:attrName>
                                        </p:attrNameLst>
                                      </p:cBhvr>
                                      <p:tavLst>
                                        <p:tav tm="0">
                                          <p:val>
                                            <p:strVal val="#ppt_x"/>
                                          </p:val>
                                        </p:tav>
                                        <p:tav tm="100000">
                                          <p:val>
                                            <p:strVal val="#ppt_x"/>
                                          </p:val>
                                        </p:tav>
                                      </p:tavLst>
                                    </p:anim>
                                    <p:anim calcmode="lin" valueType="num">
                                      <p:cBhvr additive="base">
                                        <p:cTn id="48" dur="500" fill="hold"/>
                                        <p:tgtEl>
                                          <p:spTgt spid="1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additive="base">
                                        <p:cTn id="51" dur="500" fill="hold"/>
                                        <p:tgtEl>
                                          <p:spTgt spid="9"/>
                                        </p:tgtEl>
                                        <p:attrNameLst>
                                          <p:attrName>ppt_x</p:attrName>
                                        </p:attrNameLst>
                                      </p:cBhvr>
                                      <p:tavLst>
                                        <p:tav tm="0">
                                          <p:val>
                                            <p:strVal val="#ppt_x"/>
                                          </p:val>
                                        </p:tav>
                                        <p:tav tm="100000">
                                          <p:val>
                                            <p:strVal val="#ppt_x"/>
                                          </p:val>
                                        </p:tav>
                                      </p:tavLst>
                                    </p:anim>
                                    <p:anim calcmode="lin" valueType="num">
                                      <p:cBhvr additive="base">
                                        <p:cTn id="5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additive="base">
                                        <p:cTn id="57" dur="500" fill="hold"/>
                                        <p:tgtEl>
                                          <p:spTgt spid="10"/>
                                        </p:tgtEl>
                                        <p:attrNameLst>
                                          <p:attrName>ppt_x</p:attrName>
                                        </p:attrNameLst>
                                      </p:cBhvr>
                                      <p:tavLst>
                                        <p:tav tm="0">
                                          <p:val>
                                            <p:strVal val="#ppt_x"/>
                                          </p:val>
                                        </p:tav>
                                        <p:tav tm="100000">
                                          <p:val>
                                            <p:strVal val="#ppt_x"/>
                                          </p:val>
                                        </p:tav>
                                      </p:tavLst>
                                    </p:anim>
                                    <p:anim calcmode="lin" valueType="num">
                                      <p:cBhvr additive="base">
                                        <p:cTn id="58" dur="500" fill="hold"/>
                                        <p:tgtEl>
                                          <p:spTgt spid="10"/>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additive="base">
                                        <p:cTn id="61" dur="500" fill="hold"/>
                                        <p:tgtEl>
                                          <p:spTgt spid="16"/>
                                        </p:tgtEl>
                                        <p:attrNameLst>
                                          <p:attrName>ppt_x</p:attrName>
                                        </p:attrNameLst>
                                      </p:cBhvr>
                                      <p:tavLst>
                                        <p:tav tm="0">
                                          <p:val>
                                            <p:strVal val="#ppt_x"/>
                                          </p:val>
                                        </p:tav>
                                        <p:tav tm="100000">
                                          <p:val>
                                            <p:strVal val="#ppt_x"/>
                                          </p:val>
                                        </p:tav>
                                      </p:tavLst>
                                    </p:anim>
                                    <p:anim calcmode="lin" valueType="num">
                                      <p:cBhvr additive="base">
                                        <p:cTn id="6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grpSp>
        <p:nvGrpSpPr>
          <p:cNvPr id="139" name="Shape 139"/>
          <p:cNvGrpSpPr/>
          <p:nvPr/>
        </p:nvGrpSpPr>
        <p:grpSpPr>
          <a:xfrm>
            <a:off x="0" y="-3"/>
            <a:ext cx="12192002" cy="656825"/>
            <a:chOff x="0" y="-1"/>
            <a:chExt cx="12192000" cy="656823"/>
          </a:xfrm>
        </p:grpSpPr>
        <p:sp>
          <p:nvSpPr>
            <p:cNvPr id="140" name="Shape 140"/>
            <p:cNvSpPr/>
            <p:nvPr/>
          </p:nvSpPr>
          <p:spPr>
            <a:xfrm rot="-5400000">
              <a:off x="5767588" y="-5767589"/>
              <a:ext cx="656823" cy="12192000"/>
            </a:xfrm>
            <a:prstGeom prst="rect">
              <a:avLst/>
            </a:prstGeom>
            <a:solidFill>
              <a:schemeClr val="accent6"/>
            </a:solidFill>
            <a:ln w="12700" cap="flat" cmpd="sng">
              <a:solidFill>
                <a:srgbClr val="527E34"/>
              </a:solidFill>
              <a:prstDash val="solid"/>
              <a:round/>
              <a:headEnd type="none" w="med" len="med"/>
              <a:tailEnd type="none" w="med" len="med"/>
            </a:ln>
          </p:spPr>
          <p:txBody>
            <a:bodyPr lIns="45700" tIns="45700" rIns="45700" bIns="45700" anchor="b" anchorCtr="0">
              <a:noAutofit/>
            </a:bodyPr>
            <a:lstStyle/>
            <a:p>
              <a:pPr marL="0" marR="0" lvl="0" indent="0" algn="ctr" rtl="0">
                <a:lnSpc>
                  <a:spcPct val="100000"/>
                </a:lnSpc>
                <a:spcBef>
                  <a:spcPts val="0"/>
                </a:spcBef>
                <a:spcAft>
                  <a:spcPts val="0"/>
                </a:spcAft>
                <a:buClr>
                  <a:schemeClr val="accent1"/>
                </a:buClr>
                <a:buFont typeface="Calibri"/>
                <a:buNone/>
              </a:pPr>
              <a:endParaRPr sz="5400" b="0" i="0" u="none" strike="noStrike" cap="none">
                <a:solidFill>
                  <a:schemeClr val="accent1"/>
                </a:solidFill>
                <a:latin typeface="Calibri"/>
                <a:ea typeface="Calibri"/>
                <a:cs typeface="Calibri"/>
                <a:sym typeface="Calibri"/>
              </a:endParaRPr>
            </a:p>
          </p:txBody>
        </p:sp>
        <p:sp>
          <p:nvSpPr>
            <p:cNvPr id="141" name="Shape 141"/>
            <p:cNvSpPr/>
            <p:nvPr/>
          </p:nvSpPr>
          <p:spPr>
            <a:xfrm>
              <a:off x="0" y="19280"/>
              <a:ext cx="12192000" cy="637541"/>
            </a:xfrm>
            <a:prstGeom prst="rect">
              <a:avLst/>
            </a:prstGeom>
            <a:noFill/>
            <a:ln>
              <a:noFill/>
            </a:ln>
          </p:spPr>
          <p:txBody>
            <a:bodyPr lIns="45700" tIns="45700" rIns="45700" bIns="45700" anchor="b" anchorCtr="0">
              <a:noAutofit/>
            </a:bodyPr>
            <a:lstStyle/>
            <a:p>
              <a:pPr marL="0" marR="0" lvl="0" indent="0" algn="ctr" rtl="0">
                <a:lnSpc>
                  <a:spcPct val="100000"/>
                </a:lnSpc>
                <a:spcBef>
                  <a:spcPts val="0"/>
                </a:spcBef>
                <a:spcAft>
                  <a:spcPts val="0"/>
                </a:spcAft>
                <a:buSzPct val="25000"/>
                <a:buFont typeface="Calibri"/>
                <a:buNone/>
              </a:pPr>
              <a:r>
                <a:rPr lang="en-US" sz="3600" b="0" i="0" u="none" strike="noStrike" cap="none">
                  <a:latin typeface="Calibri"/>
                  <a:ea typeface="Calibri"/>
                  <a:cs typeface="Calibri"/>
                  <a:sym typeface="Calibri"/>
                </a:rPr>
                <a:t>Présentation de la journée</a:t>
              </a:r>
            </a:p>
          </p:txBody>
        </p:sp>
      </p:grpSp>
      <p:pic>
        <p:nvPicPr>
          <p:cNvPr id="142" name="Shape 142"/>
          <p:cNvPicPr preferRelativeResize="0"/>
          <p:nvPr/>
        </p:nvPicPr>
        <p:blipFill rotWithShape="1">
          <a:blip r:embed="rId3">
            <a:alphaModFix/>
          </a:blip>
          <a:srcRect/>
          <a:stretch/>
        </p:blipFill>
        <p:spPr>
          <a:xfrm>
            <a:off x="10239404" y="714356"/>
            <a:ext cx="1828800" cy="752474"/>
          </a:xfrm>
          <a:prstGeom prst="rect">
            <a:avLst/>
          </a:prstGeom>
          <a:noFill/>
          <a:ln>
            <a:noFill/>
          </a:ln>
        </p:spPr>
      </p:pic>
      <p:grpSp>
        <p:nvGrpSpPr>
          <p:cNvPr id="143" name="Shape 143"/>
          <p:cNvGrpSpPr/>
          <p:nvPr/>
        </p:nvGrpSpPr>
        <p:grpSpPr>
          <a:xfrm>
            <a:off x="-2" y="656819"/>
            <a:ext cx="710394" cy="6201182"/>
            <a:chOff x="0" y="0"/>
            <a:chExt cx="710391" cy="6201180"/>
          </a:xfrm>
        </p:grpSpPr>
        <p:sp>
          <p:nvSpPr>
            <p:cNvPr id="144" name="Shape 144"/>
            <p:cNvSpPr/>
            <p:nvPr/>
          </p:nvSpPr>
          <p:spPr>
            <a:xfrm>
              <a:off x="0" y="0"/>
              <a:ext cx="710391" cy="6201179"/>
            </a:xfrm>
            <a:prstGeom prst="rect">
              <a:avLst/>
            </a:prstGeom>
            <a:gradFill>
              <a:gsLst>
                <a:gs pos="0">
                  <a:srgbClr val="FFC74E"/>
                </a:gs>
                <a:gs pos="50000">
                  <a:schemeClr val="accent4"/>
                </a:gs>
                <a:gs pos="100000">
                  <a:srgbClr val="E1AA00"/>
                </a:gs>
              </a:gsLst>
              <a:lin ang="5400000" scaled="0"/>
            </a:gradFill>
            <a:ln>
              <a:noFill/>
            </a:ln>
          </p:spPr>
          <p:txBody>
            <a:bodyPr lIns="45700" tIns="45700" rIns="45700" bIns="45700" anchor="b" anchorCtr="0">
              <a:noAutofit/>
            </a:bodyPr>
            <a:lstStyle/>
            <a:p>
              <a:pPr marL="0" marR="0" lvl="0" indent="0" algn="ctr" rtl="0">
                <a:lnSpc>
                  <a:spcPct val="100000"/>
                </a:lnSpc>
                <a:spcBef>
                  <a:spcPts val="0"/>
                </a:spcBef>
                <a:spcAft>
                  <a:spcPts val="0"/>
                </a:spcAft>
                <a:buClr>
                  <a:srgbClr val="1F4E79"/>
                </a:buClr>
                <a:buFont typeface="Calibri"/>
                <a:buNone/>
              </a:pPr>
              <a:endParaRPr sz="3200" b="0" i="0" u="none" strike="noStrike" cap="none">
                <a:solidFill>
                  <a:srgbClr val="1F4E79"/>
                </a:solidFill>
                <a:latin typeface="Calibri"/>
                <a:ea typeface="Calibri"/>
                <a:cs typeface="Calibri"/>
                <a:sym typeface="Calibri"/>
              </a:endParaRPr>
            </a:p>
          </p:txBody>
        </p:sp>
        <p:sp>
          <p:nvSpPr>
            <p:cNvPr id="145" name="Shape 145"/>
            <p:cNvSpPr/>
            <p:nvPr/>
          </p:nvSpPr>
          <p:spPr>
            <a:xfrm rot="5400000">
              <a:off x="-2781820" y="2781818"/>
              <a:ext cx="6201179" cy="637541"/>
            </a:xfrm>
            <a:prstGeom prst="rect">
              <a:avLst/>
            </a:prstGeom>
            <a:noFill/>
            <a:ln>
              <a:noFill/>
            </a:ln>
          </p:spPr>
          <p:txBody>
            <a:bodyPr lIns="45700" tIns="45700" rIns="45700" bIns="45700" anchor="b" anchorCtr="0">
              <a:noAutofit/>
            </a:bodyPr>
            <a:lstStyle/>
            <a:p>
              <a:pPr marL="0" marR="0" lvl="0" indent="0" algn="ctr" rtl="0">
                <a:lnSpc>
                  <a:spcPct val="100000"/>
                </a:lnSpc>
                <a:spcBef>
                  <a:spcPts val="0"/>
                </a:spcBef>
                <a:spcAft>
                  <a:spcPts val="0"/>
                </a:spcAft>
                <a:buClr>
                  <a:srgbClr val="1F4E79"/>
                </a:buClr>
                <a:buSzPct val="25000"/>
                <a:buFont typeface="Calibri"/>
                <a:buNone/>
              </a:pPr>
              <a:r>
                <a:rPr lang="en-US" sz="3600" b="0" i="0" u="none" strike="noStrike" cap="none">
                  <a:solidFill>
                    <a:srgbClr val="1F4E79"/>
                  </a:solidFill>
                  <a:latin typeface="Calibri"/>
                  <a:ea typeface="Calibri"/>
                  <a:cs typeface="Calibri"/>
                  <a:sym typeface="Calibri"/>
                </a:rPr>
                <a:t> J3 - Formation EPI</a:t>
              </a:r>
            </a:p>
          </p:txBody>
        </p:sp>
      </p:grpSp>
      <p:sp>
        <p:nvSpPr>
          <p:cNvPr id="146" name="Shape 146"/>
          <p:cNvSpPr/>
          <p:nvPr/>
        </p:nvSpPr>
        <p:spPr>
          <a:xfrm>
            <a:off x="1593600" y="927845"/>
            <a:ext cx="10598399" cy="5374640"/>
          </a:xfrm>
          <a:prstGeom prst="rect">
            <a:avLst/>
          </a:prstGeom>
          <a:noFill/>
          <a:ln>
            <a:noFill/>
          </a:ln>
        </p:spPr>
        <p:txBody>
          <a:bodyPr lIns="45700" tIns="45700" rIns="45700" bIns="45700" anchor="t" anchorCtr="0">
            <a:noAutofit/>
          </a:bodyPr>
          <a:lstStyle/>
          <a:p>
            <a:pPr marL="0" marR="0" lvl="0" indent="0" algn="l" rtl="0">
              <a:lnSpc>
                <a:spcPct val="100000"/>
              </a:lnSpc>
              <a:spcBef>
                <a:spcPts val="0"/>
              </a:spcBef>
              <a:spcAft>
                <a:spcPts val="0"/>
              </a:spcAft>
              <a:buClr>
                <a:srgbClr val="000000"/>
              </a:buClr>
              <a:buFont typeface="Calibri"/>
              <a:buNone/>
            </a:pPr>
            <a:endParaRPr sz="1400" b="1" i="0" u="none" strike="noStrike" cap="none" dirty="0">
              <a:solidFill>
                <a:srgbClr val="000000"/>
              </a:solidFill>
              <a:latin typeface="Calibri"/>
              <a:ea typeface="Calibri"/>
              <a:cs typeface="Calibri"/>
              <a:sym typeface="Calibri"/>
            </a:endParaRPr>
          </a:p>
          <a:p>
            <a:pPr marL="0" marR="0" lvl="0" indent="0" algn="l" rtl="0">
              <a:lnSpc>
                <a:spcPct val="50000"/>
              </a:lnSpc>
              <a:spcBef>
                <a:spcPts val="0"/>
              </a:spcBef>
              <a:spcAft>
                <a:spcPts val="0"/>
              </a:spcAft>
              <a:buClr>
                <a:srgbClr val="000000"/>
              </a:buClr>
              <a:buFont typeface="Calibri"/>
              <a:buNone/>
            </a:pPr>
            <a:endParaRPr sz="1400" b="1"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ct val="100000"/>
              <a:buFont typeface="Noto Sans Symbols"/>
              <a:buChar char="●"/>
            </a:pPr>
            <a:r>
              <a:rPr lang="en-US" sz="1400" b="1" i="0" u="sng" strike="noStrike" cap="none" dirty="0">
                <a:solidFill>
                  <a:srgbClr val="000000"/>
                </a:solidFill>
                <a:latin typeface="Calibri"/>
                <a:ea typeface="Calibri"/>
                <a:cs typeface="Calibri"/>
                <a:sym typeface="Calibri"/>
              </a:rPr>
              <a:t> </a:t>
            </a:r>
            <a:r>
              <a:rPr lang="en-US" sz="1800" b="1" i="0" u="sng" strike="noStrike" cap="none" dirty="0" err="1">
                <a:solidFill>
                  <a:srgbClr val="000000"/>
                </a:solidFill>
                <a:latin typeface="Calibri"/>
                <a:ea typeface="Calibri"/>
                <a:cs typeface="Calibri"/>
                <a:sym typeface="Calibri"/>
              </a:rPr>
              <a:t>Présentations</a:t>
            </a:r>
            <a:r>
              <a:rPr lang="en-US" sz="1800" b="0" i="0" u="none" strike="noStrike" cap="none" dirty="0">
                <a:solidFill>
                  <a:srgbClr val="000000"/>
                </a:solidFill>
                <a:latin typeface="Calibri"/>
                <a:ea typeface="Calibri"/>
                <a:cs typeface="Calibri"/>
                <a:sym typeface="Calibri"/>
              </a:rPr>
              <a:t> </a:t>
            </a:r>
          </a:p>
          <a:p>
            <a:pPr marL="0" marR="0" lvl="0" indent="0" algn="l" rtl="0">
              <a:lnSpc>
                <a:spcPct val="100000"/>
              </a:lnSpc>
              <a:spcBef>
                <a:spcPts val="0"/>
              </a:spcBef>
              <a:spcAft>
                <a:spcPts val="0"/>
              </a:spcAft>
              <a:buClr>
                <a:srgbClr val="000000"/>
              </a:buClr>
              <a:buSzPct val="25000"/>
              <a:buFont typeface="Calibri"/>
              <a:buNone/>
            </a:pPr>
            <a:r>
              <a:rPr lang="en-US" sz="1800" b="0" i="0" u="none" strike="noStrike" cap="none" dirty="0" err="1">
                <a:solidFill>
                  <a:srgbClr val="000000"/>
                </a:solidFill>
                <a:latin typeface="Calibri"/>
                <a:ea typeface="Calibri"/>
                <a:cs typeface="Calibri"/>
                <a:sym typeface="Calibri"/>
              </a:rPr>
              <a:t>L’ordre</a:t>
            </a:r>
            <a:r>
              <a:rPr lang="en-US" sz="1800" b="0" i="0" u="none" strike="noStrike" cap="none" dirty="0">
                <a:solidFill>
                  <a:srgbClr val="000000"/>
                </a:solidFill>
                <a:latin typeface="Calibri"/>
                <a:ea typeface="Calibri"/>
                <a:cs typeface="Calibri"/>
                <a:sym typeface="Calibri"/>
              </a:rPr>
              <a:t> du jour, les </a:t>
            </a:r>
            <a:r>
              <a:rPr lang="en-US" sz="1800" b="0" i="0" u="none" strike="noStrike" cap="none" dirty="0" err="1">
                <a:solidFill>
                  <a:srgbClr val="000000"/>
                </a:solidFill>
                <a:latin typeface="Calibri"/>
                <a:ea typeface="Calibri"/>
                <a:cs typeface="Calibri"/>
                <a:sym typeface="Calibri"/>
              </a:rPr>
              <a:t>formateurs</a:t>
            </a:r>
            <a:r>
              <a:rPr lang="en-US" sz="1800" b="0" i="0" u="none" strike="noStrike" cap="none" dirty="0">
                <a:solidFill>
                  <a:srgbClr val="000000"/>
                </a:solidFill>
                <a:latin typeface="Calibri"/>
                <a:ea typeface="Calibri"/>
                <a:cs typeface="Calibri"/>
                <a:sym typeface="Calibri"/>
              </a:rPr>
              <a:t>, les </a:t>
            </a:r>
            <a:r>
              <a:rPr lang="en-US" sz="1800" b="0" i="0" u="none" strike="noStrike" cap="none" dirty="0" err="1">
                <a:solidFill>
                  <a:srgbClr val="000000"/>
                </a:solidFill>
                <a:latin typeface="Calibri"/>
                <a:ea typeface="Calibri"/>
                <a:cs typeface="Calibri"/>
                <a:sym typeface="Calibri"/>
              </a:rPr>
              <a:t>stagiaires</a:t>
            </a:r>
            <a:r>
              <a:rPr lang="en-US" sz="1800" b="0" i="0" u="none" strike="noStrike" cap="none" dirty="0">
                <a:solidFill>
                  <a:srgbClr val="000000"/>
                </a:solidFill>
                <a:latin typeface="Calibri"/>
                <a:ea typeface="Calibri"/>
                <a:cs typeface="Calibri"/>
                <a:sym typeface="Calibri"/>
              </a:rPr>
              <a:t> avec point de </a:t>
            </a:r>
            <a:r>
              <a:rPr lang="en-US" sz="1800" b="0" i="0" u="none" strike="noStrike" cap="none" dirty="0" err="1">
                <a:solidFill>
                  <a:srgbClr val="000000"/>
                </a:solidFill>
                <a:latin typeface="Calibri"/>
                <a:ea typeface="Calibri"/>
                <a:cs typeface="Calibri"/>
                <a:sym typeface="Calibri"/>
              </a:rPr>
              <a:t>l’avancée</a:t>
            </a:r>
            <a:r>
              <a:rPr lang="en-US" sz="1800" b="0" i="0" u="none" strike="noStrike" cap="none" dirty="0">
                <a:solidFill>
                  <a:srgbClr val="000000"/>
                </a:solidFill>
                <a:latin typeface="Calibri"/>
                <a:ea typeface="Calibri"/>
                <a:cs typeface="Calibri"/>
                <a:sym typeface="Calibri"/>
              </a:rPr>
              <a:t> des EPI </a:t>
            </a:r>
            <a:r>
              <a:rPr lang="en-US" sz="1800" b="0" i="0" u="none" strike="noStrike" cap="none" dirty="0" err="1">
                <a:solidFill>
                  <a:srgbClr val="000000"/>
                </a:solidFill>
                <a:latin typeface="Calibri"/>
                <a:ea typeface="Calibri"/>
                <a:cs typeface="Calibri"/>
                <a:sym typeface="Calibri"/>
              </a:rPr>
              <a:t>dans</a:t>
            </a:r>
            <a:r>
              <a:rPr lang="en-US" sz="1800" b="0" i="0" u="none" strike="noStrike" cap="none" dirty="0">
                <a:solidFill>
                  <a:srgbClr val="000000"/>
                </a:solidFill>
                <a:latin typeface="Calibri"/>
                <a:ea typeface="Calibri"/>
                <a:cs typeface="Calibri"/>
                <a:sym typeface="Calibri"/>
              </a:rPr>
              <a:t> </a:t>
            </a:r>
            <a:r>
              <a:rPr lang="en-US" sz="1800" b="0" i="0" u="none" strike="noStrike" cap="none" dirty="0" err="1">
                <a:solidFill>
                  <a:srgbClr val="000000"/>
                </a:solidFill>
                <a:latin typeface="Calibri"/>
                <a:ea typeface="Calibri"/>
                <a:cs typeface="Calibri"/>
                <a:sym typeface="Calibri"/>
              </a:rPr>
              <a:t>l’établissement</a:t>
            </a:r>
            <a:r>
              <a:rPr lang="en-US" sz="1800" b="0" i="0" u="none" strike="noStrike" cap="none" dirty="0">
                <a:solidFill>
                  <a:srgbClr val="000000"/>
                </a:solidFill>
                <a:latin typeface="Calibri"/>
                <a:ea typeface="Calibri"/>
                <a:cs typeface="Calibri"/>
                <a:sym typeface="Calibri"/>
              </a:rPr>
              <a:t>.</a:t>
            </a:r>
          </a:p>
          <a:p>
            <a:pPr marL="0" marR="0" lvl="0" indent="0" algn="l" rtl="0">
              <a:lnSpc>
                <a:spcPct val="50000"/>
              </a:lnSpc>
              <a:spcBef>
                <a:spcPts val="0"/>
              </a:spcBef>
              <a:spcAft>
                <a:spcPts val="0"/>
              </a:spcAft>
              <a:buClr>
                <a:srgbClr val="000000"/>
              </a:buClr>
              <a:buSzPct val="25000"/>
              <a:buFont typeface="Calibri"/>
              <a:buNone/>
            </a:pPr>
            <a:r>
              <a:rPr lang="en-US" sz="1800" b="0" i="0" u="none" strike="noStrike" cap="none" dirty="0">
                <a:solidFill>
                  <a:srgbClr val="000000"/>
                </a:solidFill>
                <a:latin typeface="Calibri"/>
                <a:ea typeface="Calibri"/>
                <a:cs typeface="Calibri"/>
                <a:sym typeface="Calibri"/>
              </a:rPr>
              <a:t> </a:t>
            </a:r>
          </a:p>
          <a:p>
            <a:pPr marL="0" marR="0" lvl="0" indent="0" algn="l" rtl="0">
              <a:lnSpc>
                <a:spcPct val="100000"/>
              </a:lnSpc>
              <a:spcBef>
                <a:spcPts val="0"/>
              </a:spcBef>
              <a:spcAft>
                <a:spcPts val="0"/>
              </a:spcAft>
              <a:buClr>
                <a:srgbClr val="000000"/>
              </a:buClr>
              <a:buSzPct val="100000"/>
              <a:buFont typeface="Noto Sans Symbols"/>
              <a:buChar char="●"/>
            </a:pPr>
            <a:r>
              <a:rPr lang="en-US" sz="1800" b="1" i="0" u="sng" strike="noStrike" cap="none" dirty="0">
                <a:solidFill>
                  <a:srgbClr val="000000"/>
                </a:solidFill>
                <a:latin typeface="Calibri"/>
                <a:ea typeface="Calibri"/>
                <a:cs typeface="Calibri"/>
                <a:sym typeface="Calibri"/>
              </a:rPr>
              <a:t> </a:t>
            </a:r>
            <a:r>
              <a:rPr lang="en-US" sz="1800" b="1" i="0" u="sng" strike="noStrike" cap="none" dirty="0" err="1">
                <a:solidFill>
                  <a:srgbClr val="000000"/>
                </a:solidFill>
                <a:latin typeface="Calibri"/>
                <a:ea typeface="Calibri"/>
                <a:cs typeface="Calibri"/>
                <a:sym typeface="Calibri"/>
              </a:rPr>
              <a:t>Qu’est-ce</a:t>
            </a:r>
            <a:r>
              <a:rPr lang="en-US" sz="1800" b="1" i="0" u="sng" strike="noStrike" cap="none" dirty="0">
                <a:solidFill>
                  <a:srgbClr val="000000"/>
                </a:solidFill>
                <a:latin typeface="Calibri"/>
                <a:ea typeface="Calibri"/>
                <a:cs typeface="Calibri"/>
                <a:sym typeface="Calibri"/>
              </a:rPr>
              <a:t> </a:t>
            </a:r>
            <a:r>
              <a:rPr lang="en-US" sz="1800" b="1" i="0" u="sng" strike="noStrike" cap="none" dirty="0" err="1">
                <a:solidFill>
                  <a:srgbClr val="000000"/>
                </a:solidFill>
                <a:latin typeface="Calibri"/>
                <a:ea typeface="Calibri"/>
                <a:cs typeface="Calibri"/>
                <a:sym typeface="Calibri"/>
              </a:rPr>
              <a:t>qu’un</a:t>
            </a:r>
            <a:r>
              <a:rPr lang="en-US" sz="1800" b="1" i="0" u="sng" strike="noStrike" cap="none" dirty="0">
                <a:solidFill>
                  <a:srgbClr val="000000"/>
                </a:solidFill>
                <a:latin typeface="Calibri"/>
                <a:ea typeface="Calibri"/>
                <a:cs typeface="Calibri"/>
                <a:sym typeface="Calibri"/>
              </a:rPr>
              <a:t> EPI ?</a:t>
            </a:r>
          </a:p>
          <a:p>
            <a:pPr marL="0" marR="0" lvl="0" indent="0" algn="l" rtl="0">
              <a:lnSpc>
                <a:spcPct val="100000"/>
              </a:lnSpc>
              <a:spcBef>
                <a:spcPts val="0"/>
              </a:spcBef>
              <a:spcAft>
                <a:spcPts val="0"/>
              </a:spcAft>
              <a:buClr>
                <a:srgbClr val="000000"/>
              </a:buClr>
              <a:buFont typeface="Calibri"/>
              <a:buNone/>
            </a:pPr>
            <a:endParaRPr sz="1800" b="1" i="0" u="sng"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ct val="25000"/>
              <a:buFont typeface="Calibri"/>
              <a:buNone/>
            </a:pPr>
            <a:r>
              <a:rPr lang="en-US" sz="1800" b="0" i="1" u="none" strike="noStrike" cap="none" dirty="0">
                <a:solidFill>
                  <a:srgbClr val="000000"/>
                </a:solidFill>
                <a:latin typeface="Calibri"/>
                <a:ea typeface="Calibri"/>
                <a:cs typeface="Calibri"/>
                <a:sym typeface="Calibri"/>
              </a:rPr>
              <a:t>Pause</a:t>
            </a:r>
          </a:p>
          <a:p>
            <a:pPr marL="0" marR="0" lvl="0" indent="0" algn="l" rtl="0">
              <a:lnSpc>
                <a:spcPct val="50000"/>
              </a:lnSpc>
              <a:spcBef>
                <a:spcPts val="0"/>
              </a:spcBef>
              <a:spcAft>
                <a:spcPts val="0"/>
              </a:spcAft>
              <a:buClr>
                <a:srgbClr val="000000"/>
              </a:buClr>
              <a:buFont typeface="Calibri"/>
              <a:buNone/>
            </a:pPr>
            <a:r>
              <a:rPr lang="fr-FR" sz="1800" b="0" i="1" u="none" strike="noStrike" cap="none" dirty="0" smtClean="0">
                <a:solidFill>
                  <a:srgbClr val="000000"/>
                </a:solidFill>
                <a:latin typeface="Calibri"/>
                <a:ea typeface="Calibri"/>
                <a:cs typeface="Calibri"/>
                <a:sym typeface="Calibri"/>
              </a:rPr>
              <a:t> </a:t>
            </a:r>
            <a:endParaRPr sz="1800" b="0" i="1" u="none" strike="noStrike" cap="none" dirty="0" smtClean="0">
              <a:solidFill>
                <a:srgbClr val="000000"/>
              </a:solidFill>
              <a:latin typeface="Calibri"/>
              <a:ea typeface="Calibri"/>
              <a:cs typeface="Calibri"/>
              <a:sym typeface="Calibri"/>
            </a:endParaRPr>
          </a:p>
          <a:p>
            <a:pPr marL="0" marR="0" lvl="0" indent="0" algn="l" rtl="0">
              <a:lnSpc>
                <a:spcPct val="50000"/>
              </a:lnSpc>
              <a:spcBef>
                <a:spcPts val="0"/>
              </a:spcBef>
              <a:spcAft>
                <a:spcPts val="0"/>
              </a:spcAft>
              <a:buClr>
                <a:srgbClr val="000000"/>
              </a:buClr>
              <a:buSzPct val="100000"/>
              <a:buFont typeface="Noto Sans Symbols"/>
              <a:buChar char="●"/>
            </a:pPr>
            <a:r>
              <a:rPr lang="en-US" sz="1800" b="1" i="0" u="sng" strike="noStrike" cap="none" dirty="0" smtClean="0">
                <a:solidFill>
                  <a:srgbClr val="000000"/>
                </a:solidFill>
                <a:latin typeface="Calibri"/>
                <a:ea typeface="Calibri"/>
                <a:cs typeface="Calibri"/>
                <a:sym typeface="Calibri"/>
              </a:rPr>
              <a:t> </a:t>
            </a:r>
            <a:r>
              <a:rPr lang="en-US" sz="1800" b="1" i="0" u="sng" strike="noStrike" cap="none" dirty="0" err="1" smtClean="0">
                <a:solidFill>
                  <a:srgbClr val="000000"/>
                </a:solidFill>
                <a:latin typeface="Calibri"/>
                <a:ea typeface="Calibri"/>
                <a:cs typeface="Calibri"/>
                <a:sym typeface="Calibri"/>
              </a:rPr>
              <a:t>Exemple</a:t>
            </a:r>
            <a:r>
              <a:rPr lang="en-US" sz="1800" b="1" i="0" u="sng" strike="noStrike" cap="none" dirty="0" smtClean="0">
                <a:solidFill>
                  <a:srgbClr val="000000"/>
                </a:solidFill>
                <a:latin typeface="Calibri"/>
                <a:ea typeface="Calibri"/>
                <a:cs typeface="Calibri"/>
                <a:sym typeface="Calibri"/>
              </a:rPr>
              <a:t> de </a:t>
            </a:r>
            <a:r>
              <a:rPr lang="en-US" sz="1800" b="1" i="0" u="sng" strike="noStrike" cap="none" dirty="0" err="1" smtClean="0">
                <a:solidFill>
                  <a:srgbClr val="000000"/>
                </a:solidFill>
                <a:latin typeface="Calibri"/>
                <a:ea typeface="Calibri"/>
                <a:cs typeface="Calibri"/>
                <a:sym typeface="Calibri"/>
              </a:rPr>
              <a:t>présentation</a:t>
            </a:r>
            <a:r>
              <a:rPr lang="en-US" sz="1800" b="1" i="0" u="sng" strike="noStrike" cap="none" dirty="0" smtClean="0">
                <a:solidFill>
                  <a:srgbClr val="000000"/>
                </a:solidFill>
                <a:latin typeface="Calibri"/>
                <a:ea typeface="Calibri"/>
                <a:cs typeface="Calibri"/>
                <a:sym typeface="Calibri"/>
              </a:rPr>
              <a:t> possible </a:t>
            </a:r>
            <a:r>
              <a:rPr lang="en-US" sz="1800" i="0" strike="noStrike" cap="none" dirty="0" smtClean="0">
                <a:solidFill>
                  <a:srgbClr val="000000"/>
                </a:solidFill>
                <a:latin typeface="Calibri"/>
                <a:ea typeface="Calibri"/>
                <a:cs typeface="Calibri"/>
                <a:sym typeface="Calibri"/>
              </a:rPr>
              <a:t>: cahier des charges, </a:t>
            </a:r>
            <a:r>
              <a:rPr lang="en-US" sz="1800" i="0" strike="noStrike" cap="none" dirty="0" err="1" smtClean="0">
                <a:solidFill>
                  <a:srgbClr val="000000"/>
                </a:solidFill>
                <a:latin typeface="Calibri"/>
                <a:ea typeface="Calibri"/>
                <a:cs typeface="Calibri"/>
                <a:sym typeface="Calibri"/>
              </a:rPr>
              <a:t>scénario</a:t>
            </a:r>
            <a:r>
              <a:rPr lang="en-US" sz="1800" i="0" strike="noStrike" cap="none" dirty="0" smtClean="0">
                <a:solidFill>
                  <a:srgbClr val="000000"/>
                </a:solidFill>
                <a:latin typeface="Calibri"/>
                <a:ea typeface="Calibri"/>
                <a:cs typeface="Calibri"/>
                <a:sym typeface="Calibri"/>
              </a:rPr>
              <a:t>, </a:t>
            </a:r>
            <a:r>
              <a:rPr lang="en-US" sz="1800" i="0" strike="noStrike" cap="none" dirty="0" err="1" smtClean="0">
                <a:solidFill>
                  <a:srgbClr val="000000"/>
                </a:solidFill>
                <a:latin typeface="Calibri"/>
                <a:ea typeface="Calibri"/>
                <a:cs typeface="Calibri"/>
                <a:sym typeface="Calibri"/>
              </a:rPr>
              <a:t>chronologie</a:t>
            </a:r>
            <a:r>
              <a:rPr lang="en-US" sz="1800" i="0" strike="noStrike" cap="none" dirty="0" smtClean="0">
                <a:solidFill>
                  <a:srgbClr val="000000"/>
                </a:solidFill>
                <a:latin typeface="Calibri"/>
                <a:ea typeface="Calibri"/>
                <a:cs typeface="Calibri"/>
                <a:sym typeface="Calibri"/>
              </a:rPr>
              <a:t> des séances.</a:t>
            </a:r>
          </a:p>
          <a:p>
            <a:pPr marL="0" marR="0" lvl="0" indent="0" algn="l" rtl="0">
              <a:lnSpc>
                <a:spcPct val="50000"/>
              </a:lnSpc>
              <a:spcBef>
                <a:spcPts val="0"/>
              </a:spcBef>
              <a:spcAft>
                <a:spcPts val="0"/>
              </a:spcAft>
              <a:buClr>
                <a:srgbClr val="000000"/>
              </a:buClr>
              <a:buSzPct val="100000"/>
              <a:buFont typeface="Noto Sans Symbols"/>
              <a:buChar char="●"/>
            </a:pPr>
            <a:endParaRPr lang="en-US" sz="1800" b="1" u="sng" dirty="0" smtClean="0">
              <a:latin typeface="Calibri"/>
              <a:ea typeface="Calibri"/>
              <a:cs typeface="Calibri"/>
              <a:sym typeface="Calibri"/>
            </a:endParaRPr>
          </a:p>
          <a:p>
            <a:pPr marL="0" marR="0" lvl="0" indent="0" algn="l" rtl="0">
              <a:lnSpc>
                <a:spcPct val="50000"/>
              </a:lnSpc>
              <a:spcBef>
                <a:spcPts val="0"/>
              </a:spcBef>
              <a:spcAft>
                <a:spcPts val="0"/>
              </a:spcAft>
              <a:buClr>
                <a:srgbClr val="000000"/>
              </a:buClr>
              <a:buSzPct val="100000"/>
              <a:buFont typeface="Noto Sans Symbols"/>
              <a:buChar char="●"/>
            </a:pPr>
            <a:endParaRPr lang="en-US" sz="1800" b="1" i="0" u="sng" strike="noStrike" cap="none" dirty="0" smtClean="0">
              <a:solidFill>
                <a:srgbClr val="000000"/>
              </a:solidFill>
              <a:latin typeface="Calibri"/>
              <a:ea typeface="Calibri"/>
              <a:cs typeface="Calibri"/>
              <a:sym typeface="Calibri"/>
            </a:endParaRPr>
          </a:p>
          <a:p>
            <a:pPr marL="0" marR="0" lvl="0" indent="0" algn="l" rtl="0">
              <a:lnSpc>
                <a:spcPct val="50000"/>
              </a:lnSpc>
              <a:spcBef>
                <a:spcPts val="0"/>
              </a:spcBef>
              <a:spcAft>
                <a:spcPts val="0"/>
              </a:spcAft>
              <a:buClr>
                <a:srgbClr val="000000"/>
              </a:buClr>
              <a:buSzPct val="100000"/>
              <a:buFont typeface="Noto Sans Symbols"/>
              <a:buChar char="●"/>
            </a:pPr>
            <a:r>
              <a:rPr lang="en-US" sz="1800" b="1" u="sng" dirty="0" err="1" smtClean="0">
                <a:latin typeface="Calibri"/>
                <a:ea typeface="Calibri"/>
                <a:cs typeface="Calibri"/>
                <a:sym typeface="Calibri"/>
              </a:rPr>
              <a:t>Mise</a:t>
            </a:r>
            <a:r>
              <a:rPr lang="en-US" sz="1800" b="1" u="sng" dirty="0" smtClean="0">
                <a:latin typeface="Calibri"/>
                <a:ea typeface="Calibri"/>
                <a:cs typeface="Calibri"/>
                <a:sym typeface="Calibri"/>
              </a:rPr>
              <a:t> en ateliers :</a:t>
            </a:r>
            <a:r>
              <a:rPr lang="en-US" sz="1800" dirty="0" smtClean="0">
                <a:latin typeface="Calibri"/>
                <a:ea typeface="Calibri"/>
                <a:cs typeface="Calibri"/>
                <a:sym typeface="Calibri"/>
              </a:rPr>
              <a:t> </a:t>
            </a:r>
            <a:r>
              <a:rPr lang="en-US" sz="1800" dirty="0" err="1" smtClean="0">
                <a:latin typeface="Calibri"/>
                <a:ea typeface="Calibri"/>
                <a:cs typeface="Calibri"/>
                <a:sym typeface="Calibri"/>
              </a:rPr>
              <a:t>organisation</a:t>
            </a:r>
            <a:r>
              <a:rPr lang="en-US" sz="1800" dirty="0" smtClean="0">
                <a:latin typeface="Calibri"/>
                <a:ea typeface="Calibri"/>
                <a:cs typeface="Calibri"/>
                <a:sym typeface="Calibri"/>
              </a:rPr>
              <a:t> et travail en </a:t>
            </a:r>
            <a:r>
              <a:rPr lang="en-US" sz="1800" dirty="0" err="1" smtClean="0">
                <a:latin typeface="Calibri"/>
                <a:ea typeface="Calibri"/>
                <a:cs typeface="Calibri"/>
                <a:sym typeface="Calibri"/>
              </a:rPr>
              <a:t>groupes</a:t>
            </a:r>
            <a:r>
              <a:rPr lang="en-US" sz="1800" dirty="0" smtClean="0">
                <a:latin typeface="Calibri"/>
                <a:ea typeface="Calibri"/>
                <a:cs typeface="Calibri"/>
                <a:sym typeface="Calibri"/>
              </a:rPr>
              <a:t> (EPI “</a:t>
            </a:r>
            <a:r>
              <a:rPr lang="en-US" sz="1800" dirty="0" err="1" smtClean="0">
                <a:latin typeface="Calibri"/>
                <a:ea typeface="Calibri"/>
                <a:cs typeface="Calibri"/>
                <a:sym typeface="Calibri"/>
              </a:rPr>
              <a:t>avancé</a:t>
            </a:r>
            <a:r>
              <a:rPr lang="en-US" sz="1800" dirty="0" smtClean="0">
                <a:latin typeface="Calibri"/>
                <a:ea typeface="Calibri"/>
                <a:cs typeface="Calibri"/>
                <a:sym typeface="Calibri"/>
              </a:rPr>
              <a:t>”, “en gestation”, “en </a:t>
            </a:r>
            <a:r>
              <a:rPr lang="en-US" sz="1800" dirty="0" err="1" smtClean="0">
                <a:latin typeface="Calibri"/>
                <a:ea typeface="Calibri"/>
                <a:cs typeface="Calibri"/>
                <a:sym typeface="Calibri"/>
              </a:rPr>
              <a:t>recherche</a:t>
            </a:r>
            <a:r>
              <a:rPr lang="en-US" sz="1800" dirty="0" smtClean="0">
                <a:latin typeface="Calibri"/>
                <a:ea typeface="Calibri"/>
                <a:cs typeface="Calibri"/>
                <a:sym typeface="Calibri"/>
              </a:rPr>
              <a:t>”)</a:t>
            </a:r>
            <a:endParaRPr lang="en-US" sz="1800" b="1" i="0" u="sng" strike="noStrike" cap="none" dirty="0" smtClean="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Font typeface="Calibri"/>
              <a:buNone/>
            </a:pPr>
            <a:endParaRPr sz="1800" b="1" i="0" u="sng"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Font typeface="Calibri"/>
              <a:buNone/>
            </a:pPr>
            <a:endParaRPr sz="1800" b="0" i="0" u="none" strike="noStrike" cap="none" dirty="0">
              <a:solidFill>
                <a:srgbClr val="000000"/>
              </a:solidFill>
              <a:latin typeface="Calibri"/>
              <a:ea typeface="Calibri"/>
              <a:cs typeface="Calibri"/>
              <a:sym typeface="Calibri"/>
            </a:endParaRPr>
          </a:p>
          <a:p>
            <a:pPr marL="0" marR="0" lvl="0" indent="0" algn="l" rtl="0">
              <a:lnSpc>
                <a:spcPct val="50000"/>
              </a:lnSpc>
              <a:spcBef>
                <a:spcPts val="0"/>
              </a:spcBef>
              <a:spcAft>
                <a:spcPts val="0"/>
              </a:spcAft>
              <a:buClr>
                <a:srgbClr val="000000"/>
              </a:buClr>
              <a:buFont typeface="Noto Sans Symbols"/>
              <a:buNone/>
            </a:pPr>
            <a:endParaRPr sz="1800" b="0" i="0" u="none" strike="noStrike" cap="none" dirty="0">
              <a:solidFill>
                <a:srgbClr val="000000"/>
              </a:solidFill>
              <a:latin typeface="Calibri"/>
              <a:ea typeface="Calibri"/>
              <a:cs typeface="Calibri"/>
              <a:sym typeface="Calibri"/>
            </a:endParaRPr>
          </a:p>
          <a:p>
            <a:pPr marL="0" marR="0" lvl="0" indent="0" algn="l" rtl="0">
              <a:lnSpc>
                <a:spcPct val="50000"/>
              </a:lnSpc>
              <a:spcBef>
                <a:spcPts val="0"/>
              </a:spcBef>
              <a:spcAft>
                <a:spcPts val="0"/>
              </a:spcAft>
              <a:buClr>
                <a:srgbClr val="000000"/>
              </a:buClr>
              <a:buFont typeface="Noto Sans Symbols"/>
              <a:buNone/>
            </a:pPr>
            <a:endParaRPr sz="1800" b="0" i="0" u="none" strike="noStrike" cap="none" dirty="0">
              <a:solidFill>
                <a:srgbClr val="000000"/>
              </a:solidFill>
              <a:latin typeface="Calibri"/>
              <a:ea typeface="Calibri"/>
              <a:cs typeface="Calibri"/>
              <a:sym typeface="Calibri"/>
            </a:endParaRPr>
          </a:p>
          <a:p>
            <a:pPr marL="0" marR="0" lvl="0" indent="0" algn="l" rtl="0">
              <a:lnSpc>
                <a:spcPct val="50000"/>
              </a:lnSpc>
              <a:spcBef>
                <a:spcPts val="0"/>
              </a:spcBef>
              <a:spcAft>
                <a:spcPts val="0"/>
              </a:spcAft>
              <a:buClr>
                <a:srgbClr val="000000"/>
              </a:buClr>
              <a:buFont typeface="Noto Sans Symbols"/>
              <a:buNone/>
            </a:pPr>
            <a:endParaRPr sz="1800" b="0" i="0" u="none" strike="noStrike" cap="none" dirty="0">
              <a:solidFill>
                <a:srgbClr val="000000"/>
              </a:solidFill>
              <a:latin typeface="Calibri"/>
              <a:ea typeface="Calibri"/>
              <a:cs typeface="Calibri"/>
              <a:sym typeface="Calibri"/>
            </a:endParaRPr>
          </a:p>
          <a:p>
            <a:pPr marL="0" marR="0" lvl="0" indent="0" algn="l" rtl="0">
              <a:lnSpc>
                <a:spcPct val="50000"/>
              </a:lnSpc>
              <a:spcBef>
                <a:spcPts val="0"/>
              </a:spcBef>
              <a:spcAft>
                <a:spcPts val="0"/>
              </a:spcAft>
              <a:buClr>
                <a:srgbClr val="000000"/>
              </a:buClr>
              <a:buFont typeface="Noto Sans Symbols"/>
              <a:buNone/>
            </a:pPr>
            <a:endParaRPr sz="1800" b="0" i="0" u="none" strike="noStrike" cap="none" dirty="0">
              <a:solidFill>
                <a:srgbClr val="000000"/>
              </a:solidFill>
              <a:latin typeface="Calibri"/>
              <a:ea typeface="Calibri"/>
              <a:cs typeface="Calibri"/>
              <a:sym typeface="Calibri"/>
            </a:endParaRPr>
          </a:p>
          <a:p>
            <a:pPr marL="0" marR="0" lvl="0" indent="0" algn="l" rtl="0">
              <a:lnSpc>
                <a:spcPct val="50000"/>
              </a:lnSpc>
              <a:spcBef>
                <a:spcPts val="0"/>
              </a:spcBef>
              <a:spcAft>
                <a:spcPts val="0"/>
              </a:spcAft>
              <a:buClr>
                <a:srgbClr val="000000"/>
              </a:buClr>
              <a:buSzPct val="100000"/>
            </a:pPr>
            <a:endParaRPr lang="en-US" sz="1800" b="1" i="0" u="sng" strike="noStrike" cap="none" dirty="0">
              <a:solidFill>
                <a:srgbClr val="000000"/>
              </a:solidFill>
              <a:latin typeface="Calibri"/>
              <a:ea typeface="Calibri"/>
              <a:cs typeface="Calibri"/>
              <a:sym typeface="Calibri"/>
            </a:endParaRPr>
          </a:p>
          <a:p>
            <a:pPr marL="0" marR="0" lvl="0" indent="0" algn="l" rtl="0">
              <a:lnSpc>
                <a:spcPct val="50000"/>
              </a:lnSpc>
              <a:spcBef>
                <a:spcPts val="0"/>
              </a:spcBef>
              <a:spcAft>
                <a:spcPts val="0"/>
              </a:spcAft>
              <a:buClr>
                <a:srgbClr val="000000"/>
              </a:buClr>
              <a:buFont typeface="Calibri"/>
              <a:buNone/>
            </a:pPr>
            <a:endParaRPr sz="1800" b="1" i="0" u="sng" strike="noStrike" cap="none" dirty="0">
              <a:solidFill>
                <a:srgbClr val="000000"/>
              </a:solidFill>
              <a:latin typeface="Calibri"/>
              <a:ea typeface="Calibri"/>
              <a:cs typeface="Calibri"/>
              <a:sym typeface="Calibri"/>
            </a:endParaRPr>
          </a:p>
          <a:p>
            <a:pPr marL="0" marR="0" lvl="0" indent="0" algn="l" rtl="0">
              <a:lnSpc>
                <a:spcPct val="50000"/>
              </a:lnSpc>
              <a:spcBef>
                <a:spcPts val="0"/>
              </a:spcBef>
              <a:spcAft>
                <a:spcPts val="0"/>
              </a:spcAft>
              <a:buClr>
                <a:srgbClr val="000000"/>
              </a:buClr>
              <a:buFont typeface="Noto Sans Symbols"/>
              <a:buNone/>
            </a:pPr>
            <a:endParaRPr sz="1800" b="1" i="0" u="sng" strike="noStrike" cap="none" dirty="0">
              <a:solidFill>
                <a:srgbClr val="000000"/>
              </a:solidFill>
              <a:latin typeface="Calibri"/>
              <a:ea typeface="Calibri"/>
              <a:cs typeface="Calibri"/>
              <a:sym typeface="Calibri"/>
            </a:endParaRPr>
          </a:p>
          <a:p>
            <a:pPr marL="0" marR="0" lvl="0" indent="0" algn="l" rtl="0">
              <a:lnSpc>
                <a:spcPct val="50000"/>
              </a:lnSpc>
              <a:spcBef>
                <a:spcPts val="0"/>
              </a:spcBef>
              <a:spcAft>
                <a:spcPts val="0"/>
              </a:spcAft>
              <a:buClr>
                <a:srgbClr val="000000"/>
              </a:buClr>
              <a:buSzPct val="100000"/>
              <a:buFont typeface="Noto Sans Symbols"/>
              <a:buChar char="●"/>
            </a:pPr>
            <a:r>
              <a:rPr lang="en-US" sz="1800" b="1" i="0" u="sng" strike="noStrike" cap="none" dirty="0">
                <a:solidFill>
                  <a:srgbClr val="000000"/>
                </a:solidFill>
                <a:latin typeface="Calibri"/>
                <a:ea typeface="Calibri"/>
                <a:cs typeface="Calibri"/>
                <a:sym typeface="Calibri"/>
              </a:rPr>
              <a:t> </a:t>
            </a:r>
            <a:r>
              <a:rPr lang="en-US" sz="1800" b="1" i="0" u="sng" strike="noStrike" cap="none" dirty="0" err="1" smtClean="0">
                <a:solidFill>
                  <a:srgbClr val="000000"/>
                </a:solidFill>
                <a:latin typeface="Calibri"/>
                <a:ea typeface="Calibri"/>
                <a:cs typeface="Calibri"/>
                <a:sym typeface="Calibri"/>
              </a:rPr>
              <a:t>Poursuite</a:t>
            </a:r>
            <a:r>
              <a:rPr lang="en-US" sz="1800" b="1" i="0" u="sng" strike="noStrike" cap="none" dirty="0" smtClean="0">
                <a:solidFill>
                  <a:srgbClr val="000000"/>
                </a:solidFill>
                <a:latin typeface="Calibri"/>
                <a:ea typeface="Calibri"/>
                <a:cs typeface="Calibri"/>
                <a:sym typeface="Calibri"/>
              </a:rPr>
              <a:t> du travail en atelier : </a:t>
            </a:r>
            <a:r>
              <a:rPr lang="en-US" sz="1800" i="0" strike="noStrike" cap="none" dirty="0" err="1" smtClean="0">
                <a:solidFill>
                  <a:srgbClr val="000000"/>
                </a:solidFill>
                <a:latin typeface="Calibri"/>
                <a:ea typeface="Calibri"/>
                <a:cs typeface="Calibri"/>
                <a:sym typeface="Calibri"/>
              </a:rPr>
              <a:t>rédaction</a:t>
            </a:r>
            <a:r>
              <a:rPr lang="en-US" sz="1800" i="0" strike="noStrike" cap="none" dirty="0" smtClean="0">
                <a:solidFill>
                  <a:srgbClr val="000000"/>
                </a:solidFill>
                <a:latin typeface="Calibri"/>
                <a:ea typeface="Calibri"/>
                <a:cs typeface="Calibri"/>
                <a:sym typeface="Calibri"/>
              </a:rPr>
              <a:t> d’un cahier des charges et d’un début de </a:t>
            </a:r>
            <a:r>
              <a:rPr lang="en-US" sz="1800" i="0" strike="noStrike" cap="none" dirty="0" err="1" smtClean="0">
                <a:solidFill>
                  <a:srgbClr val="000000"/>
                </a:solidFill>
                <a:latin typeface="Calibri"/>
                <a:ea typeface="Calibri"/>
                <a:cs typeface="Calibri"/>
                <a:sym typeface="Calibri"/>
              </a:rPr>
              <a:t>scénario</a:t>
            </a:r>
            <a:r>
              <a:rPr lang="en-US" sz="1800" i="0" strike="noStrike" cap="none" dirty="0" smtClean="0">
                <a:solidFill>
                  <a:srgbClr val="000000"/>
                </a:solidFill>
                <a:latin typeface="Calibri"/>
                <a:ea typeface="Calibri"/>
                <a:cs typeface="Calibri"/>
                <a:sym typeface="Calibri"/>
              </a:rPr>
              <a:t>.</a:t>
            </a:r>
            <a:endParaRPr lang="en-US" sz="1800" b="1" i="0" u="sng"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Font typeface="Calibri"/>
              <a:buNone/>
            </a:pPr>
            <a:endParaRPr sz="1800" b="1" i="0" u="none" strike="noStrike" cap="none" dirty="0">
              <a:solidFill>
                <a:srgbClr val="000000"/>
              </a:solidFill>
              <a:latin typeface="Calibri"/>
              <a:ea typeface="Calibri"/>
              <a:cs typeface="Calibri"/>
              <a:sym typeface="Calibri"/>
            </a:endParaRPr>
          </a:p>
          <a:p>
            <a:pPr marL="0" marR="0" lvl="0" indent="0" algn="l" rtl="0">
              <a:lnSpc>
                <a:spcPct val="50000"/>
              </a:lnSpc>
              <a:spcBef>
                <a:spcPts val="0"/>
              </a:spcBef>
              <a:spcAft>
                <a:spcPts val="0"/>
              </a:spcAft>
              <a:buClr>
                <a:srgbClr val="000000"/>
              </a:buClr>
              <a:buFont typeface="Calibri"/>
              <a:buNone/>
            </a:pPr>
            <a:endParaRPr sz="1800" b="1" i="0" u="none" strike="noStrike" cap="none" dirty="0">
              <a:solidFill>
                <a:srgbClr val="000000"/>
              </a:solidFill>
              <a:latin typeface="Calibri"/>
              <a:ea typeface="Calibri"/>
              <a:cs typeface="Calibri"/>
              <a:sym typeface="Calibri"/>
            </a:endParaRPr>
          </a:p>
          <a:p>
            <a:pPr marL="0" marR="0" lvl="0" indent="0" algn="l" rtl="0">
              <a:lnSpc>
                <a:spcPct val="50000"/>
              </a:lnSpc>
              <a:spcBef>
                <a:spcPts val="0"/>
              </a:spcBef>
              <a:spcAft>
                <a:spcPts val="0"/>
              </a:spcAft>
              <a:buClr>
                <a:srgbClr val="000000"/>
              </a:buClr>
              <a:buSzPct val="100000"/>
              <a:buFont typeface="Noto Sans Symbols"/>
              <a:buChar char="●"/>
            </a:pPr>
            <a:r>
              <a:rPr lang="en-US" sz="1800" b="1" i="0" u="sng" strike="noStrike" cap="none" dirty="0">
                <a:solidFill>
                  <a:srgbClr val="000000"/>
                </a:solidFill>
                <a:latin typeface="Calibri"/>
                <a:ea typeface="Calibri"/>
                <a:cs typeface="Calibri"/>
                <a:sym typeface="Calibri"/>
              </a:rPr>
              <a:t> </a:t>
            </a:r>
            <a:r>
              <a:rPr lang="en-US" sz="1800" b="1" u="sng" dirty="0" err="1" smtClean="0">
                <a:latin typeface="Calibri"/>
                <a:ea typeface="Calibri"/>
                <a:cs typeface="Calibri"/>
                <a:sym typeface="Calibri"/>
              </a:rPr>
              <a:t>Mutualisation</a:t>
            </a:r>
            <a:r>
              <a:rPr lang="en-US" sz="1800" b="1" u="sng" dirty="0" smtClean="0">
                <a:latin typeface="Calibri"/>
                <a:ea typeface="Calibri"/>
                <a:cs typeface="Calibri"/>
                <a:sym typeface="Calibri"/>
              </a:rPr>
              <a:t> :</a:t>
            </a:r>
            <a:r>
              <a:rPr lang="en-US" sz="1800" b="1" dirty="0" smtClean="0">
                <a:latin typeface="Calibri"/>
                <a:ea typeface="Calibri"/>
                <a:cs typeface="Calibri"/>
                <a:sym typeface="Calibri"/>
              </a:rPr>
              <a:t> </a:t>
            </a:r>
            <a:r>
              <a:rPr lang="en-US" sz="1800" dirty="0" smtClean="0">
                <a:latin typeface="Calibri"/>
                <a:ea typeface="Calibri"/>
                <a:cs typeface="Calibri"/>
                <a:sym typeface="Calibri"/>
              </a:rPr>
              <a:t>exploitation des tableaux (</a:t>
            </a:r>
            <a:r>
              <a:rPr lang="en-US" sz="1800" dirty="0" err="1" smtClean="0">
                <a:latin typeface="Calibri"/>
                <a:ea typeface="Calibri"/>
                <a:cs typeface="Calibri"/>
                <a:sym typeface="Calibri"/>
              </a:rPr>
              <a:t>prévoir</a:t>
            </a:r>
            <a:r>
              <a:rPr lang="en-US" sz="1800" dirty="0" smtClean="0">
                <a:latin typeface="Calibri"/>
                <a:ea typeface="Calibri"/>
                <a:cs typeface="Calibri"/>
                <a:sym typeface="Calibri"/>
              </a:rPr>
              <a:t> un </a:t>
            </a:r>
            <a:r>
              <a:rPr lang="en-US" sz="1800" dirty="0" err="1" smtClean="0">
                <a:latin typeface="Calibri"/>
                <a:ea typeface="Calibri"/>
                <a:cs typeface="Calibri"/>
                <a:sym typeface="Calibri"/>
              </a:rPr>
              <a:t>rapporteur</a:t>
            </a:r>
            <a:r>
              <a:rPr lang="en-US" sz="1800" dirty="0" smtClean="0">
                <a:latin typeface="Calibri"/>
                <a:ea typeface="Calibri"/>
                <a:cs typeface="Calibri"/>
                <a:sym typeface="Calibri"/>
              </a:rPr>
              <a:t> par </a:t>
            </a:r>
            <a:r>
              <a:rPr lang="en-US" sz="1800" dirty="0" err="1" smtClean="0">
                <a:latin typeface="Calibri"/>
                <a:ea typeface="Calibri"/>
                <a:cs typeface="Calibri"/>
                <a:sym typeface="Calibri"/>
              </a:rPr>
              <a:t>groupe</a:t>
            </a:r>
            <a:r>
              <a:rPr lang="en-US" sz="1800" dirty="0" smtClean="0">
                <a:latin typeface="Calibri"/>
                <a:ea typeface="Calibri"/>
                <a:cs typeface="Calibri"/>
                <a:sym typeface="Calibri"/>
              </a:rPr>
              <a:t>)</a:t>
            </a:r>
          </a:p>
          <a:p>
            <a:pPr marL="0" marR="0" lvl="0" indent="0" algn="l" rtl="0">
              <a:lnSpc>
                <a:spcPct val="50000"/>
              </a:lnSpc>
              <a:spcBef>
                <a:spcPts val="0"/>
              </a:spcBef>
              <a:spcAft>
                <a:spcPts val="0"/>
              </a:spcAft>
              <a:buClr>
                <a:srgbClr val="000000"/>
              </a:buClr>
              <a:buSzPct val="100000"/>
              <a:buFont typeface="Noto Sans Symbols"/>
              <a:buChar char="●"/>
            </a:pPr>
            <a:endParaRPr lang="en-US" sz="1800" b="1" i="0" strike="noStrike" cap="none" dirty="0" smtClean="0">
              <a:solidFill>
                <a:srgbClr val="000000"/>
              </a:solidFill>
              <a:latin typeface="Calibri"/>
              <a:ea typeface="Calibri"/>
              <a:cs typeface="Calibri"/>
              <a:sym typeface="Calibri"/>
            </a:endParaRPr>
          </a:p>
          <a:p>
            <a:pPr marL="0" marR="0" lvl="0" indent="0" algn="l" rtl="0">
              <a:lnSpc>
                <a:spcPct val="50000"/>
              </a:lnSpc>
              <a:spcBef>
                <a:spcPts val="0"/>
              </a:spcBef>
              <a:spcAft>
                <a:spcPts val="0"/>
              </a:spcAft>
              <a:buClr>
                <a:srgbClr val="000000"/>
              </a:buClr>
              <a:buSzPct val="100000"/>
              <a:buFont typeface="Noto Sans Symbols"/>
              <a:buChar char="●"/>
            </a:pPr>
            <a:endParaRPr lang="en-US" sz="1800" b="1" dirty="0" smtClean="0">
              <a:latin typeface="Calibri"/>
              <a:ea typeface="Calibri"/>
              <a:cs typeface="Calibri"/>
              <a:sym typeface="Calibri"/>
            </a:endParaRPr>
          </a:p>
          <a:p>
            <a:pPr marL="0" marR="0" lvl="0" indent="0" algn="l" rtl="0">
              <a:lnSpc>
                <a:spcPct val="50000"/>
              </a:lnSpc>
              <a:spcBef>
                <a:spcPts val="0"/>
              </a:spcBef>
              <a:spcAft>
                <a:spcPts val="0"/>
              </a:spcAft>
              <a:buClr>
                <a:srgbClr val="000000"/>
              </a:buClr>
              <a:buSzPct val="100000"/>
              <a:buFont typeface="Noto Sans Symbols"/>
              <a:buChar char="●"/>
            </a:pPr>
            <a:r>
              <a:rPr lang="en-US" sz="1800" b="1" i="0" u="sng" strike="noStrike" cap="none" dirty="0" err="1" smtClean="0">
                <a:solidFill>
                  <a:srgbClr val="000000"/>
                </a:solidFill>
                <a:latin typeface="Calibri"/>
                <a:ea typeface="Calibri"/>
                <a:cs typeface="Calibri"/>
                <a:sym typeface="Calibri"/>
              </a:rPr>
              <a:t>Ressources</a:t>
            </a:r>
            <a:r>
              <a:rPr lang="en-US" sz="1800" b="1" i="0" u="sng" strike="noStrike" cap="none" dirty="0" smtClean="0">
                <a:solidFill>
                  <a:srgbClr val="000000"/>
                </a:solidFill>
                <a:latin typeface="Calibri"/>
                <a:ea typeface="Calibri"/>
                <a:cs typeface="Calibri"/>
                <a:sym typeface="Calibri"/>
              </a:rPr>
              <a:t> : </a:t>
            </a:r>
            <a:r>
              <a:rPr lang="en-US" sz="1800" i="0" strike="noStrike" cap="none" dirty="0" smtClean="0">
                <a:solidFill>
                  <a:srgbClr val="000000"/>
                </a:solidFill>
                <a:latin typeface="Calibri"/>
                <a:ea typeface="Calibri"/>
                <a:cs typeface="Calibri"/>
                <a:sym typeface="Calibri"/>
              </a:rPr>
              <a:t>DAFPEN, </a:t>
            </a:r>
            <a:r>
              <a:rPr lang="en-US" sz="1800" b="0" i="0" u="none" strike="noStrike" cap="none" dirty="0" smtClean="0">
                <a:solidFill>
                  <a:srgbClr val="000000"/>
                </a:solidFill>
                <a:latin typeface="Calibri"/>
                <a:ea typeface="Calibri"/>
                <a:cs typeface="Calibri"/>
                <a:sym typeface="Calibri"/>
              </a:rPr>
              <a:t>Site </a:t>
            </a:r>
            <a:r>
              <a:rPr lang="en-US" sz="1800" b="0" i="0" u="none" strike="noStrike" cap="none" dirty="0" err="1">
                <a:solidFill>
                  <a:srgbClr val="000000"/>
                </a:solidFill>
                <a:latin typeface="Calibri"/>
                <a:ea typeface="Calibri"/>
                <a:cs typeface="Calibri"/>
                <a:sym typeface="Calibri"/>
              </a:rPr>
              <a:t>académique</a:t>
            </a:r>
            <a:r>
              <a:rPr lang="en-US" sz="1800" b="0" i="0" u="none" strike="noStrike" cap="none" dirty="0">
                <a:solidFill>
                  <a:srgbClr val="000000"/>
                </a:solidFill>
                <a:latin typeface="Calibri"/>
                <a:ea typeface="Calibri"/>
                <a:cs typeface="Calibri"/>
                <a:sym typeface="Calibri"/>
              </a:rPr>
              <a:t> de Versailles : </a:t>
            </a:r>
          </a:p>
          <a:p>
            <a:pPr marL="0" marR="0" lvl="0" indent="0" algn="l" rtl="0">
              <a:lnSpc>
                <a:spcPct val="50000"/>
              </a:lnSpc>
              <a:spcBef>
                <a:spcPts val="0"/>
              </a:spcBef>
              <a:spcAft>
                <a:spcPts val="0"/>
              </a:spcAft>
              <a:buClr>
                <a:srgbClr val="000000"/>
              </a:buClr>
              <a:buFont typeface="Calibri"/>
              <a:buNone/>
            </a:pPr>
            <a:endParaRPr sz="1800" b="0" i="0" u="none" strike="noStrike" cap="none" dirty="0">
              <a:solidFill>
                <a:srgbClr val="000000"/>
              </a:solidFill>
              <a:latin typeface="Calibri"/>
              <a:ea typeface="Calibri"/>
              <a:cs typeface="Calibri"/>
              <a:sym typeface="Calibri"/>
            </a:endParaRPr>
          </a:p>
          <a:p>
            <a:pPr marL="0" marR="0" lvl="0" indent="0" algn="l" rtl="0">
              <a:lnSpc>
                <a:spcPct val="50000"/>
              </a:lnSpc>
              <a:spcBef>
                <a:spcPts val="0"/>
              </a:spcBef>
              <a:spcAft>
                <a:spcPts val="0"/>
              </a:spcAft>
              <a:buClr>
                <a:srgbClr val="000000"/>
              </a:buClr>
              <a:buFont typeface="Calibri"/>
              <a:buNone/>
            </a:pPr>
            <a:endParaRPr sz="1800" b="0" i="0" u="none" strike="noStrike" cap="none" dirty="0">
              <a:solidFill>
                <a:srgbClr val="000000"/>
              </a:solidFill>
              <a:latin typeface="Calibri"/>
              <a:ea typeface="Calibri"/>
              <a:cs typeface="Calibri"/>
              <a:sym typeface="Calibri"/>
            </a:endParaRPr>
          </a:p>
          <a:p>
            <a:pPr marL="0" marR="0" lvl="0" indent="0" algn="l" rtl="0">
              <a:lnSpc>
                <a:spcPct val="50000"/>
              </a:lnSpc>
              <a:spcBef>
                <a:spcPts val="0"/>
              </a:spcBef>
              <a:spcAft>
                <a:spcPts val="0"/>
              </a:spcAft>
              <a:buClr>
                <a:srgbClr val="0563C1"/>
              </a:buClr>
              <a:buSzPct val="25000"/>
              <a:buFont typeface="Calibri"/>
              <a:buNone/>
            </a:pPr>
            <a:r>
              <a:rPr lang="en-US" sz="1800" b="0" i="0" u="sng" strike="noStrike" cap="none" dirty="0">
                <a:solidFill>
                  <a:schemeClr val="hlink"/>
                </a:solidFill>
                <a:latin typeface="Calibri"/>
                <a:ea typeface="Calibri"/>
                <a:cs typeface="Calibri"/>
                <a:sym typeface="Calibri"/>
                <a:hlinkClick r:id="rId4"/>
              </a:rPr>
              <a:t>http://reformeducollege.ac-versailles.fr/les-epi-ressources-produites-par-le-groupe-thematique-de-l-academie-de</a:t>
            </a:r>
          </a:p>
          <a:p>
            <a:pPr marL="0" marR="0" lvl="0" indent="0" algn="l" rtl="0">
              <a:lnSpc>
                <a:spcPct val="50000"/>
              </a:lnSpc>
              <a:spcBef>
                <a:spcPts val="0"/>
              </a:spcBef>
              <a:spcAft>
                <a:spcPts val="0"/>
              </a:spcAft>
              <a:buClr>
                <a:srgbClr val="000000"/>
              </a:buClr>
              <a:buFont typeface="Calibri"/>
              <a:buNone/>
            </a:pPr>
            <a:endParaRPr sz="1800" b="0" i="0" u="sng" strike="noStrike" cap="none" dirty="0">
              <a:solidFill>
                <a:schemeClr val="hlink"/>
              </a:solidFill>
              <a:latin typeface="Calibri"/>
              <a:ea typeface="Calibri"/>
              <a:cs typeface="Calibri"/>
              <a:sym typeface="Calibri"/>
              <a:hlinkClick r:id="rId4"/>
            </a:endParaRPr>
          </a:p>
        </p:txBody>
      </p:sp>
      <p:sp>
        <p:nvSpPr>
          <p:cNvPr id="147" name="Shape 147"/>
          <p:cNvSpPr/>
          <p:nvPr/>
        </p:nvSpPr>
        <p:spPr>
          <a:xfrm>
            <a:off x="811368" y="927842"/>
            <a:ext cx="782234" cy="3469640"/>
          </a:xfrm>
          <a:prstGeom prst="rect">
            <a:avLst/>
          </a:prstGeom>
          <a:noFill/>
          <a:ln>
            <a:noFill/>
          </a:ln>
        </p:spPr>
        <p:txBody>
          <a:bodyPr lIns="45700" tIns="45700" rIns="45700" bIns="45700"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US" sz="1200" b="1" i="0" u="none" strike="noStrike" cap="none">
                <a:solidFill>
                  <a:srgbClr val="000000"/>
                </a:solidFill>
                <a:latin typeface="Calibri"/>
                <a:ea typeface="Calibri"/>
                <a:cs typeface="Calibri"/>
                <a:sym typeface="Calibri"/>
              </a:rPr>
              <a:t>Matin</a:t>
            </a:r>
          </a:p>
          <a:p>
            <a:pPr marL="0" marR="0" lvl="0" indent="0" algn="l" rtl="0">
              <a:lnSpc>
                <a:spcPct val="100000"/>
              </a:lnSpc>
              <a:spcBef>
                <a:spcPts val="0"/>
              </a:spcBef>
              <a:spcAft>
                <a:spcPts val="0"/>
              </a:spcAft>
              <a:buClr>
                <a:srgbClr val="000000"/>
              </a:buClr>
              <a:buFont typeface="Calibri"/>
              <a:buNone/>
            </a:pPr>
            <a:endParaRPr sz="12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Font typeface="Calibri"/>
              <a:buNone/>
            </a:pPr>
            <a:endParaRPr sz="12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Font typeface="Calibri"/>
              <a:buNone/>
            </a:pPr>
            <a:endParaRPr sz="12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Font typeface="Calibri"/>
              <a:buNone/>
            </a:pPr>
            <a:endParaRPr sz="12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Font typeface="Calibri"/>
              <a:buNone/>
            </a:pPr>
            <a:endParaRPr sz="12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Font typeface="Calibri"/>
              <a:buNone/>
            </a:pPr>
            <a:endParaRPr sz="12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Font typeface="Calibri"/>
              <a:buNone/>
            </a:pPr>
            <a:endParaRPr sz="12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Font typeface="Calibri"/>
              <a:buNone/>
            </a:pPr>
            <a:endParaRPr sz="12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Font typeface="Calibri"/>
              <a:buNone/>
            </a:pPr>
            <a:endParaRPr sz="12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Font typeface="Calibri"/>
              <a:buNone/>
            </a:pPr>
            <a:endParaRPr sz="12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Font typeface="Calibri"/>
              <a:buNone/>
            </a:pPr>
            <a:endParaRPr sz="12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Font typeface="Calibri"/>
              <a:buNone/>
            </a:pPr>
            <a:endParaRPr sz="12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Font typeface="Calibri"/>
              <a:buNone/>
            </a:pPr>
            <a:endParaRPr sz="12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Font typeface="Calibri"/>
              <a:buNone/>
            </a:pPr>
            <a:endParaRPr sz="12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Font typeface="Calibri"/>
              <a:buNone/>
            </a:pPr>
            <a:endParaRPr sz="12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Font typeface="Calibri"/>
              <a:buNone/>
            </a:pPr>
            <a:endParaRPr sz="12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ct val="25000"/>
              <a:buFont typeface="Calibri"/>
              <a:buNone/>
            </a:pPr>
            <a:r>
              <a:rPr lang="en-US" sz="1200" b="1" i="0" u="none" strike="noStrike" cap="none">
                <a:solidFill>
                  <a:srgbClr val="000000"/>
                </a:solidFill>
                <a:latin typeface="Calibri"/>
                <a:ea typeface="Calibri"/>
                <a:cs typeface="Calibri"/>
                <a:sym typeface="Calibri"/>
              </a:rPr>
              <a:t>Après-midi</a:t>
            </a:r>
          </a:p>
        </p:txBody>
      </p:sp>
      <p:grpSp>
        <p:nvGrpSpPr>
          <p:cNvPr id="148" name="Shape 148"/>
          <p:cNvGrpSpPr/>
          <p:nvPr/>
        </p:nvGrpSpPr>
        <p:grpSpPr>
          <a:xfrm>
            <a:off x="1559496" y="3933056"/>
            <a:ext cx="9452756" cy="478776"/>
            <a:chOff x="0" y="0"/>
            <a:chExt cx="9452756" cy="478776"/>
          </a:xfrm>
        </p:grpSpPr>
        <p:sp>
          <p:nvSpPr>
            <p:cNvPr id="149" name="Shape 149"/>
            <p:cNvSpPr/>
            <p:nvPr/>
          </p:nvSpPr>
          <p:spPr>
            <a:xfrm>
              <a:off x="0" y="0"/>
              <a:ext cx="9452756" cy="478776"/>
            </a:xfrm>
            <a:prstGeom prst="roundRect">
              <a:avLst>
                <a:gd name="adj" fmla="val 16667"/>
              </a:avLst>
            </a:prstGeom>
            <a:gradFill>
              <a:gsLst>
                <a:gs pos="0">
                  <a:srgbClr val="A9A9A9"/>
                </a:gs>
                <a:gs pos="50000">
                  <a:srgbClr val="949494"/>
                </a:gs>
                <a:gs pos="100000">
                  <a:srgbClr val="7E7E7E"/>
                </a:gs>
              </a:gsLst>
              <a:lin ang="5400000" scaled="0"/>
            </a:gradFill>
            <a:ln w="9525" cap="flat" cmpd="sng">
              <a:solidFill>
                <a:srgbClr val="000000"/>
              </a:solidFill>
              <a:prstDash val="solid"/>
              <a:round/>
              <a:headEnd type="none" w="med" len="med"/>
              <a:tailEnd type="none" w="med" len="med"/>
            </a:ln>
          </p:spPr>
          <p:txBody>
            <a:bodyPr lIns="45700" tIns="45700" rIns="45700" bIns="45700" anchor="ctr" anchorCtr="0">
              <a:noAutofit/>
            </a:bodyPr>
            <a:lstStyle/>
            <a:p>
              <a:pPr marL="0" marR="0" lvl="0" indent="0" algn="ctr" rtl="0">
                <a:lnSpc>
                  <a:spcPct val="100000"/>
                </a:lnSpc>
                <a:spcBef>
                  <a:spcPts val="0"/>
                </a:spcBef>
                <a:spcAft>
                  <a:spcPts val="0"/>
                </a:spcAft>
                <a:buClr>
                  <a:srgbClr val="000000"/>
                </a:buClr>
                <a:buFont typeface="Calibri"/>
                <a:buNone/>
              </a:pPr>
              <a:endParaRPr sz="1800" b="0" i="0" u="none" strike="noStrike" cap="none">
                <a:solidFill>
                  <a:srgbClr val="000000"/>
                </a:solidFill>
                <a:latin typeface="Calibri"/>
                <a:ea typeface="Calibri"/>
                <a:cs typeface="Calibri"/>
                <a:sym typeface="Calibri"/>
              </a:endParaRPr>
            </a:p>
          </p:txBody>
        </p:sp>
        <p:sp>
          <p:nvSpPr>
            <p:cNvPr id="150" name="Shape 150"/>
            <p:cNvSpPr/>
            <p:nvPr/>
          </p:nvSpPr>
          <p:spPr>
            <a:xfrm>
              <a:off x="23372" y="60317"/>
              <a:ext cx="9406012" cy="358140"/>
            </a:xfrm>
            <a:prstGeom prst="rect">
              <a:avLst/>
            </a:prstGeom>
            <a:noFill/>
            <a:ln>
              <a:noFill/>
            </a:ln>
          </p:spPr>
          <p:txBody>
            <a:bodyPr lIns="45700" tIns="45700" rIns="45700" bIns="45700" anchor="ctr" anchorCtr="0">
              <a:noAutofit/>
            </a:bodyPr>
            <a:lstStyle/>
            <a:p>
              <a:pPr marL="0" marR="0" lvl="0" indent="0" algn="ctr" rtl="0">
                <a:lnSpc>
                  <a:spcPct val="100000"/>
                </a:lnSpc>
                <a:spcBef>
                  <a:spcPts val="0"/>
                </a:spcBef>
                <a:spcAft>
                  <a:spcPts val="0"/>
                </a:spcAft>
                <a:buClr>
                  <a:srgbClr val="000000"/>
                </a:buClr>
                <a:buSzPct val="25000"/>
                <a:buFont typeface="Calibri"/>
                <a:buNone/>
              </a:pPr>
              <a:r>
                <a:rPr lang="en-US" sz="1800" b="0" i="0" u="none" strike="noStrike" cap="none">
                  <a:solidFill>
                    <a:srgbClr val="000000"/>
                  </a:solidFill>
                  <a:latin typeface="Calibri"/>
                  <a:ea typeface="Calibri"/>
                  <a:cs typeface="Calibri"/>
                  <a:sym typeface="Calibri"/>
                </a:rPr>
                <a:t>Repas</a:t>
              </a:r>
            </a:p>
          </p:txBody>
        </p:sp>
      </p:grpSp>
    </p:spTree>
  </p:cSld>
  <p:clrMapOvr>
    <a:masterClrMapping/>
  </p:clrMapOvr>
  <p:transition spd="slow">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 name="Shape 452"/>
          <p:cNvSpPr/>
          <p:nvPr/>
        </p:nvSpPr>
        <p:spPr>
          <a:xfrm>
            <a:off x="746688" y="2370201"/>
            <a:ext cx="10698624" cy="2623313"/>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defTabSz="457200">
              <a:spcBef>
                <a:spcPts val="700"/>
              </a:spcBef>
              <a:defRPr sz="2500"/>
            </a:pPr>
            <a:r>
              <a:t>Le cahier des charges permet de poser les </a:t>
            </a:r>
            <a:r>
              <a:rPr sz="3500" b="1"/>
              <a:t>premières bases d’organisation</a:t>
            </a:r>
            <a:r>
              <a:t> tout en veillant au respect du cadre réglementaire.</a:t>
            </a:r>
          </a:p>
          <a:p>
            <a:pPr defTabSz="457200">
              <a:spcBef>
                <a:spcPts val="700"/>
              </a:spcBef>
              <a:defRPr sz="2500"/>
            </a:pPr>
            <a:endParaRPr/>
          </a:p>
          <a:p>
            <a:pPr defTabSz="457200">
              <a:spcBef>
                <a:spcPts val="700"/>
              </a:spcBef>
              <a:defRPr sz="3000"/>
            </a:pPr>
            <a:r>
              <a:rPr sz="2600"/>
              <a:t>C’est un document qui</a:t>
            </a:r>
            <a:r>
              <a:t> </a:t>
            </a:r>
            <a:r>
              <a:rPr sz="3500" b="1"/>
              <a:t>contribue au pilotage</a:t>
            </a:r>
            <a:r>
              <a:rPr sz="3800" b="1"/>
              <a:t> </a:t>
            </a:r>
            <a:r>
              <a:rPr sz="2500"/>
              <a:t>pédagogique de l’établissement.</a:t>
            </a:r>
          </a:p>
        </p:txBody>
      </p:sp>
      <p:sp>
        <p:nvSpPr>
          <p:cNvPr id="4" name="Shape 446"/>
          <p:cNvSpPr/>
          <p:nvPr/>
        </p:nvSpPr>
        <p:spPr>
          <a:xfrm>
            <a:off x="595274" y="928670"/>
            <a:ext cx="4572032" cy="584775"/>
          </a:xfrm>
          <a:prstGeom prst="rect">
            <a:avLst/>
          </a:prstGeom>
          <a:solidFill>
            <a:schemeClr val="accent6">
              <a:lumMod val="60000"/>
              <a:lumOff val="40000"/>
            </a:schemeClr>
          </a:solidFill>
          <a:ln w="12700">
            <a:noFill/>
            <a:miter lim="400000"/>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C572A759-6A51-4108-AA02-DFA0A04FC94B}">
              <ma14:wrappingTextBoxFlag xmlns:ma14="http://schemas.microsoft.com/office/mac/drawingml/2011/main" xmlns="" val="1"/>
            </a:ext>
          </a:extLst>
        </p:spPr>
        <p:txBody>
          <a:bodyPr wrap="square" lIns="45719" rIns="45719">
            <a:spAutoFit/>
          </a:bodyPr>
          <a:lstStyle>
            <a:lvl1pPr defTabSz="457200">
              <a:spcBef>
                <a:spcPts val="700"/>
              </a:spcBef>
              <a:defRPr sz="3200" b="1"/>
            </a:lvl1pPr>
          </a:lstStyle>
          <a:p>
            <a:r>
              <a:rPr dirty="0" smtClean="0"/>
              <a:t>L</a:t>
            </a:r>
            <a:r>
              <a:rPr lang="fr-FR" dirty="0" smtClean="0"/>
              <a:t>e</a:t>
            </a:r>
            <a:r>
              <a:rPr dirty="0" smtClean="0"/>
              <a:t> </a:t>
            </a:r>
            <a:r>
              <a:rPr dirty="0"/>
              <a:t>cahier </a:t>
            </a:r>
            <a:r>
              <a:rPr/>
              <a:t>des </a:t>
            </a:r>
            <a:r>
              <a:rPr smtClean="0"/>
              <a:t>charges</a:t>
            </a:r>
            <a:endParaRPr dirty="0"/>
          </a:p>
        </p:txBody>
      </p:sp>
    </p:spTree>
  </p:cSld>
  <p:clrMapOvr>
    <a:masterClrMapping/>
  </p:clrMapOvr>
  <p:transition spd="slow"/>
  <p:timing>
    <p:tnLst>
      <p:par>
        <p:cTn id="1" dur="indefinite" restart="never" fill="hold"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4" name="Table 454"/>
          <p:cNvGraphicFramePr/>
          <p:nvPr>
            <p:extLst>
              <p:ext uri="{D42A27DB-BD31-4B8C-83A1-F6EECF244321}">
                <p14:modId xmlns:p14="http://schemas.microsoft.com/office/powerpoint/2010/main" val="4178321571"/>
              </p:ext>
            </p:extLst>
          </p:nvPr>
        </p:nvGraphicFramePr>
        <p:xfrm>
          <a:off x="309522" y="888908"/>
          <a:ext cx="11572956" cy="5720264"/>
        </p:xfrm>
        <a:graphic>
          <a:graphicData uri="http://schemas.openxmlformats.org/drawingml/2006/table">
            <a:tbl>
              <a:tblPr firstRow="1" bandRow="1"/>
              <a:tblGrid>
                <a:gridCol w="3844021"/>
                <a:gridCol w="7728935"/>
              </a:tblGrid>
              <a:tr h="1305652">
                <a:tc>
                  <a:txBody>
                    <a:bodyPr/>
                    <a:lstStyle/>
                    <a:p>
                      <a:pPr algn="ctr" defTabSz="457200">
                        <a:defRPr sz="1800" b="0">
                          <a:solidFill>
                            <a:srgbClr val="000000"/>
                          </a:solidFill>
                        </a:defRPr>
                      </a:pPr>
                      <a:r>
                        <a:rPr sz="2400" b="1" dirty="0" err="1"/>
                        <a:t>Thématique</a:t>
                      </a:r>
                      <a:endParaRPr sz="2400" b="1" dirty="0"/>
                    </a:p>
                  </a:txBody>
                  <a:tcPr marL="45720" marR="4572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EEF7E9"/>
                    </a:solidFill>
                  </a:tcPr>
                </a:tc>
                <a:tc>
                  <a:txBody>
                    <a:bodyPr/>
                    <a:lstStyle/>
                    <a:p>
                      <a:pPr algn="l" defTabSz="457200">
                        <a:defRPr sz="1800" b="0">
                          <a:solidFill>
                            <a:srgbClr val="000000"/>
                          </a:solidFill>
                        </a:defRPr>
                      </a:pPr>
                      <a:r>
                        <a:rPr sz="2400" dirty="0"/>
                        <a:t>Le</a:t>
                      </a:r>
                      <a:r>
                        <a:rPr sz="2400" b="1" dirty="0"/>
                        <a:t> </a:t>
                      </a:r>
                      <a:r>
                        <a:rPr sz="2400" dirty="0"/>
                        <a:t>nom de </a:t>
                      </a:r>
                      <a:r>
                        <a:rPr sz="2400" dirty="0" err="1"/>
                        <a:t>l’une</a:t>
                      </a:r>
                      <a:r>
                        <a:rPr sz="2400" dirty="0"/>
                        <a:t> des 8 </a:t>
                      </a:r>
                      <a:r>
                        <a:rPr sz="2400" dirty="0" err="1"/>
                        <a:t>thématiques</a:t>
                      </a:r>
                      <a:r>
                        <a:rPr sz="2400" dirty="0"/>
                        <a:t> </a:t>
                      </a:r>
                      <a:r>
                        <a:rPr sz="2400" dirty="0" err="1"/>
                        <a:t>possibles</a:t>
                      </a:r>
                      <a:r>
                        <a:rPr sz="2400" dirty="0"/>
                        <a:t>, </a:t>
                      </a:r>
                      <a:r>
                        <a:rPr sz="2400" dirty="0" smtClean="0"/>
                        <a:t>le </a:t>
                      </a:r>
                      <a:r>
                        <a:rPr sz="2400" dirty="0" err="1"/>
                        <a:t>niveau</a:t>
                      </a:r>
                      <a:r>
                        <a:rPr sz="2400" dirty="0"/>
                        <a:t> de </a:t>
                      </a:r>
                      <a:r>
                        <a:rPr sz="2400" dirty="0" err="1"/>
                        <a:t>classe</a:t>
                      </a:r>
                      <a:r>
                        <a:rPr sz="2400" dirty="0"/>
                        <a:t>, le </a:t>
                      </a:r>
                      <a:r>
                        <a:rPr sz="2400" dirty="0" err="1"/>
                        <a:t>titre</a:t>
                      </a:r>
                      <a:r>
                        <a:rPr sz="2400" dirty="0"/>
                        <a:t> </a:t>
                      </a:r>
                      <a:r>
                        <a:rPr sz="2400" dirty="0" err="1"/>
                        <a:t>donné</a:t>
                      </a:r>
                      <a:r>
                        <a:rPr sz="2400" dirty="0"/>
                        <a:t> à </a:t>
                      </a:r>
                      <a:r>
                        <a:rPr sz="2400" dirty="0" err="1" smtClean="0"/>
                        <a:t>l’EPI</a:t>
                      </a:r>
                      <a:r>
                        <a:rPr lang="fr-FR" sz="2400" baseline="0" dirty="0" smtClean="0"/>
                        <a:t> et les disciplines impliquées</a:t>
                      </a:r>
                      <a:endParaRPr sz="2400" dirty="0"/>
                    </a:p>
                  </a:txBody>
                  <a:tcPr marL="45720" marR="4572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EEF7E9"/>
                    </a:solidFill>
                  </a:tcPr>
                </a:tc>
              </a:tr>
              <a:tr h="1310201">
                <a:tc>
                  <a:txBody>
                    <a:bodyPr/>
                    <a:lstStyle/>
                    <a:p>
                      <a:pPr algn="ctr" defTabSz="457200">
                        <a:defRPr sz="1800"/>
                      </a:pPr>
                      <a:r>
                        <a:rPr sz="2400" b="1" dirty="0"/>
                        <a:t>Les </a:t>
                      </a:r>
                      <a:r>
                        <a:rPr sz="2400" b="1" dirty="0" err="1"/>
                        <a:t>compétences</a:t>
                      </a:r>
                      <a:r>
                        <a:rPr sz="2400" b="1" dirty="0"/>
                        <a:t> et les </a:t>
                      </a:r>
                      <a:r>
                        <a:rPr sz="2400" b="1" dirty="0" err="1"/>
                        <a:t>contenus</a:t>
                      </a:r>
                      <a:r>
                        <a:rPr sz="2400" b="1" dirty="0"/>
                        <a:t> de </a:t>
                      </a:r>
                      <a:r>
                        <a:rPr sz="2400" b="1" dirty="0" err="1"/>
                        <a:t>programmes</a:t>
                      </a:r>
                      <a:r>
                        <a:rPr sz="2400" b="1" dirty="0"/>
                        <a:t> </a:t>
                      </a:r>
                      <a:r>
                        <a:rPr sz="2400" b="1" dirty="0" err="1"/>
                        <a:t>ciblés</a:t>
                      </a:r>
                      <a:endParaRPr sz="2400" b="1" dirty="0"/>
                    </a:p>
                  </a:txBody>
                  <a:tcPr marL="45720" marR="45720" anchor="ctr" horzOverflow="overflow">
                    <a:lnL w="12700">
                      <a:solidFill>
                        <a:srgbClr val="000000"/>
                      </a:solidFill>
                    </a:lnL>
                    <a:lnR w="12700">
                      <a:solidFill>
                        <a:srgbClr val="000000"/>
                      </a:solidFill>
                    </a:lnR>
                    <a:lnT w="12700">
                      <a:solidFill>
                        <a:srgbClr val="000000"/>
                      </a:solidFill>
                    </a:lnT>
                    <a:lnB w="12700">
                      <a:solidFill>
                        <a:srgbClr val="000000"/>
                      </a:solidFill>
                    </a:lnB>
                    <a:solidFill>
                      <a:schemeClr val="accent6">
                        <a:lumMod val="20000"/>
                        <a:lumOff val="80000"/>
                      </a:schemeClr>
                    </a:solidFill>
                  </a:tcPr>
                </a:tc>
                <a:tc>
                  <a:txBody>
                    <a:bodyPr/>
                    <a:lstStyle/>
                    <a:p>
                      <a:pPr algn="l" defTabSz="457200">
                        <a:defRPr sz="1800"/>
                      </a:pPr>
                      <a:r>
                        <a:rPr sz="2400" dirty="0"/>
                        <a:t>Un </a:t>
                      </a:r>
                      <a:r>
                        <a:rPr sz="2400" dirty="0" err="1"/>
                        <a:t>descriptif</a:t>
                      </a:r>
                      <a:r>
                        <a:rPr sz="2400" dirty="0"/>
                        <a:t> des </a:t>
                      </a:r>
                      <a:r>
                        <a:rPr sz="2400" dirty="0" err="1"/>
                        <a:t>objectifs</a:t>
                      </a:r>
                      <a:r>
                        <a:rPr sz="2400" dirty="0"/>
                        <a:t> </a:t>
                      </a:r>
                      <a:r>
                        <a:rPr sz="2400" dirty="0" err="1"/>
                        <a:t>d’acquisition</a:t>
                      </a:r>
                      <a:r>
                        <a:rPr sz="2400" dirty="0"/>
                        <a:t> :</a:t>
                      </a:r>
                    </a:p>
                    <a:p>
                      <a:pPr algn="l" defTabSz="457200">
                        <a:buSzPct val="100000"/>
                        <a:buFont typeface="Wingdings" pitchFamily="2" charset="2"/>
                        <a:buChar char="§"/>
                        <a:defRPr sz="1800"/>
                      </a:pPr>
                      <a:r>
                        <a:rPr sz="2400"/>
                        <a:t> </a:t>
                      </a:r>
                      <a:r>
                        <a:rPr lang="fr-FR" sz="2400" dirty="0" smtClean="0"/>
                        <a:t> </a:t>
                      </a:r>
                      <a:r>
                        <a:rPr sz="2400" smtClean="0"/>
                        <a:t>domaines </a:t>
                      </a:r>
                      <a:r>
                        <a:rPr sz="2400" dirty="0"/>
                        <a:t>du </a:t>
                      </a:r>
                      <a:r>
                        <a:rPr sz="2400" dirty="0" err="1"/>
                        <a:t>socle</a:t>
                      </a:r>
                      <a:endParaRPr sz="2400" dirty="0"/>
                    </a:p>
                    <a:p>
                      <a:pPr algn="l" defTabSz="457200">
                        <a:buSzPct val="100000"/>
                        <a:buFont typeface="Wingdings" pitchFamily="2" charset="2"/>
                        <a:buChar char="§"/>
                        <a:defRPr sz="1800"/>
                      </a:pPr>
                      <a:r>
                        <a:rPr sz="2400"/>
                        <a:t> </a:t>
                      </a:r>
                      <a:r>
                        <a:rPr lang="fr-FR" sz="2400" dirty="0" smtClean="0"/>
                        <a:t> </a:t>
                      </a:r>
                      <a:r>
                        <a:rPr sz="2400" smtClean="0"/>
                        <a:t>compétences </a:t>
                      </a:r>
                      <a:r>
                        <a:rPr sz="2400" dirty="0" err="1"/>
                        <a:t>disciplinaires</a:t>
                      </a:r>
                      <a:endParaRPr sz="2400" dirty="0"/>
                    </a:p>
                    <a:p>
                      <a:pPr algn="l" defTabSz="457200">
                        <a:buSzPct val="100000"/>
                        <a:buFont typeface="Wingdings" pitchFamily="2" charset="2"/>
                        <a:buChar char="§"/>
                        <a:defRPr sz="1800"/>
                      </a:pPr>
                      <a:r>
                        <a:rPr sz="2400"/>
                        <a:t> </a:t>
                      </a:r>
                      <a:r>
                        <a:rPr lang="fr-FR" sz="2400" dirty="0" smtClean="0"/>
                        <a:t> </a:t>
                      </a:r>
                      <a:r>
                        <a:rPr sz="2400" smtClean="0"/>
                        <a:t>contenus </a:t>
                      </a:r>
                      <a:r>
                        <a:rPr sz="2400" dirty="0"/>
                        <a:t>de </a:t>
                      </a:r>
                      <a:r>
                        <a:rPr sz="2400" dirty="0" err="1"/>
                        <a:t>programmes</a:t>
                      </a:r>
                      <a:r>
                        <a:rPr sz="2400" dirty="0"/>
                        <a:t> </a:t>
                      </a:r>
                      <a:r>
                        <a:rPr sz="2400" dirty="0" err="1"/>
                        <a:t>disciplinaires</a:t>
                      </a:r>
                      <a:r>
                        <a:rPr sz="2400" dirty="0"/>
                        <a:t> </a:t>
                      </a:r>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solidFill>
                      <a:schemeClr val="accent6">
                        <a:lumMod val="20000"/>
                        <a:lumOff val="80000"/>
                      </a:schemeClr>
                    </a:solidFill>
                  </a:tcPr>
                </a:tc>
              </a:tr>
              <a:tr h="1305652">
                <a:tc>
                  <a:txBody>
                    <a:bodyPr/>
                    <a:lstStyle/>
                    <a:p>
                      <a:pPr algn="ctr" defTabSz="457200">
                        <a:defRPr sz="1800"/>
                      </a:pPr>
                      <a:r>
                        <a:rPr sz="2400" b="1"/>
                        <a:t>La ou les réalisation(s) attendue(s)</a:t>
                      </a:r>
                    </a:p>
                  </a:txBody>
                  <a:tcPr marL="45720" marR="4572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BDDCA8"/>
                    </a:solidFill>
                  </a:tcPr>
                </a:tc>
                <a:tc>
                  <a:txBody>
                    <a:bodyPr/>
                    <a:lstStyle/>
                    <a:p>
                      <a:pPr algn="l" defTabSz="457200">
                        <a:defRPr sz="1800"/>
                      </a:pPr>
                      <a:r>
                        <a:rPr sz="2400"/>
                        <a:t>Une description sous forme de consigne précise de la ou des réalisation(s) attendue(s)
NB : il peut y avoir pour un même EPI thématique plusieurs projets et plusieurs réalisations</a:t>
                      </a:r>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solidFill>
                      <a:srgbClr val="BDDCA8"/>
                    </a:solidFill>
                  </a:tcPr>
                </a:tc>
              </a:tr>
              <a:tr h="1305652">
                <a:tc>
                  <a:txBody>
                    <a:bodyPr/>
                    <a:lstStyle/>
                    <a:p>
                      <a:pPr algn="ctr" defTabSz="457200">
                        <a:defRPr sz="1800"/>
                      </a:pPr>
                      <a:r>
                        <a:rPr sz="2400" b="1"/>
                        <a:t>Le volume horaire global
(pour un trimestre ou un semestre)</a:t>
                      </a:r>
                    </a:p>
                  </a:txBody>
                  <a:tcPr marL="45720" marR="4572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A0CC82"/>
                    </a:solidFill>
                  </a:tcPr>
                </a:tc>
                <a:tc>
                  <a:txBody>
                    <a:bodyPr/>
                    <a:lstStyle/>
                    <a:p>
                      <a:pPr algn="l" defTabSz="457200">
                        <a:defRPr sz="1800"/>
                      </a:pPr>
                      <a:r>
                        <a:rPr sz="2400"/>
                        <a:t>L’indication du volume horaire global contribue à s’assurer que l’élève bénéficie en cycle 4 des 4 heures d’enseignement complémentaire qui lui sont dues.</a:t>
                      </a:r>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solidFill>
                      <a:srgbClr val="A0CC82"/>
                    </a:solidFill>
                  </a:tcPr>
                </a:tc>
              </a:tr>
            </a:tbl>
          </a:graphicData>
        </a:graphic>
      </p:graphicFrame>
      <p:sp>
        <p:nvSpPr>
          <p:cNvPr id="455" name="Shape 455"/>
          <p:cNvSpPr/>
          <p:nvPr/>
        </p:nvSpPr>
        <p:spPr>
          <a:xfrm>
            <a:off x="5881686" y="214290"/>
            <a:ext cx="4500562" cy="584775"/>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lgn="ctr" defTabSz="457200">
              <a:spcBef>
                <a:spcPts val="700"/>
              </a:spcBef>
              <a:defRPr sz="3200" b="1"/>
            </a:lvl1pPr>
          </a:lstStyle>
          <a:p>
            <a:r>
              <a:rPr smtClean="0"/>
              <a:t>un </a:t>
            </a:r>
            <a:r>
              <a:t>tableau en 8 points</a:t>
            </a:r>
          </a:p>
        </p:txBody>
      </p:sp>
      <p:sp>
        <p:nvSpPr>
          <p:cNvPr id="4" name="Shape 446"/>
          <p:cNvSpPr/>
          <p:nvPr/>
        </p:nvSpPr>
        <p:spPr>
          <a:xfrm>
            <a:off x="452398" y="214290"/>
            <a:ext cx="3571900" cy="461665"/>
          </a:xfrm>
          <a:prstGeom prst="rect">
            <a:avLst/>
          </a:prstGeom>
          <a:solidFill>
            <a:schemeClr val="accent6">
              <a:lumMod val="60000"/>
              <a:lumOff val="40000"/>
            </a:schemeClr>
          </a:solidFill>
          <a:ln w="12700">
            <a:noFill/>
            <a:miter lim="400000"/>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C572A759-6A51-4108-AA02-DFA0A04FC94B}">
              <ma14:wrappingTextBoxFlag xmlns:ma14="http://schemas.microsoft.com/office/mac/drawingml/2011/main" xmlns="" val="1"/>
            </a:ext>
          </a:extLst>
        </p:spPr>
        <p:txBody>
          <a:bodyPr wrap="square" lIns="45719" rIns="45719">
            <a:spAutoFit/>
          </a:bodyPr>
          <a:lstStyle>
            <a:lvl1pPr defTabSz="457200">
              <a:spcBef>
                <a:spcPts val="700"/>
              </a:spcBef>
              <a:defRPr sz="3200" b="1"/>
            </a:lvl1pPr>
          </a:lstStyle>
          <a:p>
            <a:r>
              <a:rPr sz="2400" dirty="0" smtClean="0"/>
              <a:t>L</a:t>
            </a:r>
            <a:r>
              <a:rPr lang="fr-FR" sz="2400" dirty="0" smtClean="0"/>
              <a:t>e</a:t>
            </a:r>
            <a:r>
              <a:rPr sz="2400" dirty="0" smtClean="0"/>
              <a:t> </a:t>
            </a:r>
            <a:r>
              <a:rPr sz="2400" dirty="0"/>
              <a:t>cahier </a:t>
            </a:r>
            <a:r>
              <a:rPr sz="2400"/>
              <a:t>des </a:t>
            </a:r>
            <a:r>
              <a:rPr sz="2400" smtClean="0"/>
              <a:t>charges</a:t>
            </a:r>
            <a:endParaRPr sz="2400"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54"/>
                                        </p:tgtEl>
                                        <p:attrNameLst>
                                          <p:attrName>style.visibility</p:attrName>
                                        </p:attrNameLst>
                                      </p:cBhvr>
                                      <p:to>
                                        <p:strVal val="visible"/>
                                      </p:to>
                                    </p:set>
                                    <p:anim calcmode="lin" valueType="num">
                                      <p:cBhvr additive="base">
                                        <p:cTn id="7" dur="500" fill="hold"/>
                                        <p:tgtEl>
                                          <p:spTgt spid="454"/>
                                        </p:tgtEl>
                                        <p:attrNameLst>
                                          <p:attrName>ppt_x</p:attrName>
                                        </p:attrNameLst>
                                      </p:cBhvr>
                                      <p:tavLst>
                                        <p:tav tm="0">
                                          <p:val>
                                            <p:strVal val="#ppt_x"/>
                                          </p:val>
                                        </p:tav>
                                        <p:tav tm="100000">
                                          <p:val>
                                            <p:strVal val="#ppt_x"/>
                                          </p:val>
                                        </p:tav>
                                      </p:tavLst>
                                    </p:anim>
                                    <p:anim calcmode="lin" valueType="num">
                                      <p:cBhvr additive="base">
                                        <p:cTn id="8" dur="500" fill="hold"/>
                                        <p:tgtEl>
                                          <p:spTgt spid="4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7" name="Table 457"/>
          <p:cNvGraphicFramePr/>
          <p:nvPr>
            <p:extLst>
              <p:ext uri="{D42A27DB-BD31-4B8C-83A1-F6EECF244321}">
                <p14:modId xmlns:p14="http://schemas.microsoft.com/office/powerpoint/2010/main" val="1621735156"/>
              </p:ext>
            </p:extLst>
          </p:nvPr>
        </p:nvGraphicFramePr>
        <p:xfrm>
          <a:off x="309522" y="285728"/>
          <a:ext cx="11572956" cy="6325639"/>
        </p:xfrm>
        <a:graphic>
          <a:graphicData uri="http://schemas.openxmlformats.org/drawingml/2006/table">
            <a:tbl>
              <a:tblPr firstRow="1" bandRow="1"/>
              <a:tblGrid>
                <a:gridCol w="3844021"/>
                <a:gridCol w="7728935"/>
              </a:tblGrid>
              <a:tr h="720079">
                <a:tc>
                  <a:txBody>
                    <a:bodyPr/>
                    <a:lstStyle/>
                    <a:p>
                      <a:pPr algn="ctr" defTabSz="457200">
                        <a:defRPr sz="1800" b="0">
                          <a:solidFill>
                            <a:srgbClr val="000000"/>
                          </a:solidFill>
                        </a:defRPr>
                      </a:pPr>
                      <a:r>
                        <a:rPr lang="fr-FR" sz="2400" b="1" dirty="0" smtClean="0"/>
                        <a:t>Contribution aux différents parcours</a:t>
                      </a:r>
                      <a:endParaRPr sz="2400" b="1" dirty="0"/>
                    </a:p>
                  </a:txBody>
                  <a:tcPr marL="45720" marR="45720" anchor="ctr" horzOverflow="overflow">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a:solidFill>
                        <a:srgbClr val="000000"/>
                      </a:solidFill>
                    </a:lnB>
                    <a:solidFill>
                      <a:srgbClr val="EEF7E9"/>
                    </a:solidFill>
                  </a:tcPr>
                </a:tc>
                <a:tc>
                  <a:txBody>
                    <a:bodyPr/>
                    <a:lstStyle/>
                    <a:p>
                      <a:pPr algn="l" defTabSz="457200">
                        <a:defRPr sz="1800" b="0">
                          <a:solidFill>
                            <a:srgbClr val="000000"/>
                          </a:solidFill>
                        </a:defRPr>
                      </a:pPr>
                      <a:r>
                        <a:rPr lang="fr-FR" sz="2400" dirty="0" smtClean="0"/>
                        <a:t>Avenir</a:t>
                      </a:r>
                    </a:p>
                    <a:p>
                      <a:pPr algn="l" defTabSz="457200">
                        <a:defRPr sz="1800" b="0">
                          <a:solidFill>
                            <a:srgbClr val="000000"/>
                          </a:solidFill>
                        </a:defRPr>
                      </a:pPr>
                      <a:r>
                        <a:rPr lang="fr-FR" sz="2400" dirty="0" smtClean="0"/>
                        <a:t>Citoyen</a:t>
                      </a:r>
                    </a:p>
                    <a:p>
                      <a:pPr algn="l" defTabSz="457200">
                        <a:defRPr sz="1800" b="0">
                          <a:solidFill>
                            <a:srgbClr val="000000"/>
                          </a:solidFill>
                        </a:defRPr>
                      </a:pPr>
                      <a:r>
                        <a:rPr lang="fr-FR" sz="2400" dirty="0" smtClean="0"/>
                        <a:t>PAEC (artistique et éducation culturelle)</a:t>
                      </a:r>
                      <a:endParaRPr sz="2400" dirty="0"/>
                    </a:p>
                  </a:txBody>
                  <a:tcPr marL="45720" marR="45720" anchor="ctr" horzOverflow="overflow">
                    <a:lnL w="12700" cap="flat" cmpd="sng" algn="ctr">
                      <a:solidFill>
                        <a:srgbClr val="000000"/>
                      </a:solidFill>
                      <a:prstDash val="solid"/>
                      <a:round/>
                      <a:headEnd type="none" w="med" len="med"/>
                      <a:tailEnd type="none" w="med" len="med"/>
                    </a:lnL>
                    <a:lnR w="12700">
                      <a:solidFill>
                        <a:srgbClr val="000000"/>
                      </a:solidFill>
                    </a:lnR>
                    <a:lnT w="12700">
                      <a:solidFill>
                        <a:srgbClr val="000000"/>
                      </a:solidFill>
                    </a:lnT>
                    <a:lnB w="12700">
                      <a:solidFill>
                        <a:srgbClr val="000000"/>
                      </a:solidFill>
                    </a:lnB>
                    <a:solidFill>
                      <a:srgbClr val="EEF7E9"/>
                    </a:solidFill>
                  </a:tcPr>
                </a:tc>
              </a:tr>
              <a:tr h="1192761">
                <a:tc>
                  <a:txBody>
                    <a:bodyPr/>
                    <a:lstStyle/>
                    <a:p>
                      <a:pPr algn="ctr" defTabSz="457200">
                        <a:defRPr sz="1800" b="0">
                          <a:solidFill>
                            <a:srgbClr val="000000"/>
                          </a:solidFill>
                        </a:defRPr>
                      </a:pPr>
                      <a:r>
                        <a:rPr lang="fr-FR" sz="2400" b="1" dirty="0" smtClean="0"/>
                        <a:t>L</a:t>
                      </a:r>
                      <a:r>
                        <a:rPr sz="2400" b="1" dirty="0" err="1" smtClean="0"/>
                        <a:t>es</a:t>
                      </a:r>
                      <a:r>
                        <a:rPr sz="2400" b="1" dirty="0" smtClean="0"/>
                        <a:t> </a:t>
                      </a:r>
                      <a:r>
                        <a:rPr sz="2400" b="1" dirty="0" err="1"/>
                        <a:t>organisations</a:t>
                      </a:r>
                      <a:r>
                        <a:rPr sz="2400" b="1" dirty="0"/>
                        <a:t> </a:t>
                      </a:r>
                      <a:r>
                        <a:rPr sz="2400" b="1" dirty="0" err="1"/>
                        <a:t>mises</a:t>
                      </a:r>
                      <a:r>
                        <a:rPr sz="2400" b="1" dirty="0"/>
                        <a:t> en place</a:t>
                      </a:r>
                    </a:p>
                  </a:txBody>
                  <a:tcPr marL="45720" marR="45720" anchor="ctr" horzOverflow="overflow">
                    <a:lnL w="12700">
                      <a:solidFill>
                        <a:srgbClr val="000000"/>
                      </a:solidFill>
                    </a:lnL>
                    <a:lnR w="12700">
                      <a:solidFill>
                        <a:srgbClr val="000000"/>
                      </a:solidFill>
                    </a:lnR>
                    <a:lnT w="12700" cap="flat" cmpd="sng" algn="ctr">
                      <a:solidFill>
                        <a:srgbClr val="000000"/>
                      </a:solidFill>
                      <a:prstDash val="solid"/>
                      <a:round/>
                      <a:headEnd type="none" w="med" len="med"/>
                      <a:tailEnd type="none" w="med" len="med"/>
                    </a:lnT>
                    <a:lnB w="12700">
                      <a:solidFill>
                        <a:srgbClr val="000000"/>
                      </a:solidFill>
                    </a:lnB>
                    <a:solidFill>
                      <a:schemeClr val="accent6">
                        <a:lumMod val="20000"/>
                        <a:lumOff val="80000"/>
                      </a:schemeClr>
                    </a:solidFill>
                  </a:tcPr>
                </a:tc>
                <a:tc>
                  <a:txBody>
                    <a:bodyPr/>
                    <a:lstStyle/>
                    <a:p>
                      <a:pPr algn="l" defTabSz="457200">
                        <a:defRPr sz="1800" b="0">
                          <a:solidFill>
                            <a:srgbClr val="000000"/>
                          </a:solidFill>
                        </a:defRPr>
                      </a:pPr>
                      <a:r>
                        <a:rPr sz="2400"/>
                        <a:t>La  répartition horaire entre disciplines, le besoin de travail en co-intervention ou en effectifs allégés, le calendrier prévisionnel. </a:t>
                      </a:r>
                    </a:p>
                  </a:txBody>
                  <a:tcPr marL="45720" marR="45720" anchor="ctr" horzOverflow="overflow">
                    <a:lnL w="12700">
                      <a:solidFill>
                        <a:srgbClr val="000000"/>
                      </a:solidFill>
                    </a:lnL>
                    <a:lnR w="12700">
                      <a:solidFill>
                        <a:srgbClr val="000000"/>
                      </a:solidFill>
                    </a:lnR>
                    <a:lnT w="12700" cap="flat" cmpd="sng" algn="ctr">
                      <a:solidFill>
                        <a:srgbClr val="000000"/>
                      </a:solidFill>
                      <a:prstDash val="solid"/>
                      <a:round/>
                      <a:headEnd type="none" w="med" len="med"/>
                      <a:tailEnd type="none" w="med" len="med"/>
                    </a:lnT>
                    <a:lnB w="12700">
                      <a:solidFill>
                        <a:srgbClr val="000000"/>
                      </a:solidFill>
                    </a:lnB>
                    <a:solidFill>
                      <a:schemeClr val="accent6">
                        <a:lumMod val="20000"/>
                        <a:lumOff val="80000"/>
                      </a:schemeClr>
                    </a:solidFill>
                  </a:tcPr>
                </a:tc>
              </a:tr>
              <a:tr h="1196917">
                <a:tc>
                  <a:txBody>
                    <a:bodyPr/>
                    <a:lstStyle/>
                    <a:p>
                      <a:pPr algn="ctr" defTabSz="457200">
                        <a:defRPr sz="1800"/>
                      </a:pPr>
                      <a:r>
                        <a:rPr sz="2400" b="1"/>
                        <a:t>Les modalités de coordination entre enseignants</a:t>
                      </a:r>
                    </a:p>
                  </a:txBody>
                  <a:tcPr marL="45720" marR="4572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BDDCA8"/>
                    </a:solidFill>
                  </a:tcPr>
                </a:tc>
                <a:tc>
                  <a:txBody>
                    <a:bodyPr/>
                    <a:lstStyle/>
                    <a:p>
                      <a:pPr algn="l" defTabSz="457200">
                        <a:defRPr sz="1800"/>
                      </a:pPr>
                      <a:r>
                        <a:rPr sz="2400"/>
                        <a:t>Le besoin de plages de travail en commun figurant sur l’emploi du temps, un outil partagé décrivant le plan de déroulement de l’EPI (scénario)…</a:t>
                      </a:r>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solidFill>
                      <a:srgbClr val="BDDCA8"/>
                    </a:solidFill>
                  </a:tcPr>
                </a:tc>
              </a:tr>
              <a:tr h="1192761">
                <a:tc>
                  <a:txBody>
                    <a:bodyPr/>
                    <a:lstStyle/>
                    <a:p>
                      <a:pPr algn="ctr" defTabSz="457200">
                        <a:defRPr sz="1800"/>
                      </a:pPr>
                      <a:r>
                        <a:rPr sz="2400" b="1"/>
                        <a:t>Les usages du numérique</a:t>
                      </a:r>
                    </a:p>
                  </a:txBody>
                  <a:tcPr marL="45720" marR="4572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A0CC82"/>
                    </a:solidFill>
                  </a:tcPr>
                </a:tc>
                <a:tc>
                  <a:txBody>
                    <a:bodyPr/>
                    <a:lstStyle/>
                    <a:p>
                      <a:pPr algn="l" defTabSz="457200">
                        <a:defRPr sz="1800"/>
                      </a:pPr>
                      <a:r>
                        <a:rPr sz="2400"/>
                        <a:t>Des besoins identifiés, des organisations à planifier : accès au CDI, classes mobiles, accès internet dans les salles de classe, logiciels spécifiques, recours à des outils de travail collaboratif…</a:t>
                      </a:r>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solidFill>
                      <a:srgbClr val="A0CC82"/>
                    </a:solidFill>
                  </a:tcPr>
                </a:tc>
              </a:tr>
              <a:tr h="1192761">
                <a:tc>
                  <a:txBody>
                    <a:bodyPr/>
                    <a:lstStyle/>
                    <a:p>
                      <a:pPr algn="ctr" defTabSz="457200">
                        <a:defRPr sz="1800"/>
                      </a:pPr>
                      <a:r>
                        <a:rPr sz="2400" b="1"/>
                        <a:t>Les modalités d’évaluation</a:t>
                      </a:r>
                    </a:p>
                  </a:txBody>
                  <a:tcPr marL="45720" marR="4572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7AB850"/>
                    </a:solidFill>
                  </a:tcPr>
                </a:tc>
                <a:tc>
                  <a:txBody>
                    <a:bodyPr/>
                    <a:lstStyle/>
                    <a:p>
                      <a:pPr algn="l" defTabSz="457200">
                        <a:defRPr sz="1800"/>
                      </a:pPr>
                      <a:r>
                        <a:rPr sz="2400" dirty="0" err="1"/>
                        <a:t>Une</a:t>
                      </a:r>
                      <a:r>
                        <a:rPr sz="2400" dirty="0"/>
                        <a:t> </a:t>
                      </a:r>
                      <a:r>
                        <a:rPr sz="2400" dirty="0" err="1"/>
                        <a:t>équipe</a:t>
                      </a:r>
                      <a:r>
                        <a:rPr sz="2400" dirty="0"/>
                        <a:t> qui se dote de </a:t>
                      </a:r>
                      <a:r>
                        <a:rPr sz="2400" err="1"/>
                        <a:t>critères</a:t>
                      </a:r>
                      <a:r>
                        <a:rPr sz="2400"/>
                        <a:t> </a:t>
                      </a:r>
                      <a:r>
                        <a:rPr lang="fr-FR" sz="2400" dirty="0" smtClean="0"/>
                        <a:t>et d’observables</a:t>
                      </a:r>
                      <a:r>
                        <a:rPr lang="fr-FR" sz="2400" baseline="0" dirty="0" smtClean="0"/>
                        <a:t> </a:t>
                      </a:r>
                      <a:r>
                        <a:rPr sz="2400" smtClean="0"/>
                        <a:t>communs</a:t>
                      </a:r>
                      <a:r>
                        <a:rPr sz="2400"/>
                        <a:t>, </a:t>
                      </a:r>
                      <a:r>
                        <a:rPr sz="2400" smtClean="0"/>
                        <a:t>un </a:t>
                      </a:r>
                      <a:r>
                        <a:rPr sz="2400" dirty="0" err="1"/>
                        <a:t>enseignant</a:t>
                      </a:r>
                      <a:r>
                        <a:rPr sz="2400" dirty="0"/>
                        <a:t> qui </a:t>
                      </a:r>
                      <a:r>
                        <a:rPr sz="2400" dirty="0" err="1"/>
                        <a:t>coordonne</a:t>
                      </a:r>
                      <a:r>
                        <a:rPr sz="2400" dirty="0"/>
                        <a:t> les </a:t>
                      </a:r>
                      <a:r>
                        <a:rPr sz="2400" dirty="0" err="1"/>
                        <a:t>démarches</a:t>
                      </a:r>
                      <a:r>
                        <a:rPr sz="2400" dirty="0"/>
                        <a:t> </a:t>
                      </a:r>
                      <a:r>
                        <a:rPr sz="2400" dirty="0" err="1"/>
                        <a:t>d’évaluation</a:t>
                      </a:r>
                      <a:r>
                        <a:rPr sz="2400" dirty="0"/>
                        <a:t> </a:t>
                      </a:r>
                      <a:r>
                        <a:rPr sz="2400" dirty="0" err="1"/>
                        <a:t>disciplinaire</a:t>
                      </a:r>
                      <a:r>
                        <a:rPr sz="2400" dirty="0"/>
                        <a:t> et </a:t>
                      </a:r>
                      <a:r>
                        <a:rPr sz="2400" dirty="0" err="1"/>
                        <a:t>interdisciplinaire</a:t>
                      </a:r>
                      <a:r>
                        <a:rPr sz="2400" dirty="0"/>
                        <a:t>.</a:t>
                      </a:r>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solidFill>
                      <a:srgbClr val="7AB850"/>
                    </a:solidFill>
                  </a:tcPr>
                </a:tc>
              </a:tr>
            </a:tbl>
          </a:graphicData>
        </a:graphic>
      </p:graphicFrame>
    </p:spTree>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latin typeface="Arial" pitchFamily="34" charset="0"/>
                <a:cs typeface="Arial" pitchFamily="34" charset="0"/>
              </a:rPr>
              <a:t>Exemples de cahier des charges</a:t>
            </a:r>
            <a:endParaRPr lang="fr-FR" dirty="0">
              <a:latin typeface="Arial" pitchFamily="34" charset="0"/>
              <a:cs typeface="Arial" pitchFamily="34" charset="0"/>
            </a:endParaRPr>
          </a:p>
        </p:txBody>
      </p:sp>
      <p:sp>
        <p:nvSpPr>
          <p:cNvPr id="3" name="Espace réservé du texte 2"/>
          <p:cNvSpPr>
            <a:spLocks noGrp="1"/>
          </p:cNvSpPr>
          <p:nvPr>
            <p:ph type="body" idx="1"/>
          </p:nvPr>
        </p:nvSpPr>
        <p:spPr/>
        <p:txBody>
          <a:bodyPr/>
          <a:lstStyle/>
          <a:p>
            <a:pPr>
              <a:buFontTx/>
              <a:buChar char="-"/>
            </a:pPr>
            <a:r>
              <a:rPr lang="fr-FR" dirty="0" smtClean="0">
                <a:latin typeface="Arial" pitchFamily="34" charset="0"/>
                <a:cs typeface="Arial" pitchFamily="34" charset="0"/>
                <a:hlinkClick r:id="rId2" action="ppaction://hlinksldjump"/>
              </a:rPr>
              <a:t> Préservez votre capital santé – 5</a:t>
            </a:r>
            <a:r>
              <a:rPr lang="fr-FR" baseline="30000" dirty="0" smtClean="0">
                <a:latin typeface="Arial" pitchFamily="34" charset="0"/>
                <a:cs typeface="Arial" pitchFamily="34" charset="0"/>
                <a:hlinkClick r:id="rId2" action="ppaction://hlinksldjump"/>
              </a:rPr>
              <a:t>ème</a:t>
            </a:r>
            <a:r>
              <a:rPr lang="fr-FR" dirty="0" smtClean="0">
                <a:latin typeface="Arial" pitchFamily="34" charset="0"/>
                <a:cs typeface="Arial" pitchFamily="34" charset="0"/>
                <a:hlinkClick r:id="rId2" action="ppaction://hlinksldjump"/>
              </a:rPr>
              <a:t> – SVT, EPS</a:t>
            </a:r>
            <a:endParaRPr lang="fr-FR" dirty="0" smtClean="0">
              <a:latin typeface="Arial" pitchFamily="34" charset="0"/>
              <a:cs typeface="Arial" pitchFamily="34" charset="0"/>
            </a:endParaRPr>
          </a:p>
          <a:p>
            <a:pPr>
              <a:buNone/>
            </a:pPr>
            <a:endParaRPr lang="fr-FR" dirty="0" smtClean="0">
              <a:latin typeface="Arial" pitchFamily="34" charset="0"/>
              <a:cs typeface="Arial" pitchFamily="34" charset="0"/>
            </a:endParaRPr>
          </a:p>
          <a:p>
            <a:pPr>
              <a:buFontTx/>
              <a:buChar char="-"/>
            </a:pPr>
            <a:r>
              <a:rPr lang="fr-FR" dirty="0" smtClean="0">
                <a:latin typeface="Arial" pitchFamily="34" charset="0"/>
                <a:cs typeface="Arial" pitchFamily="34" charset="0"/>
                <a:hlinkClick r:id="rId3" action="ppaction://hlinksldjump"/>
              </a:rPr>
              <a:t>Un carnet individuel pour la forme – 5</a:t>
            </a:r>
            <a:r>
              <a:rPr lang="fr-FR" baseline="30000" dirty="0" smtClean="0">
                <a:latin typeface="Arial" pitchFamily="34" charset="0"/>
                <a:cs typeface="Arial" pitchFamily="34" charset="0"/>
                <a:hlinkClick r:id="rId3" action="ppaction://hlinksldjump"/>
              </a:rPr>
              <a:t>ème</a:t>
            </a:r>
            <a:r>
              <a:rPr lang="fr-FR" dirty="0" smtClean="0">
                <a:latin typeface="Arial" pitchFamily="34" charset="0"/>
                <a:cs typeface="Arial" pitchFamily="34" charset="0"/>
                <a:hlinkClick r:id="rId3" action="ppaction://hlinksldjump"/>
              </a:rPr>
              <a:t> – SVT, EPS</a:t>
            </a:r>
            <a:endParaRPr lang="fr-FR" dirty="0" smtClean="0">
              <a:latin typeface="Arial" pitchFamily="34" charset="0"/>
              <a:cs typeface="Arial" pitchFamily="34" charset="0"/>
            </a:endParaRPr>
          </a:p>
          <a:p>
            <a:pPr>
              <a:buNone/>
            </a:pPr>
            <a:endParaRPr lang="fr-FR" dirty="0" smtClean="0">
              <a:latin typeface="Arial" pitchFamily="34" charset="0"/>
              <a:cs typeface="Arial" pitchFamily="34" charset="0"/>
            </a:endParaRPr>
          </a:p>
          <a:p>
            <a:pPr>
              <a:buFontTx/>
              <a:buChar char="-"/>
            </a:pPr>
            <a:r>
              <a:rPr lang="fr-FR" dirty="0" smtClean="0">
                <a:latin typeface="Arial" pitchFamily="34" charset="0"/>
                <a:cs typeface="Arial" pitchFamily="34" charset="0"/>
                <a:hlinkClick r:id="rId4" action="ppaction://hlinksldjump"/>
              </a:rPr>
              <a:t> Interview d’une personne vivant au pied d’un volcan ou dans une zone très sismique - 4</a:t>
            </a:r>
            <a:r>
              <a:rPr lang="fr-FR" baseline="30000" dirty="0" smtClean="0">
                <a:latin typeface="Arial" pitchFamily="34" charset="0"/>
                <a:cs typeface="Arial" pitchFamily="34" charset="0"/>
                <a:hlinkClick r:id="rId4" action="ppaction://hlinksldjump"/>
              </a:rPr>
              <a:t>ème</a:t>
            </a:r>
            <a:r>
              <a:rPr lang="fr-FR" dirty="0" smtClean="0">
                <a:latin typeface="Arial" pitchFamily="34" charset="0"/>
                <a:cs typeface="Arial" pitchFamily="34" charset="0"/>
                <a:hlinkClick r:id="rId4" action="ppaction://hlinksldjump"/>
              </a:rPr>
              <a:t> - SVT, LVE</a:t>
            </a:r>
            <a:endParaRPr lang="fr-FR" dirty="0" smtClean="0">
              <a:latin typeface="Arial" pitchFamily="34" charset="0"/>
              <a:cs typeface="Arial" pitchFamily="34" charset="0"/>
            </a:endParaRPr>
          </a:p>
          <a:p>
            <a:pPr>
              <a:buNone/>
            </a:pPr>
            <a:endParaRPr lang="fr-FR" dirty="0" smtClean="0">
              <a:latin typeface="Arial" pitchFamily="34" charset="0"/>
              <a:cs typeface="Arial" pitchFamily="34" charset="0"/>
            </a:endParaRPr>
          </a:p>
          <a:p>
            <a:pPr>
              <a:buFontTx/>
              <a:buChar char="-"/>
            </a:pPr>
            <a:r>
              <a:rPr lang="fr-FR" dirty="0" smtClean="0">
                <a:latin typeface="Arial" pitchFamily="34" charset="0"/>
                <a:cs typeface="Arial" pitchFamily="34" charset="0"/>
                <a:hlinkClick r:id="rId5" action="ppaction://hlinksldjump"/>
              </a:rPr>
              <a:t>Rythme(s), jonglage(s) et expression – 3</a:t>
            </a:r>
            <a:r>
              <a:rPr lang="fr-FR" baseline="30000" dirty="0" smtClean="0">
                <a:latin typeface="Arial" pitchFamily="34" charset="0"/>
                <a:cs typeface="Arial" pitchFamily="34" charset="0"/>
                <a:hlinkClick r:id="rId5" action="ppaction://hlinksldjump"/>
              </a:rPr>
              <a:t>ème</a:t>
            </a:r>
            <a:r>
              <a:rPr lang="fr-FR" dirty="0" smtClean="0">
                <a:latin typeface="Arial" pitchFamily="34" charset="0"/>
                <a:cs typeface="Arial" pitchFamily="34" charset="0"/>
                <a:hlinkClick r:id="rId5" action="ppaction://hlinksldjump"/>
              </a:rPr>
              <a:t> – Français, EPS, Education Musicale, Documentation</a:t>
            </a:r>
            <a:endParaRPr lang="fr-FR" dirty="0" smtClean="0">
              <a:latin typeface="Arial" pitchFamily="34" charset="0"/>
              <a:cs typeface="Arial" pitchFamily="34" charset="0"/>
            </a:endParaRPr>
          </a:p>
          <a:p>
            <a:pPr>
              <a:buFontTx/>
              <a:buChar char="-"/>
            </a:pPr>
            <a:endParaRPr lang="fr-FR" dirty="0" smtClean="0"/>
          </a:p>
          <a:p>
            <a:pPr>
              <a:buFontTx/>
              <a:buChar char="-"/>
            </a:pPr>
            <a:endParaRPr lang="fr-FR" dirty="0" smtClean="0"/>
          </a:p>
          <a:p>
            <a:pPr>
              <a:buFontTx/>
              <a:buChar char="-"/>
            </a:pPr>
            <a:endParaRPr lang="fr-FR" dirty="0" smtClean="0"/>
          </a:p>
          <a:p>
            <a:pPr>
              <a:buNone/>
            </a:pPr>
            <a:endParaRPr lang="fr-FR" dirty="0" smtClean="0"/>
          </a:p>
          <a:p>
            <a:pPr>
              <a:buNone/>
            </a:pPr>
            <a:endParaRPr lang="fr-FR" dirty="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Shape 418"/>
          <p:cNvSpPr/>
          <p:nvPr/>
        </p:nvSpPr>
        <p:spPr>
          <a:xfrm>
            <a:off x="973725" y="3833269"/>
            <a:ext cx="10244547" cy="1653541"/>
          </a:xfrm>
          <a:prstGeom prst="rect">
            <a:avLst/>
          </a:prstGeom>
          <a:noFill/>
          <a:ln>
            <a:noFill/>
          </a:ln>
        </p:spPr>
        <p:txBody>
          <a:bodyPr lIns="45700" tIns="45700" rIns="45700" bIns="45700"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US" sz="2500" b="0" i="0" u="none" strike="noStrike" cap="none" dirty="0">
                <a:solidFill>
                  <a:srgbClr val="000000"/>
                </a:solidFill>
                <a:latin typeface="Calibri"/>
                <a:ea typeface="Calibri"/>
                <a:cs typeface="Calibri"/>
                <a:sym typeface="Calibri"/>
              </a:rPr>
              <a:t>Le </a:t>
            </a:r>
            <a:r>
              <a:rPr lang="en-US" sz="2500" b="0" i="0" u="none" strike="noStrike" cap="none" dirty="0" err="1">
                <a:solidFill>
                  <a:srgbClr val="000000"/>
                </a:solidFill>
                <a:latin typeface="Calibri"/>
                <a:ea typeface="Calibri"/>
                <a:cs typeface="Calibri"/>
                <a:sym typeface="Calibri"/>
              </a:rPr>
              <a:t>scénario</a:t>
            </a:r>
            <a:r>
              <a:rPr lang="en-US" sz="2500" b="0" i="0" u="none" strike="noStrike" cap="none" dirty="0">
                <a:solidFill>
                  <a:srgbClr val="000000"/>
                </a:solidFill>
                <a:latin typeface="Calibri"/>
                <a:ea typeface="Calibri"/>
                <a:cs typeface="Calibri"/>
                <a:sym typeface="Calibri"/>
              </a:rPr>
              <a:t> </a:t>
            </a:r>
            <a:r>
              <a:rPr lang="en-US" sz="2500" b="0" i="0" u="none" strike="noStrike" cap="none" dirty="0" err="1">
                <a:solidFill>
                  <a:srgbClr val="000000"/>
                </a:solidFill>
                <a:latin typeface="Calibri"/>
                <a:ea typeface="Calibri"/>
                <a:cs typeface="Calibri"/>
                <a:sym typeface="Calibri"/>
              </a:rPr>
              <a:t>ou</a:t>
            </a:r>
            <a:r>
              <a:rPr lang="en-US" sz="2500" b="0" i="0" u="none" strike="noStrike" cap="none" dirty="0">
                <a:solidFill>
                  <a:srgbClr val="000000"/>
                </a:solidFill>
                <a:latin typeface="Calibri"/>
                <a:ea typeface="Calibri"/>
                <a:cs typeface="Calibri"/>
                <a:sym typeface="Calibri"/>
              </a:rPr>
              <a:t> « story board » </a:t>
            </a:r>
            <a:r>
              <a:rPr lang="en-US" sz="2500" b="0" i="0" u="none" strike="noStrike" cap="none" dirty="0" err="1">
                <a:solidFill>
                  <a:srgbClr val="000000"/>
                </a:solidFill>
                <a:latin typeface="Calibri"/>
                <a:ea typeface="Calibri"/>
                <a:cs typeface="Calibri"/>
                <a:sym typeface="Calibri"/>
              </a:rPr>
              <a:t>est</a:t>
            </a:r>
            <a:r>
              <a:rPr lang="en-US" sz="2500" b="0" i="0" u="none" strike="noStrike" cap="none" dirty="0">
                <a:solidFill>
                  <a:srgbClr val="000000"/>
                </a:solidFill>
                <a:latin typeface="Calibri"/>
                <a:ea typeface="Calibri"/>
                <a:cs typeface="Calibri"/>
                <a:sym typeface="Calibri"/>
              </a:rPr>
              <a:t> un </a:t>
            </a:r>
            <a:r>
              <a:rPr lang="en-US" sz="3500" b="1" i="0" u="none" strike="noStrike" cap="none" dirty="0">
                <a:solidFill>
                  <a:srgbClr val="000000"/>
                </a:solidFill>
                <a:latin typeface="Calibri"/>
                <a:ea typeface="Calibri"/>
                <a:cs typeface="Calibri"/>
                <a:sym typeface="Calibri"/>
              </a:rPr>
              <a:t>document de travail </a:t>
            </a:r>
            <a:r>
              <a:rPr lang="en-US" sz="3500" b="1" i="0" u="none" strike="noStrike" cap="none" dirty="0" err="1">
                <a:solidFill>
                  <a:srgbClr val="000000"/>
                </a:solidFill>
                <a:latin typeface="Calibri"/>
                <a:ea typeface="Calibri"/>
                <a:cs typeface="Calibri"/>
                <a:sym typeface="Calibri"/>
              </a:rPr>
              <a:t>collectif</a:t>
            </a:r>
            <a:r>
              <a:rPr lang="en-US" sz="3500" b="1" i="0" u="none" strike="noStrike" cap="none" dirty="0">
                <a:solidFill>
                  <a:srgbClr val="000000"/>
                </a:solidFill>
                <a:latin typeface="Calibri"/>
                <a:ea typeface="Calibri"/>
                <a:cs typeface="Calibri"/>
                <a:sym typeface="Calibri"/>
              </a:rPr>
              <a:t> </a:t>
            </a:r>
            <a:r>
              <a:rPr lang="en-US" sz="3500" b="1" i="0" u="none" strike="noStrike" cap="none" dirty="0" err="1">
                <a:solidFill>
                  <a:srgbClr val="000000"/>
                </a:solidFill>
                <a:latin typeface="Calibri"/>
                <a:ea typeface="Calibri"/>
                <a:cs typeface="Calibri"/>
                <a:sym typeface="Calibri"/>
              </a:rPr>
              <a:t>partagé</a:t>
            </a:r>
            <a:r>
              <a:rPr lang="en-US" sz="2500" b="0" i="0" u="none" strike="noStrike" cap="none" dirty="0">
                <a:solidFill>
                  <a:srgbClr val="000000"/>
                </a:solidFill>
                <a:latin typeface="Calibri"/>
                <a:ea typeface="Calibri"/>
                <a:cs typeface="Calibri"/>
                <a:sym typeface="Calibri"/>
              </a:rPr>
              <a:t> par </a:t>
            </a:r>
            <a:r>
              <a:rPr lang="en-US" sz="2500" b="0" i="0" u="none" strike="noStrike" cap="none" dirty="0" err="1">
                <a:solidFill>
                  <a:srgbClr val="000000"/>
                </a:solidFill>
                <a:latin typeface="Calibri"/>
                <a:ea typeface="Calibri"/>
                <a:cs typeface="Calibri"/>
                <a:sym typeface="Calibri"/>
              </a:rPr>
              <a:t>l’équipe</a:t>
            </a:r>
            <a:r>
              <a:rPr lang="en-US" sz="2500" b="0" i="0" u="none" strike="noStrike" cap="none" dirty="0">
                <a:solidFill>
                  <a:srgbClr val="000000"/>
                </a:solidFill>
                <a:latin typeface="Calibri"/>
                <a:ea typeface="Calibri"/>
                <a:cs typeface="Calibri"/>
                <a:sym typeface="Calibri"/>
              </a:rPr>
              <a:t> </a:t>
            </a:r>
            <a:r>
              <a:rPr lang="en-US" sz="2500" b="0" i="0" u="none" strike="noStrike" cap="none" dirty="0" err="1">
                <a:solidFill>
                  <a:srgbClr val="000000"/>
                </a:solidFill>
                <a:latin typeface="Calibri"/>
                <a:ea typeface="Calibri"/>
                <a:cs typeface="Calibri"/>
                <a:sym typeface="Calibri"/>
              </a:rPr>
              <a:t>pédagogique</a:t>
            </a:r>
            <a:r>
              <a:rPr lang="en-US" sz="2500" b="0" i="0" u="none" strike="noStrike" cap="none" dirty="0">
                <a:solidFill>
                  <a:srgbClr val="000000"/>
                </a:solidFill>
                <a:latin typeface="Calibri"/>
                <a:ea typeface="Calibri"/>
                <a:cs typeface="Calibri"/>
                <a:sym typeface="Calibri"/>
              </a:rPr>
              <a:t> de </a:t>
            </a:r>
            <a:r>
              <a:rPr lang="en-US" sz="2500" b="0" i="0" u="none" strike="noStrike" cap="none" dirty="0" err="1">
                <a:solidFill>
                  <a:srgbClr val="000000"/>
                </a:solidFill>
                <a:latin typeface="Calibri"/>
                <a:ea typeface="Calibri"/>
                <a:cs typeface="Calibri"/>
                <a:sym typeface="Calibri"/>
              </a:rPr>
              <a:t>l’EPI</a:t>
            </a:r>
            <a:r>
              <a:rPr lang="en-US" sz="2500" b="0" i="0" u="none" strike="noStrike" cap="none" dirty="0">
                <a:solidFill>
                  <a:srgbClr val="000000"/>
                </a:solidFill>
                <a:latin typeface="Calibri"/>
                <a:ea typeface="Calibri"/>
                <a:cs typeface="Calibri"/>
                <a:sym typeface="Calibri"/>
              </a:rPr>
              <a:t> qui </a:t>
            </a:r>
            <a:r>
              <a:rPr lang="en-US" sz="3500" b="1" i="0" u="none" strike="noStrike" cap="none" dirty="0" err="1">
                <a:solidFill>
                  <a:srgbClr val="000000"/>
                </a:solidFill>
                <a:latin typeface="Calibri"/>
                <a:ea typeface="Calibri"/>
                <a:cs typeface="Calibri"/>
                <a:sym typeface="Calibri"/>
              </a:rPr>
              <a:t>décrit</a:t>
            </a:r>
            <a:r>
              <a:rPr lang="en-US" sz="3500" b="1" i="0" u="none" strike="noStrike" cap="none" dirty="0">
                <a:solidFill>
                  <a:srgbClr val="000000"/>
                </a:solidFill>
                <a:latin typeface="Calibri"/>
                <a:ea typeface="Calibri"/>
                <a:cs typeface="Calibri"/>
                <a:sym typeface="Calibri"/>
              </a:rPr>
              <a:t> les </a:t>
            </a:r>
            <a:r>
              <a:rPr lang="en-US" sz="3500" b="1" i="0" u="none" strike="noStrike" cap="none" dirty="0" err="1">
                <a:solidFill>
                  <a:srgbClr val="000000"/>
                </a:solidFill>
                <a:latin typeface="Calibri"/>
                <a:ea typeface="Calibri"/>
                <a:cs typeface="Calibri"/>
                <a:sym typeface="Calibri"/>
              </a:rPr>
              <a:t>contenus</a:t>
            </a:r>
            <a:r>
              <a:rPr lang="en-US" sz="2500" b="0" i="0" u="none" strike="noStrike" cap="none" dirty="0">
                <a:solidFill>
                  <a:srgbClr val="000000"/>
                </a:solidFill>
                <a:latin typeface="Calibri"/>
                <a:ea typeface="Calibri"/>
                <a:cs typeface="Calibri"/>
                <a:sym typeface="Calibri"/>
              </a:rPr>
              <a:t> </a:t>
            </a:r>
            <a:r>
              <a:rPr lang="en-US" sz="2500" b="0" i="0" u="none" strike="noStrike" cap="none" dirty="0" err="1">
                <a:solidFill>
                  <a:srgbClr val="000000"/>
                </a:solidFill>
                <a:latin typeface="Calibri"/>
                <a:ea typeface="Calibri"/>
                <a:cs typeface="Calibri"/>
                <a:sym typeface="Calibri"/>
              </a:rPr>
              <a:t>d’enseignement</a:t>
            </a:r>
            <a:r>
              <a:rPr lang="en-US" sz="2500" b="0" i="0" u="none" strike="noStrike" cap="none" dirty="0">
                <a:solidFill>
                  <a:srgbClr val="000000"/>
                </a:solidFill>
                <a:latin typeface="Calibri"/>
                <a:ea typeface="Calibri"/>
                <a:cs typeface="Calibri"/>
                <a:sym typeface="Calibri"/>
              </a:rPr>
              <a:t> </a:t>
            </a:r>
            <a:r>
              <a:rPr lang="en-US" sz="2500" b="0" i="0" u="none" strike="noStrike" cap="none" dirty="0" err="1">
                <a:solidFill>
                  <a:srgbClr val="000000"/>
                </a:solidFill>
                <a:latin typeface="Calibri"/>
                <a:ea typeface="Calibri"/>
                <a:cs typeface="Calibri"/>
                <a:sym typeface="Calibri"/>
              </a:rPr>
              <a:t>proposés</a:t>
            </a:r>
            <a:r>
              <a:rPr lang="en-US" sz="2500" b="0" i="0" u="none" strike="noStrike" cap="none" dirty="0">
                <a:solidFill>
                  <a:srgbClr val="000000"/>
                </a:solidFill>
                <a:latin typeface="Calibri"/>
                <a:ea typeface="Calibri"/>
                <a:cs typeface="Calibri"/>
                <a:sym typeface="Calibri"/>
              </a:rPr>
              <a:t> .</a:t>
            </a:r>
          </a:p>
        </p:txBody>
      </p:sp>
      <p:sp>
        <p:nvSpPr>
          <p:cNvPr id="420" name="Shape 420"/>
          <p:cNvSpPr/>
          <p:nvPr/>
        </p:nvSpPr>
        <p:spPr>
          <a:xfrm>
            <a:off x="1020328" y="1523191"/>
            <a:ext cx="10151344" cy="1869441"/>
          </a:xfrm>
          <a:prstGeom prst="rect">
            <a:avLst/>
          </a:prstGeom>
          <a:noFill/>
          <a:ln>
            <a:noFill/>
          </a:ln>
        </p:spPr>
        <p:txBody>
          <a:bodyPr lIns="45700" tIns="45700" rIns="45700" bIns="45700"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US" sz="2500" b="0" i="0" u="none" strike="noStrike" cap="none" dirty="0">
                <a:solidFill>
                  <a:srgbClr val="000000"/>
                </a:solidFill>
                <a:latin typeface="Calibri"/>
                <a:ea typeface="Calibri"/>
                <a:cs typeface="Calibri"/>
                <a:sym typeface="Calibri"/>
              </a:rPr>
              <a:t>Il </a:t>
            </a:r>
            <a:r>
              <a:rPr lang="en-US" sz="2500" b="0" i="0" u="none" strike="noStrike" cap="none" dirty="0" err="1">
                <a:solidFill>
                  <a:srgbClr val="000000"/>
                </a:solidFill>
                <a:latin typeface="Calibri"/>
                <a:ea typeface="Calibri"/>
                <a:cs typeface="Calibri"/>
                <a:sym typeface="Calibri"/>
              </a:rPr>
              <a:t>s’agit</a:t>
            </a:r>
            <a:r>
              <a:rPr lang="en-US" sz="2500" b="0" i="0" u="none" strike="noStrike" cap="none" dirty="0">
                <a:solidFill>
                  <a:srgbClr val="000000"/>
                </a:solidFill>
                <a:latin typeface="Calibri"/>
                <a:ea typeface="Calibri"/>
                <a:cs typeface="Calibri"/>
                <a:sym typeface="Calibri"/>
              </a:rPr>
              <a:t> </a:t>
            </a:r>
            <a:r>
              <a:rPr lang="en-US" sz="2500" b="0" i="0" u="none" strike="noStrike" cap="none" dirty="0" err="1">
                <a:solidFill>
                  <a:srgbClr val="000000"/>
                </a:solidFill>
                <a:latin typeface="Calibri"/>
                <a:ea typeface="Calibri"/>
                <a:cs typeface="Calibri"/>
                <a:sym typeface="Calibri"/>
              </a:rPr>
              <a:t>d’une</a:t>
            </a:r>
            <a:r>
              <a:rPr lang="en-US" sz="2500" b="0" i="0" u="none" strike="noStrike" cap="none" dirty="0">
                <a:solidFill>
                  <a:srgbClr val="000000"/>
                </a:solidFill>
                <a:latin typeface="Calibri"/>
                <a:ea typeface="Calibri"/>
                <a:cs typeface="Calibri"/>
                <a:sym typeface="Calibri"/>
              </a:rPr>
              <a:t> </a:t>
            </a:r>
            <a:r>
              <a:rPr lang="en-US" sz="2500" b="0" i="0" u="none" strike="noStrike" cap="none" dirty="0" err="1">
                <a:solidFill>
                  <a:srgbClr val="000000"/>
                </a:solidFill>
                <a:latin typeface="Calibri"/>
                <a:ea typeface="Calibri"/>
                <a:cs typeface="Calibri"/>
                <a:sym typeface="Calibri"/>
              </a:rPr>
              <a:t>seconde</a:t>
            </a:r>
            <a:r>
              <a:rPr lang="en-US" sz="2500" b="0" i="0" u="none" strike="noStrike" cap="none" dirty="0">
                <a:solidFill>
                  <a:srgbClr val="000000"/>
                </a:solidFill>
                <a:latin typeface="Calibri"/>
                <a:ea typeface="Calibri"/>
                <a:cs typeface="Calibri"/>
                <a:sym typeface="Calibri"/>
              </a:rPr>
              <a:t> </a:t>
            </a:r>
            <a:r>
              <a:rPr lang="en-US" sz="2500" b="0" i="0" u="none" strike="noStrike" cap="none" dirty="0" err="1">
                <a:solidFill>
                  <a:srgbClr val="000000"/>
                </a:solidFill>
                <a:latin typeface="Calibri"/>
                <a:ea typeface="Calibri"/>
                <a:cs typeface="Calibri"/>
                <a:sym typeface="Calibri"/>
              </a:rPr>
              <a:t>étape</a:t>
            </a:r>
            <a:r>
              <a:rPr lang="en-US" sz="2500" b="0" i="0" u="none" strike="noStrike" cap="none" dirty="0">
                <a:solidFill>
                  <a:srgbClr val="000000"/>
                </a:solidFill>
                <a:latin typeface="Calibri"/>
                <a:ea typeface="Calibri"/>
                <a:cs typeface="Calibri"/>
                <a:sym typeface="Calibri"/>
              </a:rPr>
              <a:t> qui </a:t>
            </a:r>
            <a:r>
              <a:rPr lang="en-US" sz="2500" b="0" i="0" u="none" strike="noStrike" cap="none" dirty="0" err="1">
                <a:solidFill>
                  <a:srgbClr val="000000"/>
                </a:solidFill>
                <a:latin typeface="Calibri"/>
                <a:ea typeface="Calibri"/>
                <a:cs typeface="Calibri"/>
                <a:sym typeface="Calibri"/>
              </a:rPr>
              <a:t>permet</a:t>
            </a:r>
            <a:r>
              <a:rPr lang="en-US" sz="2500" b="0" i="0" u="none" strike="noStrike" cap="none" dirty="0">
                <a:solidFill>
                  <a:srgbClr val="000000"/>
                </a:solidFill>
                <a:latin typeface="Calibri"/>
                <a:ea typeface="Calibri"/>
                <a:cs typeface="Calibri"/>
                <a:sym typeface="Calibri"/>
              </a:rPr>
              <a:t> aux </a:t>
            </a:r>
            <a:r>
              <a:rPr lang="en-US" sz="2500" b="0" i="0" u="none" strike="noStrike" cap="none" dirty="0" err="1">
                <a:solidFill>
                  <a:srgbClr val="000000"/>
                </a:solidFill>
                <a:latin typeface="Calibri"/>
                <a:ea typeface="Calibri"/>
                <a:cs typeface="Calibri"/>
                <a:sym typeface="Calibri"/>
              </a:rPr>
              <a:t>différents</a:t>
            </a:r>
            <a:r>
              <a:rPr lang="en-US" sz="2500" b="0" i="0" u="none" strike="noStrike" cap="none" dirty="0">
                <a:solidFill>
                  <a:srgbClr val="000000"/>
                </a:solidFill>
                <a:latin typeface="Calibri"/>
                <a:ea typeface="Calibri"/>
                <a:cs typeface="Calibri"/>
                <a:sym typeface="Calibri"/>
              </a:rPr>
              <a:t> </a:t>
            </a:r>
            <a:r>
              <a:rPr lang="en-US" sz="2500" b="0" i="0" u="none" strike="noStrike" cap="none" dirty="0" err="1">
                <a:solidFill>
                  <a:srgbClr val="000000"/>
                </a:solidFill>
                <a:latin typeface="Calibri"/>
                <a:ea typeface="Calibri"/>
                <a:cs typeface="Calibri"/>
                <a:sym typeface="Calibri"/>
              </a:rPr>
              <a:t>professeurs</a:t>
            </a:r>
            <a:r>
              <a:rPr lang="en-US" sz="2500" b="0" i="0" u="none" strike="noStrike" cap="none" dirty="0">
                <a:solidFill>
                  <a:srgbClr val="000000"/>
                </a:solidFill>
                <a:latin typeface="Calibri"/>
                <a:ea typeface="Calibri"/>
                <a:cs typeface="Calibri"/>
                <a:sym typeface="Calibri"/>
              </a:rPr>
              <a:t> </a:t>
            </a:r>
            <a:r>
              <a:rPr lang="en-US" sz="2500" b="0" i="0" u="none" strike="noStrike" cap="none" dirty="0" err="1">
                <a:solidFill>
                  <a:srgbClr val="000000"/>
                </a:solidFill>
                <a:latin typeface="Calibri"/>
                <a:ea typeface="Calibri"/>
                <a:cs typeface="Calibri"/>
                <a:sym typeface="Calibri"/>
              </a:rPr>
              <a:t>impliqués</a:t>
            </a:r>
            <a:r>
              <a:rPr lang="en-US" sz="2500" b="0" i="0" u="none" strike="noStrike" cap="none" dirty="0">
                <a:solidFill>
                  <a:srgbClr val="000000"/>
                </a:solidFill>
                <a:latin typeface="Calibri"/>
                <a:ea typeface="Calibri"/>
                <a:cs typeface="Calibri"/>
                <a:sym typeface="Calibri"/>
              </a:rPr>
              <a:t> </a:t>
            </a:r>
            <a:r>
              <a:rPr lang="en-US" sz="2500" b="0" i="0" u="none" strike="noStrike" cap="none" dirty="0" err="1">
                <a:solidFill>
                  <a:srgbClr val="000000"/>
                </a:solidFill>
                <a:latin typeface="Calibri"/>
                <a:ea typeface="Calibri"/>
                <a:cs typeface="Calibri"/>
                <a:sym typeface="Calibri"/>
              </a:rPr>
              <a:t>dans</a:t>
            </a:r>
            <a:r>
              <a:rPr lang="en-US" sz="2500" b="0" i="0" u="none" strike="noStrike" cap="none" dirty="0">
                <a:solidFill>
                  <a:srgbClr val="000000"/>
                </a:solidFill>
                <a:latin typeface="Calibri"/>
                <a:ea typeface="Calibri"/>
                <a:cs typeface="Calibri"/>
                <a:sym typeface="Calibri"/>
              </a:rPr>
              <a:t> un </a:t>
            </a:r>
            <a:r>
              <a:rPr lang="en-US" sz="2500" b="0" i="0" u="none" strike="noStrike" cap="none" dirty="0" err="1">
                <a:solidFill>
                  <a:srgbClr val="000000"/>
                </a:solidFill>
                <a:latin typeface="Calibri"/>
                <a:ea typeface="Calibri"/>
                <a:cs typeface="Calibri"/>
                <a:sym typeface="Calibri"/>
              </a:rPr>
              <a:t>même</a:t>
            </a:r>
            <a:r>
              <a:rPr lang="en-US" sz="2500" b="0" i="0" u="none" strike="noStrike" cap="none" dirty="0">
                <a:solidFill>
                  <a:srgbClr val="000000"/>
                </a:solidFill>
                <a:latin typeface="Calibri"/>
                <a:ea typeface="Calibri"/>
                <a:cs typeface="Calibri"/>
                <a:sym typeface="Calibri"/>
              </a:rPr>
              <a:t> EPI de </a:t>
            </a:r>
            <a:r>
              <a:rPr lang="en-US" sz="3500" b="1" i="0" u="none" strike="noStrike" cap="none" dirty="0" err="1">
                <a:solidFill>
                  <a:srgbClr val="000000"/>
                </a:solidFill>
                <a:latin typeface="Calibri"/>
                <a:ea typeface="Calibri"/>
                <a:cs typeface="Calibri"/>
                <a:sym typeface="Calibri"/>
              </a:rPr>
              <a:t>coordonner</a:t>
            </a:r>
            <a:r>
              <a:rPr lang="en-US" sz="3500" b="1" i="0" u="none" strike="noStrike" cap="none" dirty="0">
                <a:solidFill>
                  <a:srgbClr val="000000"/>
                </a:solidFill>
                <a:latin typeface="Calibri"/>
                <a:ea typeface="Calibri"/>
                <a:cs typeface="Calibri"/>
                <a:sym typeface="Calibri"/>
              </a:rPr>
              <a:t> </a:t>
            </a:r>
            <a:r>
              <a:rPr lang="en-US" sz="3500" b="1" i="0" u="none" strike="noStrike" cap="none" dirty="0" err="1">
                <a:solidFill>
                  <a:srgbClr val="000000"/>
                </a:solidFill>
                <a:latin typeface="Calibri"/>
                <a:ea typeface="Calibri"/>
                <a:cs typeface="Calibri"/>
                <a:sym typeface="Calibri"/>
              </a:rPr>
              <a:t>leurs</a:t>
            </a:r>
            <a:r>
              <a:rPr lang="en-US" sz="3500" b="1" i="0" u="none" strike="noStrike" cap="none" dirty="0">
                <a:solidFill>
                  <a:srgbClr val="000000"/>
                </a:solidFill>
                <a:latin typeface="Calibri"/>
                <a:ea typeface="Calibri"/>
                <a:cs typeface="Calibri"/>
                <a:sym typeface="Calibri"/>
              </a:rPr>
              <a:t> interventions</a:t>
            </a:r>
            <a:r>
              <a:rPr lang="en-US" sz="2500" b="0" i="0" u="none" strike="noStrike" cap="none" dirty="0">
                <a:solidFill>
                  <a:srgbClr val="000000"/>
                </a:solidFill>
                <a:latin typeface="Calibri"/>
                <a:ea typeface="Calibri"/>
                <a:cs typeface="Calibri"/>
                <a:sym typeface="Calibri"/>
              </a:rPr>
              <a:t> </a:t>
            </a:r>
            <a:r>
              <a:rPr lang="en-US" sz="2500" b="0" i="0" u="none" strike="noStrike" cap="none" dirty="0" err="1">
                <a:solidFill>
                  <a:srgbClr val="000000"/>
                </a:solidFill>
                <a:latin typeface="Calibri"/>
                <a:ea typeface="Calibri"/>
                <a:cs typeface="Calibri"/>
                <a:sym typeface="Calibri"/>
              </a:rPr>
              <a:t>afin</a:t>
            </a:r>
            <a:r>
              <a:rPr lang="en-US" sz="2500" b="0" i="0" u="none" strike="noStrike" cap="none" dirty="0">
                <a:solidFill>
                  <a:srgbClr val="000000"/>
                </a:solidFill>
                <a:latin typeface="Calibri"/>
                <a:ea typeface="Calibri"/>
                <a:cs typeface="Calibri"/>
                <a:sym typeface="Calibri"/>
              </a:rPr>
              <a:t> </a:t>
            </a:r>
            <a:r>
              <a:rPr lang="en-US" sz="2500" b="0" i="0" u="none" strike="noStrike" cap="none" dirty="0" err="1">
                <a:solidFill>
                  <a:srgbClr val="000000"/>
                </a:solidFill>
                <a:latin typeface="Calibri"/>
                <a:ea typeface="Calibri"/>
                <a:cs typeface="Calibri"/>
                <a:sym typeface="Calibri"/>
              </a:rPr>
              <a:t>d’en</a:t>
            </a:r>
            <a:r>
              <a:rPr lang="en-US" sz="2500" b="0" i="0" u="none" strike="noStrike" cap="none" dirty="0">
                <a:solidFill>
                  <a:srgbClr val="000000"/>
                </a:solidFill>
                <a:latin typeface="Calibri"/>
                <a:ea typeface="Calibri"/>
                <a:cs typeface="Calibri"/>
                <a:sym typeface="Calibri"/>
              </a:rPr>
              <a:t> assurer la </a:t>
            </a:r>
            <a:r>
              <a:rPr lang="en-US" sz="2500" b="0" i="0" u="none" strike="noStrike" cap="none" dirty="0" err="1">
                <a:solidFill>
                  <a:srgbClr val="000000"/>
                </a:solidFill>
                <a:latin typeface="Calibri"/>
                <a:ea typeface="Calibri"/>
                <a:cs typeface="Calibri"/>
                <a:sym typeface="Calibri"/>
              </a:rPr>
              <a:t>cohérence</a:t>
            </a:r>
            <a:r>
              <a:rPr lang="en-US" sz="2500" b="0" i="0" u="none" strike="noStrike" cap="none" dirty="0">
                <a:solidFill>
                  <a:srgbClr val="000000"/>
                </a:solidFill>
                <a:latin typeface="Calibri"/>
                <a:ea typeface="Calibri"/>
                <a:cs typeface="Calibri"/>
                <a:sym typeface="Calibri"/>
              </a:rPr>
              <a:t> et la </a:t>
            </a:r>
            <a:r>
              <a:rPr lang="en-US" sz="2500" b="0" i="0" u="none" strike="noStrike" cap="none" dirty="0" err="1">
                <a:solidFill>
                  <a:srgbClr val="000000"/>
                </a:solidFill>
                <a:latin typeface="Calibri"/>
                <a:ea typeface="Calibri"/>
                <a:cs typeface="Calibri"/>
                <a:sym typeface="Calibri"/>
              </a:rPr>
              <a:t>continuité</a:t>
            </a:r>
            <a:r>
              <a:rPr lang="en-US" sz="2500" b="0" i="0" u="none" strike="noStrike" cap="none" dirty="0">
                <a:solidFill>
                  <a:srgbClr val="000000"/>
                </a:solidFill>
                <a:latin typeface="Calibri"/>
                <a:ea typeface="Calibri"/>
                <a:cs typeface="Calibri"/>
                <a:sym typeface="Calibri"/>
              </a:rPr>
              <a:t> </a:t>
            </a:r>
            <a:r>
              <a:rPr lang="en-US" sz="2500" b="0" i="0" u="none" strike="noStrike" cap="none" dirty="0" err="1">
                <a:solidFill>
                  <a:srgbClr val="000000"/>
                </a:solidFill>
                <a:latin typeface="Calibri"/>
                <a:ea typeface="Calibri"/>
                <a:cs typeface="Calibri"/>
                <a:sym typeface="Calibri"/>
              </a:rPr>
              <a:t>pédagogiques</a:t>
            </a:r>
            <a:r>
              <a:rPr lang="en-US" sz="2500" b="0" i="0" u="none" strike="noStrike" cap="none" dirty="0">
                <a:solidFill>
                  <a:srgbClr val="000000"/>
                </a:solidFill>
                <a:latin typeface="Calibri"/>
                <a:ea typeface="Calibri"/>
                <a:cs typeface="Calibri"/>
                <a:sym typeface="Calibri"/>
              </a:rPr>
              <a:t>.</a:t>
            </a:r>
          </a:p>
        </p:txBody>
      </p:sp>
      <p:sp>
        <p:nvSpPr>
          <p:cNvPr id="5" name="Shape 447"/>
          <p:cNvSpPr/>
          <p:nvPr/>
        </p:nvSpPr>
        <p:spPr>
          <a:xfrm>
            <a:off x="666712" y="428604"/>
            <a:ext cx="2500330" cy="584775"/>
          </a:xfrm>
          <a:prstGeom prst="rect">
            <a:avLst/>
          </a:prstGeom>
          <a:solidFill>
            <a:schemeClr val="accent5">
              <a:lumMod val="60000"/>
              <a:lumOff val="40000"/>
            </a:schemeClr>
          </a:solidFill>
          <a:ln w="12700">
            <a:noFill/>
            <a:miter lim="400000"/>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C572A759-6A51-4108-AA02-DFA0A04FC94B}">
              <ma14:wrappingTextBoxFlag xmlns:ma14="http://schemas.microsoft.com/office/mac/drawingml/2011/main" xmlns="" val="1"/>
            </a:ext>
          </a:extLst>
        </p:spPr>
        <p:txBody>
          <a:bodyPr wrap="square" lIns="45719" rIns="45719">
            <a:spAutoFit/>
          </a:bodyPr>
          <a:lstStyle>
            <a:lvl1pPr defTabSz="457200">
              <a:spcBef>
                <a:spcPts val="700"/>
              </a:spcBef>
              <a:defRPr sz="3200" b="1"/>
            </a:lvl1pPr>
          </a:lstStyle>
          <a:p>
            <a:r>
              <a:rPr smtClean="0"/>
              <a:t>L</a:t>
            </a:r>
            <a:r>
              <a:rPr lang="fr-FR" dirty="0" smtClean="0"/>
              <a:t>e</a:t>
            </a:r>
            <a:r>
              <a:rPr smtClean="0"/>
              <a:t> scénari</a:t>
            </a:r>
            <a:r>
              <a:rPr lang="fr-FR" dirty="0" smtClean="0"/>
              <a:t>o</a:t>
            </a:r>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20"/>
                                        </p:tgtEl>
                                        <p:attrNameLst>
                                          <p:attrName>style.visibility</p:attrName>
                                        </p:attrNameLst>
                                      </p:cBhvr>
                                      <p:to>
                                        <p:strVal val="visible"/>
                                      </p:to>
                                    </p:set>
                                    <p:anim calcmode="lin" valueType="num">
                                      <p:cBhvr additive="base">
                                        <p:cTn id="7" dur="500" fill="hold"/>
                                        <p:tgtEl>
                                          <p:spTgt spid="420"/>
                                        </p:tgtEl>
                                        <p:attrNameLst>
                                          <p:attrName>ppt_x</p:attrName>
                                        </p:attrNameLst>
                                      </p:cBhvr>
                                      <p:tavLst>
                                        <p:tav tm="0">
                                          <p:val>
                                            <p:strVal val="#ppt_x"/>
                                          </p:val>
                                        </p:tav>
                                        <p:tav tm="100000">
                                          <p:val>
                                            <p:strVal val="#ppt_x"/>
                                          </p:val>
                                        </p:tav>
                                      </p:tavLst>
                                    </p:anim>
                                    <p:anim calcmode="lin" valueType="num">
                                      <p:cBhvr additive="base">
                                        <p:cTn id="8" dur="500" fill="hold"/>
                                        <p:tgtEl>
                                          <p:spTgt spid="4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18"/>
                                        </p:tgtEl>
                                        <p:attrNameLst>
                                          <p:attrName>style.visibility</p:attrName>
                                        </p:attrNameLst>
                                      </p:cBhvr>
                                      <p:to>
                                        <p:strVal val="visible"/>
                                      </p:to>
                                    </p:set>
                                    <p:anim calcmode="lin" valueType="num">
                                      <p:cBhvr additive="base">
                                        <p:cTn id="13" dur="500" fill="hold"/>
                                        <p:tgtEl>
                                          <p:spTgt spid="418"/>
                                        </p:tgtEl>
                                        <p:attrNameLst>
                                          <p:attrName>ppt_x</p:attrName>
                                        </p:attrNameLst>
                                      </p:cBhvr>
                                      <p:tavLst>
                                        <p:tav tm="0">
                                          <p:val>
                                            <p:strVal val="#ppt_x"/>
                                          </p:val>
                                        </p:tav>
                                        <p:tav tm="100000">
                                          <p:val>
                                            <p:strVal val="#ppt_x"/>
                                          </p:val>
                                        </p:tav>
                                      </p:tavLst>
                                    </p:anim>
                                    <p:anim calcmode="lin" valueType="num">
                                      <p:cBhvr additive="base">
                                        <p:cTn id="14" dur="500" fill="hold"/>
                                        <p:tgtEl>
                                          <p:spTgt spid="4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 grpId="0"/>
      <p:bldP spid="42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8" name="Connecteur droit 37"/>
          <p:cNvCxnSpPr/>
          <p:nvPr/>
        </p:nvCxnSpPr>
        <p:spPr>
          <a:xfrm>
            <a:off x="6810380" y="1571612"/>
            <a:ext cx="2571768" cy="1588"/>
          </a:xfrm>
          <a:prstGeom prst="line">
            <a:avLst/>
          </a:prstGeom>
          <a:noFill/>
          <a:ln w="38100" cap="flat">
            <a:solidFill>
              <a:schemeClr val="accent1"/>
            </a:solidFill>
            <a:prstDash val="solid"/>
            <a:round/>
          </a:ln>
          <a:effectLst/>
          <a:sp3d/>
        </p:spPr>
        <p:style>
          <a:lnRef idx="0">
            <a:scrgbClr r="0" g="0" b="0"/>
          </a:lnRef>
          <a:fillRef idx="0">
            <a:scrgbClr r="0" g="0" b="0"/>
          </a:fillRef>
          <a:effectRef idx="0">
            <a:scrgbClr r="0" g="0" b="0"/>
          </a:effectRef>
          <a:fontRef idx="none"/>
        </p:style>
      </p:cxnSp>
      <p:cxnSp>
        <p:nvCxnSpPr>
          <p:cNvPr id="36" name="Connecteur droit 35"/>
          <p:cNvCxnSpPr/>
          <p:nvPr/>
        </p:nvCxnSpPr>
        <p:spPr>
          <a:xfrm>
            <a:off x="3167042" y="1500174"/>
            <a:ext cx="2500330" cy="1588"/>
          </a:xfrm>
          <a:prstGeom prst="line">
            <a:avLst/>
          </a:prstGeom>
          <a:noFill/>
          <a:ln w="38100" cap="flat">
            <a:solidFill>
              <a:schemeClr val="accent1"/>
            </a:solidFill>
            <a:prstDash val="solid"/>
            <a:round/>
          </a:ln>
          <a:effectLst/>
          <a:sp3d/>
        </p:spPr>
        <p:style>
          <a:lnRef idx="0">
            <a:scrgbClr r="0" g="0" b="0"/>
          </a:lnRef>
          <a:fillRef idx="0">
            <a:scrgbClr r="0" g="0" b="0"/>
          </a:fillRef>
          <a:effectRef idx="0">
            <a:scrgbClr r="0" g="0" b="0"/>
          </a:effectRef>
          <a:fontRef idx="none"/>
        </p:style>
      </p:cxnSp>
      <p:cxnSp>
        <p:nvCxnSpPr>
          <p:cNvPr id="26" name="Connecteur droit 25"/>
          <p:cNvCxnSpPr/>
          <p:nvPr/>
        </p:nvCxnSpPr>
        <p:spPr>
          <a:xfrm>
            <a:off x="4595802" y="3000372"/>
            <a:ext cx="2857520" cy="2786082"/>
          </a:xfrm>
          <a:prstGeom prst="line">
            <a:avLst/>
          </a:prstGeom>
          <a:noFill/>
          <a:ln w="38100" cap="flat">
            <a:solidFill>
              <a:schemeClr val="accent1"/>
            </a:solidFill>
            <a:prstDash val="solid"/>
            <a:round/>
          </a:ln>
          <a:effectLst/>
          <a:sp3d/>
        </p:spPr>
        <p:style>
          <a:lnRef idx="0">
            <a:scrgbClr r="0" g="0" b="0"/>
          </a:lnRef>
          <a:fillRef idx="0">
            <a:scrgbClr r="0" g="0" b="0"/>
          </a:fillRef>
          <a:effectRef idx="0">
            <a:scrgbClr r="0" g="0" b="0"/>
          </a:effectRef>
          <a:fontRef idx="none"/>
        </p:style>
      </p:cxnSp>
      <p:cxnSp>
        <p:nvCxnSpPr>
          <p:cNvPr id="34" name="Connecteur droit 33"/>
          <p:cNvCxnSpPr/>
          <p:nvPr/>
        </p:nvCxnSpPr>
        <p:spPr>
          <a:xfrm flipV="1">
            <a:off x="8167702" y="857232"/>
            <a:ext cx="1500198" cy="857256"/>
          </a:xfrm>
          <a:prstGeom prst="line">
            <a:avLst/>
          </a:prstGeom>
          <a:noFill/>
          <a:ln w="38100" cap="flat">
            <a:solidFill>
              <a:schemeClr val="accent1"/>
            </a:solidFill>
            <a:prstDash val="solid"/>
            <a:round/>
          </a:ln>
          <a:effectLst/>
          <a:sp3d/>
        </p:spPr>
        <p:style>
          <a:lnRef idx="0">
            <a:scrgbClr r="0" g="0" b="0"/>
          </a:lnRef>
          <a:fillRef idx="0">
            <a:scrgbClr r="0" g="0" b="0"/>
          </a:fillRef>
          <a:effectRef idx="0">
            <a:scrgbClr r="0" g="0" b="0"/>
          </a:effectRef>
          <a:fontRef idx="none"/>
        </p:style>
      </p:cxnSp>
      <p:cxnSp>
        <p:nvCxnSpPr>
          <p:cNvPr id="32" name="Connecteur droit 31"/>
          <p:cNvCxnSpPr/>
          <p:nvPr/>
        </p:nvCxnSpPr>
        <p:spPr>
          <a:xfrm>
            <a:off x="6524628" y="1785926"/>
            <a:ext cx="2143140" cy="1071570"/>
          </a:xfrm>
          <a:prstGeom prst="line">
            <a:avLst/>
          </a:prstGeom>
          <a:noFill/>
          <a:ln w="38100" cap="flat">
            <a:solidFill>
              <a:schemeClr val="accent1"/>
            </a:solidFill>
            <a:prstDash val="solid"/>
            <a:round/>
          </a:ln>
          <a:effectLst/>
          <a:sp3d/>
        </p:spPr>
        <p:style>
          <a:lnRef idx="0">
            <a:scrgbClr r="0" g="0" b="0"/>
          </a:lnRef>
          <a:fillRef idx="0">
            <a:scrgbClr r="0" g="0" b="0"/>
          </a:fillRef>
          <a:effectRef idx="0">
            <a:scrgbClr r="0" g="0" b="0"/>
          </a:effectRef>
          <a:fontRef idx="none"/>
        </p:style>
      </p:cxnSp>
      <p:cxnSp>
        <p:nvCxnSpPr>
          <p:cNvPr id="29" name="Connecteur droit 28"/>
          <p:cNvCxnSpPr/>
          <p:nvPr/>
        </p:nvCxnSpPr>
        <p:spPr>
          <a:xfrm>
            <a:off x="5810248" y="4143380"/>
            <a:ext cx="3786214" cy="785818"/>
          </a:xfrm>
          <a:prstGeom prst="line">
            <a:avLst/>
          </a:prstGeom>
          <a:noFill/>
          <a:ln w="38100" cap="flat">
            <a:solidFill>
              <a:schemeClr val="accent1"/>
            </a:solidFill>
            <a:prstDash val="solid"/>
            <a:round/>
          </a:ln>
          <a:effectLst/>
          <a:sp3d/>
        </p:spPr>
        <p:style>
          <a:lnRef idx="0">
            <a:scrgbClr r="0" g="0" b="0"/>
          </a:lnRef>
          <a:fillRef idx="0">
            <a:scrgbClr r="0" g="0" b="0"/>
          </a:fillRef>
          <a:effectRef idx="0">
            <a:scrgbClr r="0" g="0" b="0"/>
          </a:effectRef>
          <a:fontRef idx="none"/>
        </p:style>
      </p:cxnSp>
      <p:cxnSp>
        <p:nvCxnSpPr>
          <p:cNvPr id="25" name="Connecteur droit 24"/>
          <p:cNvCxnSpPr/>
          <p:nvPr/>
        </p:nvCxnSpPr>
        <p:spPr>
          <a:xfrm rot="5400000">
            <a:off x="2131191" y="3178967"/>
            <a:ext cx="2714644" cy="2214578"/>
          </a:xfrm>
          <a:prstGeom prst="line">
            <a:avLst/>
          </a:prstGeom>
          <a:noFill/>
          <a:ln w="38100" cap="flat">
            <a:solidFill>
              <a:schemeClr val="accent1"/>
            </a:solidFill>
            <a:prstDash val="solid"/>
            <a:round/>
          </a:ln>
          <a:effectLst/>
          <a:sp3d/>
        </p:spPr>
        <p:style>
          <a:lnRef idx="0">
            <a:scrgbClr r="0" g="0" b="0"/>
          </a:lnRef>
          <a:fillRef idx="0">
            <a:scrgbClr r="0" g="0" b="0"/>
          </a:fillRef>
          <a:effectRef idx="0">
            <a:scrgbClr r="0" g="0" b="0"/>
          </a:effectRef>
          <a:fontRef idx="none"/>
        </p:style>
      </p:cxnSp>
      <p:cxnSp>
        <p:nvCxnSpPr>
          <p:cNvPr id="19" name="Connecteur droit 18"/>
          <p:cNvCxnSpPr/>
          <p:nvPr/>
        </p:nvCxnSpPr>
        <p:spPr>
          <a:xfrm rot="16200000" flipH="1">
            <a:off x="3381356" y="1785926"/>
            <a:ext cx="1428760" cy="1428760"/>
          </a:xfrm>
          <a:prstGeom prst="line">
            <a:avLst/>
          </a:prstGeom>
          <a:noFill/>
          <a:ln w="38100" cap="flat">
            <a:solidFill>
              <a:schemeClr val="accent1"/>
            </a:solidFill>
            <a:prstDash val="solid"/>
            <a:round/>
          </a:ln>
          <a:effectLst/>
          <a:sp3d/>
        </p:spPr>
        <p:style>
          <a:lnRef idx="0">
            <a:scrgbClr r="0" g="0" b="0"/>
          </a:lnRef>
          <a:fillRef idx="0">
            <a:scrgbClr r="0" g="0" b="0"/>
          </a:fillRef>
          <a:effectRef idx="0">
            <a:scrgbClr r="0" g="0" b="0"/>
          </a:effectRef>
          <a:fontRef idx="none"/>
        </p:style>
      </p:cxnSp>
      <p:sp>
        <p:nvSpPr>
          <p:cNvPr id="466" name="Shape 466"/>
          <p:cNvSpPr>
            <a:spLocks noGrp="1"/>
          </p:cNvSpPr>
          <p:nvPr>
            <p:ph type="body" sz="quarter" idx="1"/>
          </p:nvPr>
        </p:nvSpPr>
        <p:spPr>
          <a:xfrm>
            <a:off x="1523968" y="1785926"/>
            <a:ext cx="2143140" cy="779462"/>
          </a:xfrm>
          <a:prstGeom prst="rect">
            <a:avLst/>
          </a:prstGeom>
        </p:spPr>
        <p:txBody>
          <a:bodyPr/>
          <a:lstStyle>
            <a:lvl1pPr algn="l">
              <a:defRPr b="1">
                <a:solidFill>
                  <a:srgbClr val="000000"/>
                </a:solidFill>
              </a:defRPr>
            </a:lvl1pPr>
          </a:lstStyle>
          <a:p>
            <a:pPr algn="ctr"/>
            <a:r>
              <a:rPr smtClean="0"/>
              <a:t>Pourquoi</a:t>
            </a:r>
            <a:r>
              <a:rPr lang="fr-FR" dirty="0" smtClean="0"/>
              <a:t> </a:t>
            </a:r>
            <a:r>
              <a:rPr smtClean="0"/>
              <a:t>?</a:t>
            </a:r>
            <a:endParaRPr/>
          </a:p>
        </p:txBody>
      </p:sp>
      <p:sp>
        <p:nvSpPr>
          <p:cNvPr id="7" name="Shape 447"/>
          <p:cNvSpPr/>
          <p:nvPr/>
        </p:nvSpPr>
        <p:spPr>
          <a:xfrm>
            <a:off x="1381092" y="1285860"/>
            <a:ext cx="2643206" cy="584775"/>
          </a:xfrm>
          <a:prstGeom prst="rect">
            <a:avLst/>
          </a:prstGeom>
          <a:solidFill>
            <a:schemeClr val="accent5">
              <a:lumMod val="60000"/>
              <a:lumOff val="40000"/>
            </a:schemeClr>
          </a:solidFill>
          <a:ln w="12700">
            <a:noFill/>
            <a:miter lim="400000"/>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C572A759-6A51-4108-AA02-DFA0A04FC94B}">
              <ma14:wrappingTextBoxFlag xmlns:ma14="http://schemas.microsoft.com/office/mac/drawingml/2011/main" xmlns="" val="1"/>
            </a:ext>
          </a:extLst>
        </p:spPr>
        <p:txBody>
          <a:bodyPr wrap="square" lIns="45719" rIns="45719">
            <a:spAutoFit/>
          </a:bodyPr>
          <a:lstStyle>
            <a:lvl1pPr defTabSz="457200">
              <a:spcBef>
                <a:spcPts val="700"/>
              </a:spcBef>
              <a:defRPr sz="3200" b="1"/>
            </a:lvl1pPr>
          </a:lstStyle>
          <a:p>
            <a:r>
              <a:rPr smtClean="0"/>
              <a:t>L</a:t>
            </a:r>
            <a:r>
              <a:rPr lang="fr-FR" dirty="0" smtClean="0"/>
              <a:t>e</a:t>
            </a:r>
            <a:r>
              <a:rPr smtClean="0"/>
              <a:t> scénari</a:t>
            </a:r>
            <a:r>
              <a:rPr lang="fr-FR" dirty="0" smtClean="0"/>
              <a:t>o</a:t>
            </a:r>
            <a:endParaRPr/>
          </a:p>
        </p:txBody>
      </p:sp>
      <p:sp>
        <p:nvSpPr>
          <p:cNvPr id="8" name="ZoneTexte 7"/>
          <p:cNvSpPr txBox="1"/>
          <p:nvPr/>
        </p:nvSpPr>
        <p:spPr>
          <a:xfrm>
            <a:off x="7453322" y="1500174"/>
            <a:ext cx="1500198" cy="46166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2">
            <a:schemeClr val="accent4"/>
          </a:fillRef>
          <a:effectRef idx="1">
            <a:schemeClr val="accent4"/>
          </a:effectRef>
          <a:fontRef idx="minor">
            <a:schemeClr val="dk1"/>
          </a:fontRef>
        </p:style>
        <p:txBody>
          <a:bodyPr rot="0" spcFirstLastPara="1" vertOverflow="overflow" horzOverflow="overflow" vert="horz" wrap="square" lIns="45719" tIns="45719" rIns="45719" bIns="45719" numCol="1" spcCol="38100" rtlCol="0" anchor="t">
            <a:spAutoFit/>
          </a:bodyPr>
          <a:lstStyle/>
          <a:p>
            <a:pPr algn="ctr"/>
            <a:r>
              <a:rPr lang="fr-FR" sz="2400" b="1" dirty="0" smtClean="0">
                <a:latin typeface="Arial" pitchFamily="34" charset="0"/>
                <a:cs typeface="Arial" pitchFamily="34" charset="0"/>
              </a:rPr>
              <a:t>Faciliter</a:t>
            </a:r>
            <a:endParaRPr kumimoji="0" lang="fr-FR" sz="2400" b="0" i="0" u="none" strike="noStrike" cap="none" spc="0" normalizeH="0" baseline="0" dirty="0">
              <a:ln>
                <a:noFill/>
              </a:ln>
              <a:solidFill>
                <a:srgbClr val="000000"/>
              </a:solidFill>
              <a:effectLst/>
              <a:uFillTx/>
              <a:latin typeface="Arial" pitchFamily="34" charset="0"/>
              <a:ea typeface="+mj-ea"/>
              <a:cs typeface="Arial" pitchFamily="34" charset="0"/>
              <a:sym typeface="Calibri"/>
            </a:endParaRPr>
          </a:p>
        </p:txBody>
      </p:sp>
      <p:sp>
        <p:nvSpPr>
          <p:cNvPr id="9" name="ZoneTexte 8"/>
          <p:cNvSpPr txBox="1"/>
          <p:nvPr/>
        </p:nvSpPr>
        <p:spPr>
          <a:xfrm>
            <a:off x="9239272" y="642918"/>
            <a:ext cx="2786082" cy="46166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2">
            <a:schemeClr val="accent4"/>
          </a:fillRef>
          <a:effectRef idx="1">
            <a:schemeClr val="accent4"/>
          </a:effectRef>
          <a:fontRef idx="minor">
            <a:schemeClr val="dk1"/>
          </a:fontRef>
        </p:style>
        <p:txBody>
          <a:bodyPr rot="0" spcFirstLastPara="1" vertOverflow="overflow" horzOverflow="overflow" vert="horz" wrap="square" lIns="45719" tIns="45719" rIns="45719" bIns="45719" numCol="1" spcCol="38100" rtlCol="0" anchor="t">
            <a:spAutoFit/>
          </a:bodyPr>
          <a:lstStyle/>
          <a:p>
            <a:pPr algn="ctr"/>
            <a:r>
              <a:rPr lang="fr-FR" sz="2400" b="1" dirty="0" smtClean="0">
                <a:latin typeface="Arial" pitchFamily="34" charset="0"/>
                <a:cs typeface="Arial" pitchFamily="34" charset="0"/>
              </a:rPr>
              <a:t>La concertation</a:t>
            </a:r>
            <a:endParaRPr kumimoji="0" lang="fr-FR" sz="2400" b="0" i="0" u="none" strike="noStrike" cap="none" spc="0" normalizeH="0" baseline="0" dirty="0">
              <a:ln>
                <a:noFill/>
              </a:ln>
              <a:solidFill>
                <a:srgbClr val="000000"/>
              </a:solidFill>
              <a:effectLst/>
              <a:uFillTx/>
              <a:latin typeface="Arial" pitchFamily="34" charset="0"/>
              <a:ea typeface="+mj-ea"/>
              <a:cs typeface="Arial" pitchFamily="34" charset="0"/>
              <a:sym typeface="Calibri"/>
            </a:endParaRPr>
          </a:p>
        </p:txBody>
      </p:sp>
      <p:sp>
        <p:nvSpPr>
          <p:cNvPr id="10" name="ZoneTexte 9"/>
          <p:cNvSpPr txBox="1"/>
          <p:nvPr/>
        </p:nvSpPr>
        <p:spPr>
          <a:xfrm>
            <a:off x="9310710" y="1500174"/>
            <a:ext cx="2571768" cy="46166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2">
            <a:schemeClr val="accent4"/>
          </a:fillRef>
          <a:effectRef idx="1">
            <a:schemeClr val="accent4"/>
          </a:effectRef>
          <a:fontRef idx="minor">
            <a:schemeClr val="dk1"/>
          </a:fontRef>
        </p:style>
        <p:txBody>
          <a:bodyPr rot="0" spcFirstLastPara="1" vertOverflow="overflow" horzOverflow="overflow" vert="horz" wrap="square" lIns="45719" tIns="45719" rIns="45719" bIns="45719" numCol="1" spcCol="38100" rtlCol="0" anchor="t">
            <a:spAutoFit/>
          </a:bodyPr>
          <a:lstStyle/>
          <a:p>
            <a:pPr algn="ctr"/>
            <a:r>
              <a:rPr lang="fr-FR" sz="2400" b="1" dirty="0" smtClean="0">
                <a:latin typeface="Arial" pitchFamily="34" charset="0"/>
                <a:cs typeface="Arial" pitchFamily="34" charset="0"/>
              </a:rPr>
              <a:t>La coordination</a:t>
            </a:r>
            <a:endParaRPr kumimoji="0" lang="fr-FR" sz="2400" b="0" i="0" u="none" strike="noStrike" cap="none" spc="0" normalizeH="0" baseline="0" dirty="0">
              <a:ln>
                <a:noFill/>
              </a:ln>
              <a:solidFill>
                <a:srgbClr val="000000"/>
              </a:solidFill>
              <a:effectLst/>
              <a:uFillTx/>
              <a:latin typeface="Arial" pitchFamily="34" charset="0"/>
              <a:ea typeface="+mj-ea"/>
              <a:cs typeface="Arial" pitchFamily="34" charset="0"/>
              <a:sym typeface="Calibri"/>
            </a:endParaRPr>
          </a:p>
        </p:txBody>
      </p:sp>
      <p:sp>
        <p:nvSpPr>
          <p:cNvPr id="11" name="ZoneTexte 10"/>
          <p:cNvSpPr txBox="1"/>
          <p:nvPr/>
        </p:nvSpPr>
        <p:spPr>
          <a:xfrm>
            <a:off x="5167305" y="3857628"/>
            <a:ext cx="3626329" cy="83099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2">
            <a:schemeClr val="accent4"/>
          </a:fillRef>
          <a:effectRef idx="1">
            <a:schemeClr val="accent4"/>
          </a:effectRef>
          <a:fontRef idx="minor">
            <a:schemeClr val="dk1"/>
          </a:fontRef>
        </p:style>
        <p:txBody>
          <a:bodyPr rot="0" spcFirstLastPara="1" vertOverflow="overflow" horzOverflow="overflow" vert="horz" wrap="square" lIns="45719" tIns="45719" rIns="45719" bIns="45719" numCol="1" spcCol="38100" rtlCol="0" anchor="t">
            <a:spAutoFit/>
          </a:bodyPr>
          <a:lstStyle/>
          <a:p>
            <a:pPr algn="ctr"/>
            <a:r>
              <a:rPr kumimoji="0" lang="fr-FR" sz="2400" b="1" i="0" u="none" strike="noStrike" cap="none" spc="0" normalizeH="0" baseline="0" dirty="0" smtClean="0">
                <a:ln>
                  <a:noFill/>
                </a:ln>
                <a:solidFill>
                  <a:srgbClr val="000000"/>
                </a:solidFill>
                <a:effectLst/>
                <a:uFillTx/>
                <a:latin typeface="Arial" pitchFamily="34" charset="0"/>
                <a:ea typeface="+mj-ea"/>
                <a:cs typeface="Arial" pitchFamily="34" charset="0"/>
                <a:sym typeface="Calibri"/>
              </a:rPr>
              <a:t>S’assurer</a:t>
            </a:r>
            <a:r>
              <a:rPr kumimoji="0" lang="fr-FR" sz="2400" b="1" i="0" u="none" strike="noStrike" cap="none" spc="0" normalizeH="0" dirty="0" smtClean="0">
                <a:ln>
                  <a:noFill/>
                </a:ln>
                <a:solidFill>
                  <a:srgbClr val="000000"/>
                </a:solidFill>
                <a:effectLst/>
                <a:uFillTx/>
                <a:latin typeface="Arial" pitchFamily="34" charset="0"/>
                <a:ea typeface="+mj-ea"/>
                <a:cs typeface="Arial" pitchFamily="34" charset="0"/>
                <a:sym typeface="Calibri"/>
              </a:rPr>
              <a:t> </a:t>
            </a:r>
            <a:r>
              <a:rPr kumimoji="0" lang="fr-FR" sz="2400" b="1" i="0" u="none" strike="noStrike" cap="none" spc="0" normalizeH="0" dirty="0" smtClean="0">
                <a:ln>
                  <a:noFill/>
                </a:ln>
                <a:solidFill>
                  <a:srgbClr val="000000"/>
                </a:solidFill>
                <a:effectLst/>
                <a:uFillTx/>
                <a:latin typeface="Arial" pitchFamily="34" charset="0"/>
                <a:ea typeface="+mj-ea"/>
                <a:cs typeface="Arial" pitchFamily="34" charset="0"/>
                <a:sym typeface="Calibri"/>
              </a:rPr>
              <a:t>d’une </a:t>
            </a:r>
            <a:r>
              <a:rPr kumimoji="0" lang="fr-FR" sz="2400" b="1" i="0" u="none" strike="noStrike" cap="none" spc="0" normalizeH="0" dirty="0" smtClean="0">
                <a:ln>
                  <a:noFill/>
                </a:ln>
                <a:solidFill>
                  <a:srgbClr val="000000"/>
                </a:solidFill>
                <a:effectLst/>
                <a:uFillTx/>
                <a:latin typeface="Arial" pitchFamily="34" charset="0"/>
                <a:ea typeface="+mj-ea"/>
                <a:cs typeface="Arial" pitchFamily="34" charset="0"/>
                <a:sym typeface="Calibri"/>
              </a:rPr>
              <a:t>cohérence thématique </a:t>
            </a:r>
            <a:endParaRPr kumimoji="0" lang="fr-FR" sz="2400" b="0" i="0" u="none" strike="noStrike" cap="none" spc="0" normalizeH="0" baseline="0" dirty="0">
              <a:ln>
                <a:noFill/>
              </a:ln>
              <a:solidFill>
                <a:srgbClr val="000000"/>
              </a:solidFill>
              <a:effectLst/>
              <a:uFillTx/>
              <a:latin typeface="Arial" pitchFamily="34" charset="0"/>
              <a:ea typeface="+mj-ea"/>
              <a:cs typeface="Arial" pitchFamily="34" charset="0"/>
              <a:sym typeface="Calibri"/>
            </a:endParaRPr>
          </a:p>
        </p:txBody>
      </p:sp>
      <p:sp>
        <p:nvSpPr>
          <p:cNvPr id="12" name="ZoneTexte 11"/>
          <p:cNvSpPr txBox="1"/>
          <p:nvPr/>
        </p:nvSpPr>
        <p:spPr>
          <a:xfrm>
            <a:off x="7881950" y="2285992"/>
            <a:ext cx="3571900" cy="1200327"/>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2">
            <a:schemeClr val="accent4"/>
          </a:fillRef>
          <a:effectRef idx="1">
            <a:schemeClr val="accent4"/>
          </a:effectRef>
          <a:fontRef idx="minor">
            <a:schemeClr val="dk1"/>
          </a:fontRef>
        </p:style>
        <p:txBody>
          <a:bodyPr rot="0" spcFirstLastPara="1" vertOverflow="overflow" horzOverflow="overflow" vert="horz" wrap="square" lIns="45719" tIns="45719" rIns="45719" bIns="45719" numCol="1" spcCol="38100" rtlCol="0" anchor="t">
            <a:spAutoFit/>
          </a:bodyPr>
          <a:lstStyle/>
          <a:p>
            <a:pPr algn="ctr"/>
            <a:r>
              <a:rPr lang="fr-FR" sz="2400" b="1" dirty="0" smtClean="0">
                <a:latin typeface="Arial" pitchFamily="34" charset="0"/>
                <a:cs typeface="Arial" pitchFamily="34" charset="0"/>
              </a:rPr>
              <a:t>Identifier les différences culturelles entre disciplines</a:t>
            </a:r>
            <a:endParaRPr kumimoji="0" lang="fr-FR" sz="2400" b="0" i="0" u="none" strike="noStrike" cap="none" spc="0" normalizeH="0" baseline="0" dirty="0">
              <a:ln>
                <a:noFill/>
              </a:ln>
              <a:solidFill>
                <a:srgbClr val="000000"/>
              </a:solidFill>
              <a:effectLst/>
              <a:uFillTx/>
              <a:latin typeface="Arial" pitchFamily="34" charset="0"/>
              <a:ea typeface="+mj-ea"/>
              <a:cs typeface="Arial" pitchFamily="34" charset="0"/>
              <a:sym typeface="Calibri"/>
            </a:endParaRPr>
          </a:p>
        </p:txBody>
      </p:sp>
      <p:sp>
        <p:nvSpPr>
          <p:cNvPr id="13" name="ZoneTexte 12"/>
          <p:cNvSpPr txBox="1"/>
          <p:nvPr/>
        </p:nvSpPr>
        <p:spPr>
          <a:xfrm>
            <a:off x="9096396" y="4857760"/>
            <a:ext cx="1857388" cy="46166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2">
            <a:schemeClr val="accent4"/>
          </a:fillRef>
          <a:effectRef idx="1">
            <a:schemeClr val="accent4"/>
          </a:effectRef>
          <a:fontRef idx="minor">
            <a:schemeClr val="dk1"/>
          </a:fontRef>
        </p:style>
        <p:txBody>
          <a:bodyPr rot="0" spcFirstLastPara="1" vertOverflow="overflow" horzOverflow="overflow" vert="horz" wrap="square" lIns="45719" tIns="45719" rIns="45719" bIns="45719" numCol="1" spcCol="38100" rtlCol="0" anchor="t">
            <a:spAutoFit/>
          </a:bodyPr>
          <a:lstStyle/>
          <a:p>
            <a:pPr algn="ctr"/>
            <a:r>
              <a:rPr lang="fr-FR" sz="2400" b="1" dirty="0" smtClean="0">
                <a:latin typeface="Arial" pitchFamily="34" charset="0"/>
                <a:cs typeface="Arial" pitchFamily="34" charset="0"/>
              </a:rPr>
              <a:t>Motivante </a:t>
            </a:r>
            <a:endParaRPr kumimoji="0" lang="fr-FR" sz="2400" b="0" i="0" u="none" strike="noStrike" cap="none" spc="0" normalizeH="0" baseline="0" dirty="0">
              <a:ln>
                <a:noFill/>
              </a:ln>
              <a:solidFill>
                <a:srgbClr val="000000"/>
              </a:solidFill>
              <a:effectLst/>
              <a:uFillTx/>
              <a:latin typeface="Arial" pitchFamily="34" charset="0"/>
              <a:ea typeface="+mj-ea"/>
              <a:cs typeface="Arial" pitchFamily="34" charset="0"/>
              <a:sym typeface="Calibri"/>
            </a:endParaRPr>
          </a:p>
        </p:txBody>
      </p:sp>
      <p:sp>
        <p:nvSpPr>
          <p:cNvPr id="14" name="ZoneTexte 13"/>
          <p:cNvSpPr txBox="1"/>
          <p:nvPr/>
        </p:nvSpPr>
        <p:spPr>
          <a:xfrm>
            <a:off x="6238876" y="5572140"/>
            <a:ext cx="3214710" cy="46166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2">
            <a:schemeClr val="accent4"/>
          </a:fillRef>
          <a:effectRef idx="1">
            <a:schemeClr val="accent4"/>
          </a:effectRef>
          <a:fontRef idx="minor">
            <a:schemeClr val="dk1"/>
          </a:fontRef>
        </p:style>
        <p:txBody>
          <a:bodyPr rot="0" spcFirstLastPara="1" vertOverflow="overflow" horzOverflow="overflow" vert="horz" wrap="square" lIns="45719" tIns="45719" rIns="45719" bIns="45719" numCol="1" spcCol="38100" rtlCol="0" anchor="t">
            <a:spAutoFit/>
          </a:bodyPr>
          <a:lstStyle/>
          <a:p>
            <a:pPr algn="ctr"/>
            <a:r>
              <a:rPr lang="fr-FR" sz="2400" b="1" dirty="0" smtClean="0">
                <a:latin typeface="Arial" pitchFamily="34" charset="0"/>
                <a:cs typeface="Arial" pitchFamily="34" charset="0"/>
              </a:rPr>
              <a:t>Porteuse de sens</a:t>
            </a:r>
            <a:endParaRPr kumimoji="0" lang="fr-FR" sz="2400" b="0" i="0" u="none" strike="noStrike" cap="none" spc="0" normalizeH="0" baseline="0" dirty="0">
              <a:ln>
                <a:noFill/>
              </a:ln>
              <a:solidFill>
                <a:srgbClr val="000000"/>
              </a:solidFill>
              <a:effectLst/>
              <a:uFillTx/>
              <a:latin typeface="Arial" pitchFamily="34" charset="0"/>
              <a:ea typeface="+mj-ea"/>
              <a:cs typeface="Arial" pitchFamily="34" charset="0"/>
              <a:sym typeface="Calibri"/>
            </a:endParaRPr>
          </a:p>
        </p:txBody>
      </p:sp>
      <p:sp>
        <p:nvSpPr>
          <p:cNvPr id="15" name="ZoneTexte 14"/>
          <p:cNvSpPr txBox="1"/>
          <p:nvPr/>
        </p:nvSpPr>
        <p:spPr>
          <a:xfrm>
            <a:off x="5095868" y="1142984"/>
            <a:ext cx="2000264" cy="83099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2">
            <a:schemeClr val="accent4"/>
          </a:fillRef>
          <a:effectRef idx="1">
            <a:schemeClr val="accent4"/>
          </a:effectRef>
          <a:fontRef idx="minor">
            <a:schemeClr val="dk1"/>
          </a:fontRef>
        </p:style>
        <p:txBody>
          <a:bodyPr rot="0" spcFirstLastPara="1" vertOverflow="overflow" horzOverflow="overflow" vert="horz" wrap="square" lIns="45719" tIns="45719" rIns="45719" bIns="45719" numCol="1" spcCol="38100" rtlCol="0" anchor="t">
            <a:spAutoFit/>
          </a:bodyPr>
          <a:lstStyle/>
          <a:p>
            <a:pPr algn="ctr"/>
            <a:r>
              <a:rPr lang="fr-FR" sz="2400" b="1" dirty="0" smtClean="0">
                <a:latin typeface="Arial" pitchFamily="34" charset="0"/>
                <a:cs typeface="Arial" pitchFamily="34" charset="0"/>
              </a:rPr>
              <a:t>Pour les enseignants</a:t>
            </a:r>
            <a:endParaRPr kumimoji="0" lang="fr-FR" sz="2400" b="0" i="0" u="none" strike="noStrike" cap="none" spc="0" normalizeH="0" baseline="0" dirty="0">
              <a:ln>
                <a:noFill/>
              </a:ln>
              <a:solidFill>
                <a:srgbClr val="000000"/>
              </a:solidFill>
              <a:effectLst/>
              <a:uFillTx/>
              <a:latin typeface="Arial" pitchFamily="34" charset="0"/>
              <a:ea typeface="+mj-ea"/>
              <a:cs typeface="Arial" pitchFamily="34" charset="0"/>
              <a:sym typeface="Calibri"/>
            </a:endParaRPr>
          </a:p>
        </p:txBody>
      </p:sp>
      <p:sp>
        <p:nvSpPr>
          <p:cNvPr id="16" name="ZoneTexte 15"/>
          <p:cNvSpPr txBox="1"/>
          <p:nvPr/>
        </p:nvSpPr>
        <p:spPr>
          <a:xfrm>
            <a:off x="3667108" y="2643182"/>
            <a:ext cx="1928826" cy="83099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2">
            <a:schemeClr val="accent4"/>
          </a:fillRef>
          <a:effectRef idx="1">
            <a:schemeClr val="accent4"/>
          </a:effectRef>
          <a:fontRef idx="minor">
            <a:schemeClr val="dk1"/>
          </a:fontRef>
        </p:style>
        <p:txBody>
          <a:bodyPr rot="0" spcFirstLastPara="1" vertOverflow="overflow" horzOverflow="overflow" vert="horz" wrap="square" lIns="45719" tIns="45719" rIns="45719" bIns="45719" numCol="1" spcCol="38100" rtlCol="0" anchor="t">
            <a:spAutoFit/>
          </a:bodyPr>
          <a:lstStyle/>
          <a:p>
            <a:pPr algn="ctr"/>
            <a:r>
              <a:rPr lang="fr-FR" sz="2400" b="1" dirty="0" smtClean="0">
                <a:latin typeface="Arial" pitchFamily="34" charset="0"/>
                <a:cs typeface="Arial" pitchFamily="34" charset="0"/>
              </a:rPr>
              <a:t>Pour </a:t>
            </a:r>
          </a:p>
          <a:p>
            <a:pPr algn="ctr"/>
            <a:r>
              <a:rPr lang="fr-FR" sz="2400" b="1" dirty="0" smtClean="0">
                <a:latin typeface="Arial" pitchFamily="34" charset="0"/>
                <a:cs typeface="Arial" pitchFamily="34" charset="0"/>
              </a:rPr>
              <a:t>les élèves</a:t>
            </a:r>
            <a:endParaRPr kumimoji="0" lang="fr-FR" sz="2400" b="0" i="0" u="none" strike="noStrike" cap="none" spc="0" normalizeH="0" baseline="0" dirty="0">
              <a:ln>
                <a:noFill/>
              </a:ln>
              <a:solidFill>
                <a:srgbClr val="000000"/>
              </a:solidFill>
              <a:effectLst/>
              <a:uFillTx/>
              <a:latin typeface="Arial" pitchFamily="34" charset="0"/>
              <a:ea typeface="+mj-ea"/>
              <a:cs typeface="Arial" pitchFamily="34" charset="0"/>
              <a:sym typeface="Calibri"/>
            </a:endParaRPr>
          </a:p>
        </p:txBody>
      </p:sp>
      <p:sp>
        <p:nvSpPr>
          <p:cNvPr id="17" name="ZoneTexte 16"/>
          <p:cNvSpPr txBox="1"/>
          <p:nvPr/>
        </p:nvSpPr>
        <p:spPr>
          <a:xfrm>
            <a:off x="1095340" y="3786190"/>
            <a:ext cx="3184094" cy="1200327"/>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2">
            <a:schemeClr val="accent4"/>
          </a:fillRef>
          <a:effectRef idx="1">
            <a:schemeClr val="accent4"/>
          </a:effectRef>
          <a:fontRef idx="minor">
            <a:schemeClr val="dk1"/>
          </a:fontRef>
        </p:style>
        <p:txBody>
          <a:bodyPr rot="0" spcFirstLastPara="1" vertOverflow="overflow" horzOverflow="overflow" vert="horz" wrap="square" lIns="45719" tIns="45719" rIns="45719" bIns="45719" numCol="1" spcCol="38100" rtlCol="0" anchor="t">
            <a:spAutoFit/>
          </a:bodyPr>
          <a:lstStyle/>
          <a:p>
            <a:pPr algn="ctr"/>
            <a:r>
              <a:rPr lang="fr-FR" sz="2400" b="1" dirty="0" smtClean="0">
                <a:latin typeface="Arial" pitchFamily="34" charset="0"/>
                <a:cs typeface="Arial" pitchFamily="34" charset="0"/>
              </a:rPr>
              <a:t>S’assurer de s’inscrire dans une démarche de projet</a:t>
            </a:r>
            <a:endParaRPr kumimoji="0" lang="fr-FR" sz="2400" b="0" i="0" u="none" strike="noStrike" cap="none" spc="0" normalizeH="0" baseline="0" dirty="0">
              <a:ln>
                <a:noFill/>
              </a:ln>
              <a:solidFill>
                <a:srgbClr val="000000"/>
              </a:solidFill>
              <a:effectLst/>
              <a:uFillTx/>
              <a:latin typeface="Arial" pitchFamily="34" charset="0"/>
              <a:ea typeface="+mj-ea"/>
              <a:cs typeface="Arial" pitchFamily="34" charset="0"/>
              <a:sym typeface="Calibri"/>
            </a:endParaRPr>
          </a:p>
        </p:txBody>
      </p:sp>
      <p:sp>
        <p:nvSpPr>
          <p:cNvPr id="18" name="ZoneTexte 17"/>
          <p:cNvSpPr txBox="1"/>
          <p:nvPr/>
        </p:nvSpPr>
        <p:spPr>
          <a:xfrm>
            <a:off x="309522" y="5357826"/>
            <a:ext cx="3786214" cy="1200327"/>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2">
            <a:schemeClr val="accent4"/>
          </a:fillRef>
          <a:effectRef idx="1">
            <a:schemeClr val="accent4"/>
          </a:effectRef>
          <a:fontRef idx="minor">
            <a:schemeClr val="dk1"/>
          </a:fontRef>
        </p:style>
        <p:txBody>
          <a:bodyPr rot="0" spcFirstLastPara="1" vertOverflow="overflow" horzOverflow="overflow" vert="horz" wrap="square" lIns="45719" tIns="45719" rIns="45719" bIns="45719" numCol="1" spcCol="38100" rtlCol="0" anchor="t">
            <a:spAutoFit/>
          </a:bodyPr>
          <a:lstStyle/>
          <a:p>
            <a:pPr algn="ctr"/>
            <a:r>
              <a:rPr lang="fr-FR" sz="2400" b="1" dirty="0" smtClean="0">
                <a:latin typeface="Arial" pitchFamily="34" charset="0"/>
                <a:cs typeface="Arial" pitchFamily="34" charset="0"/>
              </a:rPr>
              <a:t>Développer l’aptitude à se projeter et s’organiser dans le temps</a:t>
            </a:r>
            <a:endParaRPr kumimoji="0" lang="fr-FR" sz="2400" b="0" i="0" u="none" strike="noStrike" cap="none" spc="0" normalizeH="0" baseline="0" dirty="0">
              <a:ln>
                <a:noFill/>
              </a:ln>
              <a:solidFill>
                <a:srgbClr val="000000"/>
              </a:solidFill>
              <a:effectLst/>
              <a:uFillTx/>
              <a:latin typeface="Arial" pitchFamily="34" charset="0"/>
              <a:ea typeface="+mj-ea"/>
              <a:cs typeface="Arial" pitchFamily="34" charset="0"/>
              <a:sym typeface="Calibri"/>
            </a:endParaRPr>
          </a:p>
        </p:txBody>
      </p:sp>
    </p:spTree>
  </p:cSld>
  <p:clrMapOvr>
    <a:masterClrMapping/>
  </p:clrMapOvr>
  <p:transition spd="slow"/>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fill="hold"/>
                                        <p:tgtEl>
                                          <p:spTgt spid="36"/>
                                        </p:tgtEl>
                                        <p:attrNameLst>
                                          <p:attrName>ppt_x</p:attrName>
                                        </p:attrNameLst>
                                      </p:cBhvr>
                                      <p:tavLst>
                                        <p:tav tm="0">
                                          <p:val>
                                            <p:strVal val="#ppt_x"/>
                                          </p:val>
                                        </p:tav>
                                        <p:tav tm="100000">
                                          <p:val>
                                            <p:strVal val="#ppt_x"/>
                                          </p:val>
                                        </p:tav>
                                      </p:tavLst>
                                    </p:anim>
                                    <p:anim calcmode="lin" valueType="num">
                                      <p:cBhvr additive="base">
                                        <p:cTn id="12"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additive="base">
                                        <p:cTn id="21" dur="500" fill="hold"/>
                                        <p:tgtEl>
                                          <p:spTgt spid="38"/>
                                        </p:tgtEl>
                                        <p:attrNameLst>
                                          <p:attrName>ppt_x</p:attrName>
                                        </p:attrNameLst>
                                      </p:cBhvr>
                                      <p:tavLst>
                                        <p:tav tm="0">
                                          <p:val>
                                            <p:strVal val="#ppt_x"/>
                                          </p:val>
                                        </p:tav>
                                        <p:tav tm="100000">
                                          <p:val>
                                            <p:strVal val="#ppt_x"/>
                                          </p:val>
                                        </p:tav>
                                      </p:tavLst>
                                    </p:anim>
                                    <p:anim calcmode="lin" valueType="num">
                                      <p:cBhvr additive="base">
                                        <p:cTn id="22" dur="500" fill="hold"/>
                                        <p:tgtEl>
                                          <p:spTgt spid="38"/>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additive="base">
                                        <p:cTn id="25" dur="500" fill="hold"/>
                                        <p:tgtEl>
                                          <p:spTgt spid="34"/>
                                        </p:tgtEl>
                                        <p:attrNameLst>
                                          <p:attrName>ppt_x</p:attrName>
                                        </p:attrNameLst>
                                      </p:cBhvr>
                                      <p:tavLst>
                                        <p:tav tm="0">
                                          <p:val>
                                            <p:strVal val="#ppt_x"/>
                                          </p:val>
                                        </p:tav>
                                        <p:tav tm="100000">
                                          <p:val>
                                            <p:strVal val="#ppt_x"/>
                                          </p:val>
                                        </p:tav>
                                      </p:tavLst>
                                    </p:anim>
                                    <p:anim calcmode="lin" valueType="num">
                                      <p:cBhvr additive="base">
                                        <p:cTn id="26" dur="500" fill="hold"/>
                                        <p:tgtEl>
                                          <p:spTgt spid="34"/>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additive="base">
                                        <p:cTn id="49" dur="500" fill="hold"/>
                                        <p:tgtEl>
                                          <p:spTgt spid="19"/>
                                        </p:tgtEl>
                                        <p:attrNameLst>
                                          <p:attrName>ppt_x</p:attrName>
                                        </p:attrNameLst>
                                      </p:cBhvr>
                                      <p:tavLst>
                                        <p:tav tm="0">
                                          <p:val>
                                            <p:strVal val="#ppt_x"/>
                                          </p:val>
                                        </p:tav>
                                        <p:tav tm="100000">
                                          <p:val>
                                            <p:strVal val="#ppt_x"/>
                                          </p:val>
                                        </p:tav>
                                      </p:tavLst>
                                    </p:anim>
                                    <p:anim calcmode="lin" valueType="num">
                                      <p:cBhvr additive="base">
                                        <p:cTn id="50" dur="500" fill="hold"/>
                                        <p:tgtEl>
                                          <p:spTgt spid="19"/>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500" fill="hold"/>
                                        <p:tgtEl>
                                          <p:spTgt spid="16"/>
                                        </p:tgtEl>
                                        <p:attrNameLst>
                                          <p:attrName>ppt_x</p:attrName>
                                        </p:attrNameLst>
                                      </p:cBhvr>
                                      <p:tavLst>
                                        <p:tav tm="0">
                                          <p:val>
                                            <p:strVal val="#ppt_x"/>
                                          </p:val>
                                        </p:tav>
                                        <p:tav tm="100000">
                                          <p:val>
                                            <p:strVal val="#ppt_x"/>
                                          </p:val>
                                        </p:tav>
                                      </p:tavLst>
                                    </p:anim>
                                    <p:anim calcmode="lin" valueType="num">
                                      <p:cBhvr additive="base">
                                        <p:cTn id="5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1"/>
                                        </p:tgtEl>
                                        <p:attrNameLst>
                                          <p:attrName>style.visibility</p:attrName>
                                        </p:attrNameLst>
                                      </p:cBhvr>
                                      <p:to>
                                        <p:strVal val="visible"/>
                                      </p:to>
                                    </p:set>
                                    <p:anim calcmode="lin" valueType="num">
                                      <p:cBhvr additive="base">
                                        <p:cTn id="59" dur="500" fill="hold"/>
                                        <p:tgtEl>
                                          <p:spTgt spid="11"/>
                                        </p:tgtEl>
                                        <p:attrNameLst>
                                          <p:attrName>ppt_x</p:attrName>
                                        </p:attrNameLst>
                                      </p:cBhvr>
                                      <p:tavLst>
                                        <p:tav tm="0">
                                          <p:val>
                                            <p:strVal val="#ppt_x"/>
                                          </p:val>
                                        </p:tav>
                                        <p:tav tm="100000">
                                          <p:val>
                                            <p:strVal val="#ppt_x"/>
                                          </p:val>
                                        </p:tav>
                                      </p:tavLst>
                                    </p:anim>
                                    <p:anim calcmode="lin" valueType="num">
                                      <p:cBhvr additive="base">
                                        <p:cTn id="60" dur="500" fill="hold"/>
                                        <p:tgtEl>
                                          <p:spTgt spid="11"/>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additive="base">
                                        <p:cTn id="63" dur="500" fill="hold"/>
                                        <p:tgtEl>
                                          <p:spTgt spid="26"/>
                                        </p:tgtEl>
                                        <p:attrNameLst>
                                          <p:attrName>ppt_x</p:attrName>
                                        </p:attrNameLst>
                                      </p:cBhvr>
                                      <p:tavLst>
                                        <p:tav tm="0">
                                          <p:val>
                                            <p:strVal val="#ppt_x"/>
                                          </p:val>
                                        </p:tav>
                                        <p:tav tm="100000">
                                          <p:val>
                                            <p:strVal val="#ppt_x"/>
                                          </p:val>
                                        </p:tav>
                                      </p:tavLst>
                                    </p:anim>
                                    <p:anim calcmode="lin" valueType="num">
                                      <p:cBhvr additive="base">
                                        <p:cTn id="64" dur="500" fill="hold"/>
                                        <p:tgtEl>
                                          <p:spTgt spid="2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additive="base">
                                        <p:cTn id="67" dur="500" fill="hold"/>
                                        <p:tgtEl>
                                          <p:spTgt spid="14"/>
                                        </p:tgtEl>
                                        <p:attrNameLst>
                                          <p:attrName>ppt_x</p:attrName>
                                        </p:attrNameLst>
                                      </p:cBhvr>
                                      <p:tavLst>
                                        <p:tav tm="0">
                                          <p:val>
                                            <p:strVal val="#ppt_x"/>
                                          </p:val>
                                        </p:tav>
                                        <p:tav tm="100000">
                                          <p:val>
                                            <p:strVal val="#ppt_x"/>
                                          </p:val>
                                        </p:tav>
                                      </p:tavLst>
                                    </p:anim>
                                    <p:anim calcmode="lin" valueType="num">
                                      <p:cBhvr additive="base">
                                        <p:cTn id="68" dur="500" fill="hold"/>
                                        <p:tgtEl>
                                          <p:spTgt spid="14"/>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
                                        </p:tgtEl>
                                        <p:attrNameLst>
                                          <p:attrName>style.visibility</p:attrName>
                                        </p:attrNameLst>
                                      </p:cBhvr>
                                      <p:to>
                                        <p:strVal val="visible"/>
                                      </p:to>
                                    </p:set>
                                    <p:anim calcmode="lin" valueType="num">
                                      <p:cBhvr additive="base">
                                        <p:cTn id="71" dur="500" fill="hold"/>
                                        <p:tgtEl>
                                          <p:spTgt spid="13"/>
                                        </p:tgtEl>
                                        <p:attrNameLst>
                                          <p:attrName>ppt_x</p:attrName>
                                        </p:attrNameLst>
                                      </p:cBhvr>
                                      <p:tavLst>
                                        <p:tav tm="0">
                                          <p:val>
                                            <p:strVal val="#ppt_x"/>
                                          </p:val>
                                        </p:tav>
                                        <p:tav tm="100000">
                                          <p:val>
                                            <p:strVal val="#ppt_x"/>
                                          </p:val>
                                        </p:tav>
                                      </p:tavLst>
                                    </p:anim>
                                    <p:anim calcmode="lin" valueType="num">
                                      <p:cBhvr additive="base">
                                        <p:cTn id="72" dur="500" fill="hold"/>
                                        <p:tgtEl>
                                          <p:spTgt spid="13"/>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additive="base">
                                        <p:cTn id="75" dur="500" fill="hold"/>
                                        <p:tgtEl>
                                          <p:spTgt spid="29"/>
                                        </p:tgtEl>
                                        <p:attrNameLst>
                                          <p:attrName>ppt_x</p:attrName>
                                        </p:attrNameLst>
                                      </p:cBhvr>
                                      <p:tavLst>
                                        <p:tav tm="0">
                                          <p:val>
                                            <p:strVal val="#ppt_x"/>
                                          </p:val>
                                        </p:tav>
                                        <p:tav tm="100000">
                                          <p:val>
                                            <p:strVal val="#ppt_x"/>
                                          </p:val>
                                        </p:tav>
                                      </p:tavLst>
                                    </p:anim>
                                    <p:anim calcmode="lin" valueType="num">
                                      <p:cBhvr additive="base">
                                        <p:cTn id="76"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00" fill="hold"/>
                                        <p:tgtEl>
                                          <p:spTgt spid="17"/>
                                        </p:tgtEl>
                                        <p:attrNameLst>
                                          <p:attrName>ppt_x</p:attrName>
                                        </p:attrNameLst>
                                      </p:cBhvr>
                                      <p:tavLst>
                                        <p:tav tm="0">
                                          <p:val>
                                            <p:strVal val="#ppt_x"/>
                                          </p:val>
                                        </p:tav>
                                        <p:tav tm="100000">
                                          <p:val>
                                            <p:strVal val="#ppt_x"/>
                                          </p:val>
                                        </p:tav>
                                      </p:tavLst>
                                    </p:anim>
                                    <p:anim calcmode="lin" valueType="num">
                                      <p:cBhvr additive="base">
                                        <p:cTn id="82" dur="500" fill="hold"/>
                                        <p:tgtEl>
                                          <p:spTgt spid="17"/>
                                        </p:tgtEl>
                                        <p:attrNameLst>
                                          <p:attrName>ppt_y</p:attrName>
                                        </p:attrNameLst>
                                      </p:cBhvr>
                                      <p:tavLst>
                                        <p:tav tm="0">
                                          <p:val>
                                            <p:strVal val="1+#ppt_h/2"/>
                                          </p:val>
                                        </p:tav>
                                        <p:tav tm="100000">
                                          <p:val>
                                            <p:strVal val="#ppt_y"/>
                                          </p:val>
                                        </p:tav>
                                      </p:tavLst>
                                    </p:anim>
                                  </p:childTnLst>
                                </p:cTn>
                              </p:par>
                              <p:par>
                                <p:cTn id="83" presetID="2" presetClass="entr" presetSubtype="4" fill="hold" nodeType="with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additive="base">
                                        <p:cTn id="85" dur="500" fill="hold"/>
                                        <p:tgtEl>
                                          <p:spTgt spid="25"/>
                                        </p:tgtEl>
                                        <p:attrNameLst>
                                          <p:attrName>ppt_x</p:attrName>
                                        </p:attrNameLst>
                                      </p:cBhvr>
                                      <p:tavLst>
                                        <p:tav tm="0">
                                          <p:val>
                                            <p:strVal val="#ppt_x"/>
                                          </p:val>
                                        </p:tav>
                                        <p:tav tm="100000">
                                          <p:val>
                                            <p:strVal val="#ppt_x"/>
                                          </p:val>
                                        </p:tav>
                                      </p:tavLst>
                                    </p:anim>
                                    <p:anim calcmode="lin" valueType="num">
                                      <p:cBhvr additive="base">
                                        <p:cTn id="86" dur="500" fill="hold"/>
                                        <p:tgtEl>
                                          <p:spTgt spid="25"/>
                                        </p:tgtEl>
                                        <p:attrNameLst>
                                          <p:attrName>ppt_y</p:attrName>
                                        </p:attrNameLst>
                                      </p:cBhvr>
                                      <p:tavLst>
                                        <p:tav tm="0">
                                          <p:val>
                                            <p:strVal val="1+#ppt_h/2"/>
                                          </p:val>
                                        </p:tav>
                                        <p:tav tm="100000">
                                          <p:val>
                                            <p:strVal val="#ppt_y"/>
                                          </p:val>
                                        </p:tav>
                                      </p:tavLst>
                                    </p:anim>
                                  </p:childTnLst>
                                </p:cTn>
                              </p:par>
                              <p:par>
                                <p:cTn id="87" presetID="2" presetClass="entr" presetSubtype="4"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ppt_x"/>
                                          </p:val>
                                        </p:tav>
                                        <p:tav tm="100000">
                                          <p:val>
                                            <p:strVal val="#ppt_x"/>
                                          </p:val>
                                        </p:tav>
                                      </p:tavLst>
                                    </p:anim>
                                    <p:anim calcmode="lin" valueType="num">
                                      <p:cBhvr additive="base">
                                        <p:cTn id="9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 name="image3.jpeg"/>
          <p:cNvPicPr>
            <a:picLocks noChangeAspect="1"/>
          </p:cNvPicPr>
          <p:nvPr/>
        </p:nvPicPr>
        <p:blipFill>
          <a:blip r:embed="rId2">
            <a:extLst/>
          </a:blip>
          <a:srcRect l="13361" t="7682" r="16857" b="23344"/>
          <a:stretch>
            <a:fillRect/>
          </a:stretch>
        </p:blipFill>
        <p:spPr>
          <a:xfrm>
            <a:off x="0" y="5374766"/>
            <a:ext cx="3586787" cy="1494779"/>
          </a:xfrm>
          <a:prstGeom prst="rect">
            <a:avLst/>
          </a:prstGeom>
          <a:ln w="12700">
            <a:miter lim="400000"/>
          </a:ln>
        </p:spPr>
      </p:pic>
      <p:grpSp>
        <p:nvGrpSpPr>
          <p:cNvPr id="2" name="Group 484"/>
          <p:cNvGrpSpPr/>
          <p:nvPr/>
        </p:nvGrpSpPr>
        <p:grpSpPr>
          <a:xfrm>
            <a:off x="457798" y="184733"/>
            <a:ext cx="11195413" cy="946725"/>
            <a:chOff x="-4018" y="-1"/>
            <a:chExt cx="11195411" cy="946722"/>
          </a:xfrm>
        </p:grpSpPr>
        <p:sp>
          <p:nvSpPr>
            <p:cNvPr id="482" name="Shape 482"/>
            <p:cNvSpPr/>
            <p:nvPr/>
          </p:nvSpPr>
          <p:spPr>
            <a:xfrm>
              <a:off x="-4018" y="-1"/>
              <a:ext cx="11191394" cy="946722"/>
            </a:xfrm>
            <a:prstGeom prst="rect">
              <a:avLst/>
            </a:prstGeom>
            <a:gradFill flip="none" rotWithShape="1">
              <a:gsLst>
                <a:gs pos="0">
                  <a:srgbClr val="3E7FCD"/>
                </a:gs>
                <a:gs pos="100000">
                  <a:srgbClr val="96C0FF"/>
                </a:gs>
              </a:gsLst>
              <a:lin ang="16200000" scaled="0"/>
            </a:gradFill>
            <a:ln w="9525" cap="flat">
              <a:solidFill>
                <a:srgbClr val="4A7DBA"/>
              </a:solidFill>
              <a:prstDash val="solid"/>
              <a:round/>
            </a:ln>
            <a:effectLst/>
          </p:spPr>
          <p:txBody>
            <a:bodyPr wrap="square" lIns="45719" tIns="45719" rIns="45719" bIns="45719" numCol="1" anchor="ctr">
              <a:noAutofit/>
            </a:bodyPr>
            <a:lstStyle/>
            <a:p>
              <a:pPr algn="ctr"/>
              <a:r>
                <a:rPr lang="fr-FR" sz="2400" dirty="0" smtClean="0"/>
                <a:t>Thématique, titre de l’EPI et niveau de classe</a:t>
              </a:r>
              <a:endParaRPr sz="2400" dirty="0"/>
            </a:p>
          </p:txBody>
        </p:sp>
        <p:sp>
          <p:nvSpPr>
            <p:cNvPr id="483" name="Shape 483"/>
            <p:cNvSpPr/>
            <p:nvPr/>
          </p:nvSpPr>
          <p:spPr>
            <a:xfrm>
              <a:off x="-1" y="288696"/>
              <a:ext cx="11191394" cy="36932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a:solidFill>
                    <a:srgbClr val="FFFFFF"/>
                  </a:solidFill>
                </a:defRPr>
              </a:lvl1pPr>
            </a:lstStyle>
            <a:p>
              <a:endParaRPr dirty="0"/>
            </a:p>
          </p:txBody>
        </p:sp>
      </p:grpSp>
      <p:grpSp>
        <p:nvGrpSpPr>
          <p:cNvPr id="3" name="Group 487"/>
          <p:cNvGrpSpPr/>
          <p:nvPr/>
        </p:nvGrpSpPr>
        <p:grpSpPr>
          <a:xfrm>
            <a:off x="429590" y="1542875"/>
            <a:ext cx="11223621" cy="1397001"/>
            <a:chOff x="-32226" y="-73490"/>
            <a:chExt cx="11223619" cy="1397000"/>
          </a:xfrm>
        </p:grpSpPr>
        <p:sp>
          <p:nvSpPr>
            <p:cNvPr id="485" name="Shape 485"/>
            <p:cNvSpPr/>
            <p:nvPr/>
          </p:nvSpPr>
          <p:spPr>
            <a:xfrm>
              <a:off x="-32226" y="-73490"/>
              <a:ext cx="11191393" cy="1397000"/>
            </a:xfrm>
            <a:prstGeom prst="rect">
              <a:avLst/>
            </a:prstGeom>
            <a:solidFill>
              <a:srgbClr val="FFFFFF"/>
            </a:solidFill>
            <a:ln w="50800" cap="flat">
              <a:solidFill>
                <a:srgbClr val="17365D"/>
              </a:solidFill>
              <a:prstDash val="solid"/>
              <a:round/>
            </a:ln>
            <a:effectLst/>
          </p:spPr>
          <p:txBody>
            <a:bodyPr wrap="square" lIns="45719" tIns="45719" rIns="45719" bIns="45719" numCol="1" anchor="t">
              <a:noAutofit/>
            </a:bodyPr>
            <a:lstStyle/>
            <a:p>
              <a:r>
                <a:rPr lang="fr-FR" sz="2400" dirty="0" smtClean="0"/>
                <a:t>Disciplines impliquées</a:t>
              </a:r>
              <a:endParaRPr sz="2400" dirty="0"/>
            </a:p>
          </p:txBody>
        </p:sp>
        <p:sp>
          <p:nvSpPr>
            <p:cNvPr id="486" name="Shape 486"/>
            <p:cNvSpPr/>
            <p:nvPr/>
          </p:nvSpPr>
          <p:spPr>
            <a:xfrm>
              <a:off x="0" y="0"/>
              <a:ext cx="11191393" cy="36933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algn="ctr">
                <a:defRPr b="1"/>
              </a:pPr>
              <a:r>
                <a:rPr dirty="0" smtClean="0"/>
                <a:t>  </a:t>
              </a:r>
              <a:endParaRPr dirty="0"/>
            </a:p>
          </p:txBody>
        </p:sp>
      </p:grpSp>
      <p:grpSp>
        <p:nvGrpSpPr>
          <p:cNvPr id="4" name="Group 490"/>
          <p:cNvGrpSpPr/>
          <p:nvPr/>
        </p:nvGrpSpPr>
        <p:grpSpPr>
          <a:xfrm>
            <a:off x="461833" y="3246997"/>
            <a:ext cx="11191378" cy="2176503"/>
            <a:chOff x="0" y="-76553"/>
            <a:chExt cx="11191377" cy="2176501"/>
          </a:xfrm>
        </p:grpSpPr>
        <p:sp>
          <p:nvSpPr>
            <p:cNvPr id="488" name="Shape 488"/>
            <p:cNvSpPr/>
            <p:nvPr/>
          </p:nvSpPr>
          <p:spPr>
            <a:xfrm>
              <a:off x="177" y="-76553"/>
              <a:ext cx="11191200" cy="2176501"/>
            </a:xfrm>
            <a:prstGeom prst="rect">
              <a:avLst/>
            </a:prstGeom>
            <a:solidFill>
              <a:srgbClr val="FFFFFF"/>
            </a:solidFill>
            <a:ln w="50800" cap="flat">
              <a:solidFill>
                <a:srgbClr val="17365D"/>
              </a:solidFill>
              <a:prstDash val="solid"/>
              <a:round/>
            </a:ln>
            <a:effectLst/>
          </p:spPr>
          <p:txBody>
            <a:bodyPr wrap="square" lIns="45719" tIns="45719" rIns="45719" bIns="45719" numCol="1" anchor="t">
              <a:noAutofit/>
            </a:bodyPr>
            <a:lstStyle/>
            <a:p>
              <a:r>
                <a:rPr lang="fr-FR" sz="2400" dirty="0" smtClean="0"/>
                <a:t>Description de la réalisation attendue</a:t>
              </a:r>
              <a:endParaRPr sz="2400" dirty="0"/>
            </a:p>
          </p:txBody>
        </p:sp>
        <p:sp>
          <p:nvSpPr>
            <p:cNvPr id="489" name="Shape 489"/>
            <p:cNvSpPr/>
            <p:nvPr/>
          </p:nvSpPr>
          <p:spPr>
            <a:xfrm>
              <a:off x="0" y="-1"/>
              <a:ext cx="11191200" cy="36933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a:defRPr b="1"/>
              </a:pPr>
              <a:endParaRPr dirty="0"/>
            </a:p>
          </p:txBody>
        </p:sp>
      </p:grpSp>
    </p:spTree>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94"/>
          <p:cNvGrpSpPr/>
          <p:nvPr/>
        </p:nvGrpSpPr>
        <p:grpSpPr>
          <a:xfrm>
            <a:off x="461815" y="184736"/>
            <a:ext cx="11253417" cy="614327"/>
            <a:chOff x="-1" y="0"/>
            <a:chExt cx="11253415" cy="614326"/>
          </a:xfrm>
        </p:grpSpPr>
        <p:sp>
          <p:nvSpPr>
            <p:cNvPr id="492" name="Shape 492"/>
            <p:cNvSpPr/>
            <p:nvPr/>
          </p:nvSpPr>
          <p:spPr>
            <a:xfrm>
              <a:off x="-1" y="0"/>
              <a:ext cx="11191394" cy="611899"/>
            </a:xfrm>
            <a:prstGeom prst="rect">
              <a:avLst/>
            </a:prstGeom>
            <a:solidFill>
              <a:srgbClr val="366092"/>
            </a:solidFill>
            <a:ln w="9525" cap="flat">
              <a:solidFill>
                <a:srgbClr val="4A7DBA"/>
              </a:solidFill>
              <a:prstDash val="solid"/>
              <a:round/>
            </a:ln>
            <a:effectLst/>
          </p:spPr>
          <p:txBody>
            <a:bodyPr wrap="square" lIns="45719" tIns="45719" rIns="45719" bIns="45719" numCol="1" anchor="ctr">
              <a:noAutofit/>
            </a:bodyPr>
            <a:lstStyle/>
            <a:p>
              <a:pPr algn="ctr"/>
              <a:endParaRPr/>
            </a:p>
          </p:txBody>
        </p:sp>
        <p:sp>
          <p:nvSpPr>
            <p:cNvPr id="493" name="Shape 493"/>
            <p:cNvSpPr/>
            <p:nvPr/>
          </p:nvSpPr>
          <p:spPr>
            <a:xfrm>
              <a:off x="62020" y="29554"/>
              <a:ext cx="11191394" cy="58477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a:solidFill>
                    <a:srgbClr val="FFFFFF"/>
                  </a:solidFill>
                </a:defRPr>
              </a:lvl1pPr>
            </a:lstStyle>
            <a:p>
              <a:r>
                <a:rPr sz="3200" dirty="0" err="1"/>
                <a:t>Vue</a:t>
              </a:r>
              <a:r>
                <a:rPr sz="3200" dirty="0"/>
                <a:t> </a:t>
              </a:r>
              <a:r>
                <a:rPr sz="3200" dirty="0" err="1"/>
                <a:t>générale</a:t>
              </a:r>
              <a:r>
                <a:rPr sz="3200" dirty="0"/>
                <a:t> du </a:t>
              </a:r>
              <a:r>
                <a:rPr sz="3200" dirty="0" err="1"/>
                <a:t>parcours</a:t>
              </a:r>
              <a:r>
                <a:rPr sz="3200" dirty="0"/>
                <a:t> </a:t>
              </a:r>
              <a:r>
                <a:rPr sz="3200" dirty="0" err="1"/>
                <a:t>d’apprentissage</a:t>
              </a:r>
              <a:r>
                <a:rPr sz="3200" dirty="0"/>
                <a:t> de </a:t>
              </a:r>
              <a:r>
                <a:rPr sz="3200" dirty="0" err="1"/>
                <a:t>l’élève</a:t>
              </a:r>
              <a:endParaRPr sz="3200" dirty="0"/>
            </a:p>
          </p:txBody>
        </p:sp>
      </p:grpSp>
      <p:sp>
        <p:nvSpPr>
          <p:cNvPr id="495" name="Shape 495"/>
          <p:cNvSpPr/>
          <p:nvPr/>
        </p:nvSpPr>
        <p:spPr>
          <a:xfrm>
            <a:off x="114889" y="994062"/>
            <a:ext cx="3048001" cy="338554"/>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600" b="1">
                <a:latin typeface="Cambria"/>
                <a:ea typeface="Cambria"/>
                <a:cs typeface="Cambria"/>
                <a:sym typeface="Cambria"/>
              </a:defRPr>
            </a:lvl1pPr>
          </a:lstStyle>
          <a:p>
            <a:r>
              <a:rPr dirty="0" err="1"/>
              <a:t>Etape</a:t>
            </a:r>
            <a:r>
              <a:rPr dirty="0"/>
              <a:t> 1 </a:t>
            </a:r>
            <a:r>
              <a:rPr dirty="0" smtClean="0"/>
              <a:t>(h</a:t>
            </a:r>
            <a:r>
              <a:rPr dirty="0"/>
              <a:t>)</a:t>
            </a:r>
          </a:p>
        </p:txBody>
      </p:sp>
      <p:sp>
        <p:nvSpPr>
          <p:cNvPr id="496" name="Shape 496"/>
          <p:cNvSpPr/>
          <p:nvPr/>
        </p:nvSpPr>
        <p:spPr>
          <a:xfrm>
            <a:off x="3067463" y="1662113"/>
            <a:ext cx="1295601" cy="228601"/>
          </a:xfrm>
          <a:prstGeom prst="rightArrow">
            <a:avLst>
              <a:gd name="adj1" fmla="val 50000"/>
              <a:gd name="adj2" fmla="val 50014"/>
            </a:avLst>
          </a:prstGeom>
          <a:gradFill>
            <a:gsLst>
              <a:gs pos="0">
                <a:srgbClr val="9BC1FF"/>
              </a:gs>
              <a:gs pos="100000">
                <a:srgbClr val="3F80CD"/>
              </a:gs>
            </a:gsLst>
            <a:lin ang="5400000"/>
          </a:gradFill>
          <a:ln>
            <a:solidFill>
              <a:srgbClr val="4A7EBB"/>
            </a:solidFill>
            <a:miter/>
          </a:ln>
        </p:spPr>
        <p:txBody>
          <a:bodyPr lIns="45719" rIns="45719" anchor="ctr"/>
          <a:lstStyle/>
          <a:p>
            <a:endParaRPr/>
          </a:p>
        </p:txBody>
      </p:sp>
      <p:grpSp>
        <p:nvGrpSpPr>
          <p:cNvPr id="3" name="Group 499"/>
          <p:cNvGrpSpPr/>
          <p:nvPr/>
        </p:nvGrpSpPr>
        <p:grpSpPr>
          <a:xfrm>
            <a:off x="82698" y="2614750"/>
            <a:ext cx="3048001" cy="1143001"/>
            <a:chOff x="0" y="0"/>
            <a:chExt cx="3048000" cy="1143000"/>
          </a:xfrm>
        </p:grpSpPr>
        <p:sp>
          <p:nvSpPr>
            <p:cNvPr id="497" name="Shape 497"/>
            <p:cNvSpPr/>
            <p:nvPr/>
          </p:nvSpPr>
          <p:spPr>
            <a:xfrm>
              <a:off x="0" y="0"/>
              <a:ext cx="3048000" cy="1143000"/>
            </a:xfrm>
            <a:prstGeom prst="ellipse">
              <a:avLst/>
            </a:prstGeom>
            <a:gradFill flip="none" rotWithShape="1">
              <a:gsLst>
                <a:gs pos="0">
                  <a:srgbClr val="FFEBDB"/>
                </a:gs>
                <a:gs pos="64999">
                  <a:srgbClr val="FFD0AA"/>
                </a:gs>
                <a:gs pos="100000">
                  <a:srgbClr val="FFBE86"/>
                </a:gs>
              </a:gsLst>
              <a:lin ang="5400000" scaled="0"/>
            </a:gradFill>
            <a:ln w="9525" cap="flat">
              <a:solidFill>
                <a:srgbClr val="F69240"/>
              </a:solidFill>
              <a:prstDash val="solid"/>
              <a:round/>
            </a:ln>
            <a:effectLst/>
          </p:spPr>
          <p:txBody>
            <a:bodyPr wrap="square" lIns="45719" tIns="45719" rIns="45719" bIns="45719" numCol="1" anchor="ctr">
              <a:noAutofit/>
            </a:bodyPr>
            <a:lstStyle/>
            <a:p>
              <a:pPr algn="ctr"/>
              <a:endParaRPr/>
            </a:p>
          </p:txBody>
        </p:sp>
        <p:sp>
          <p:nvSpPr>
            <p:cNvPr id="498" name="Shape 498"/>
            <p:cNvSpPr/>
            <p:nvPr/>
          </p:nvSpPr>
          <p:spPr>
            <a:xfrm>
              <a:off x="446368" y="217559"/>
              <a:ext cx="2155264" cy="70788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sz="1200">
                  <a:latin typeface="Cambria"/>
                  <a:ea typeface="Cambria"/>
                  <a:cs typeface="Cambria"/>
                  <a:sym typeface="Cambria"/>
                </a:defRPr>
              </a:lvl1pPr>
            </a:lstStyle>
            <a:p>
              <a:r>
                <a:rPr lang="fr-FR" sz="2000" dirty="0" smtClean="0"/>
                <a:t>Acquis attendus de l’élève</a:t>
              </a:r>
              <a:endParaRPr sz="2000" dirty="0"/>
            </a:p>
          </p:txBody>
        </p:sp>
      </p:grpSp>
      <p:sp>
        <p:nvSpPr>
          <p:cNvPr id="500" name="Shape 500"/>
          <p:cNvSpPr/>
          <p:nvPr/>
        </p:nvSpPr>
        <p:spPr>
          <a:xfrm>
            <a:off x="4560149" y="959429"/>
            <a:ext cx="3048001" cy="338554"/>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600" b="1">
                <a:latin typeface="Cambria"/>
                <a:ea typeface="Cambria"/>
                <a:cs typeface="Cambria"/>
                <a:sym typeface="Cambria"/>
              </a:defRPr>
            </a:lvl1pPr>
          </a:lstStyle>
          <a:p>
            <a:r>
              <a:rPr dirty="0" err="1"/>
              <a:t>Etape</a:t>
            </a:r>
            <a:r>
              <a:rPr dirty="0"/>
              <a:t> 2 </a:t>
            </a:r>
            <a:r>
              <a:rPr dirty="0" smtClean="0"/>
              <a:t>(h</a:t>
            </a:r>
            <a:r>
              <a:rPr dirty="0"/>
              <a:t>)</a:t>
            </a:r>
          </a:p>
        </p:txBody>
      </p:sp>
      <p:sp>
        <p:nvSpPr>
          <p:cNvPr id="501" name="Shape 501"/>
          <p:cNvSpPr/>
          <p:nvPr/>
        </p:nvSpPr>
        <p:spPr>
          <a:xfrm>
            <a:off x="7673347" y="1650567"/>
            <a:ext cx="1295601" cy="228601"/>
          </a:xfrm>
          <a:prstGeom prst="rightArrow">
            <a:avLst>
              <a:gd name="adj1" fmla="val 50000"/>
              <a:gd name="adj2" fmla="val 50014"/>
            </a:avLst>
          </a:prstGeom>
          <a:gradFill>
            <a:gsLst>
              <a:gs pos="0">
                <a:srgbClr val="9BC1FF"/>
              </a:gs>
              <a:gs pos="100000">
                <a:srgbClr val="3F80CD"/>
              </a:gs>
            </a:gsLst>
            <a:lin ang="5400000"/>
          </a:gradFill>
          <a:ln>
            <a:solidFill>
              <a:srgbClr val="4A7EBB"/>
            </a:solidFill>
            <a:miter/>
          </a:ln>
        </p:spPr>
        <p:txBody>
          <a:bodyPr lIns="45719" rIns="45719" anchor="ctr"/>
          <a:lstStyle/>
          <a:p>
            <a:endParaRPr/>
          </a:p>
        </p:txBody>
      </p:sp>
      <p:grpSp>
        <p:nvGrpSpPr>
          <p:cNvPr id="4" name="Group 504"/>
          <p:cNvGrpSpPr/>
          <p:nvPr/>
        </p:nvGrpSpPr>
        <p:grpSpPr>
          <a:xfrm>
            <a:off x="4560149" y="1313872"/>
            <a:ext cx="2886802" cy="1239602"/>
            <a:chOff x="0" y="-1"/>
            <a:chExt cx="2886800" cy="1239601"/>
          </a:xfrm>
        </p:grpSpPr>
        <p:sp>
          <p:nvSpPr>
            <p:cNvPr id="502" name="Shape 502"/>
            <p:cNvSpPr/>
            <p:nvPr/>
          </p:nvSpPr>
          <p:spPr>
            <a:xfrm>
              <a:off x="0" y="-1"/>
              <a:ext cx="2886800" cy="1239601"/>
            </a:xfrm>
            <a:prstGeom prst="rect">
              <a:avLst/>
            </a:prstGeom>
            <a:gradFill flip="none" rotWithShape="1">
              <a:gsLst>
                <a:gs pos="0">
                  <a:srgbClr val="9BC1FF"/>
                </a:gs>
                <a:gs pos="100000">
                  <a:srgbClr val="3F80CD"/>
                </a:gs>
              </a:gsLst>
              <a:lin ang="5400000" scaled="0"/>
            </a:gradFill>
            <a:ln w="9525" cap="flat">
              <a:solidFill>
                <a:srgbClr val="4A7EBB"/>
              </a:solidFill>
              <a:prstDash val="solid"/>
              <a:miter lim="800000"/>
            </a:ln>
            <a:effectLst/>
          </p:spPr>
          <p:txBody>
            <a:bodyPr wrap="square" lIns="45719" tIns="45719" rIns="45719" bIns="45719" numCol="1" anchor="ctr">
              <a:noAutofit/>
            </a:bodyPr>
            <a:lstStyle/>
            <a:p>
              <a:pPr algn="ctr"/>
              <a:endParaRPr/>
            </a:p>
          </p:txBody>
        </p:sp>
        <p:sp>
          <p:nvSpPr>
            <p:cNvPr id="503" name="Shape 503"/>
            <p:cNvSpPr/>
            <p:nvPr/>
          </p:nvSpPr>
          <p:spPr>
            <a:xfrm>
              <a:off x="0" y="481301"/>
              <a:ext cx="2886800" cy="27699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p>
              <a:pPr algn="ctr">
                <a:defRPr sz="1200" b="1">
                  <a:solidFill>
                    <a:srgbClr val="FFFFFF"/>
                  </a:solidFill>
                  <a:latin typeface="Cambria"/>
                  <a:ea typeface="Cambria"/>
                  <a:cs typeface="Cambria"/>
                  <a:sym typeface="Cambria"/>
                </a:defRPr>
              </a:pPr>
              <a:endParaRPr dirty="0"/>
            </a:p>
          </p:txBody>
        </p:sp>
      </p:grpSp>
      <p:sp>
        <p:nvSpPr>
          <p:cNvPr id="505" name="Shape 505"/>
          <p:cNvSpPr/>
          <p:nvPr/>
        </p:nvSpPr>
        <p:spPr>
          <a:xfrm>
            <a:off x="9074170" y="947884"/>
            <a:ext cx="3048001" cy="338554"/>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600" b="1">
                <a:latin typeface="Cambria"/>
                <a:ea typeface="Cambria"/>
                <a:cs typeface="Cambria"/>
                <a:sym typeface="Cambria"/>
              </a:defRPr>
            </a:lvl1pPr>
          </a:lstStyle>
          <a:p>
            <a:r>
              <a:rPr dirty="0" err="1"/>
              <a:t>Etape</a:t>
            </a:r>
            <a:r>
              <a:rPr dirty="0"/>
              <a:t> 3 </a:t>
            </a:r>
            <a:r>
              <a:rPr dirty="0" smtClean="0"/>
              <a:t>(h</a:t>
            </a:r>
            <a:r>
              <a:rPr dirty="0"/>
              <a:t>)</a:t>
            </a:r>
          </a:p>
        </p:txBody>
      </p:sp>
      <p:sp>
        <p:nvSpPr>
          <p:cNvPr id="506" name="Shape 506"/>
          <p:cNvSpPr/>
          <p:nvPr/>
        </p:nvSpPr>
        <p:spPr>
          <a:xfrm rot="5400000">
            <a:off x="8552361" y="3077797"/>
            <a:ext cx="601200" cy="304801"/>
          </a:xfrm>
          <a:prstGeom prst="rightArrow">
            <a:avLst>
              <a:gd name="adj1" fmla="val 50000"/>
              <a:gd name="adj2" fmla="val 50000"/>
            </a:avLst>
          </a:prstGeom>
          <a:gradFill>
            <a:gsLst>
              <a:gs pos="0">
                <a:srgbClr val="9BC1FF"/>
              </a:gs>
              <a:gs pos="100000">
                <a:srgbClr val="3F80CD"/>
              </a:gs>
            </a:gsLst>
            <a:lin ang="5400000"/>
          </a:gradFill>
          <a:ln>
            <a:solidFill>
              <a:srgbClr val="4A7EBB"/>
            </a:solidFill>
            <a:miter/>
          </a:ln>
        </p:spPr>
        <p:txBody>
          <a:bodyPr lIns="45719" rIns="45719" anchor="ctr"/>
          <a:lstStyle/>
          <a:p>
            <a:endParaRPr/>
          </a:p>
        </p:txBody>
      </p:sp>
      <p:grpSp>
        <p:nvGrpSpPr>
          <p:cNvPr id="5" name="Group 509"/>
          <p:cNvGrpSpPr/>
          <p:nvPr/>
        </p:nvGrpSpPr>
        <p:grpSpPr>
          <a:xfrm>
            <a:off x="4560130" y="2565025"/>
            <a:ext cx="2886802" cy="1143001"/>
            <a:chOff x="0" y="0"/>
            <a:chExt cx="2886800" cy="1143000"/>
          </a:xfrm>
        </p:grpSpPr>
        <p:sp>
          <p:nvSpPr>
            <p:cNvPr id="507" name="Shape 507"/>
            <p:cNvSpPr/>
            <p:nvPr/>
          </p:nvSpPr>
          <p:spPr>
            <a:xfrm>
              <a:off x="0" y="0"/>
              <a:ext cx="2886800" cy="1143000"/>
            </a:xfrm>
            <a:prstGeom prst="ellipse">
              <a:avLst/>
            </a:prstGeom>
            <a:gradFill flip="none" rotWithShape="1">
              <a:gsLst>
                <a:gs pos="0">
                  <a:srgbClr val="FFEBDB"/>
                </a:gs>
                <a:gs pos="64999">
                  <a:srgbClr val="FFD0AA"/>
                </a:gs>
                <a:gs pos="100000">
                  <a:srgbClr val="FFBE86"/>
                </a:gs>
              </a:gsLst>
              <a:lin ang="5400000" scaled="0"/>
            </a:gradFill>
            <a:ln w="9525" cap="flat">
              <a:solidFill>
                <a:srgbClr val="F69240"/>
              </a:solidFill>
              <a:prstDash val="solid"/>
              <a:round/>
            </a:ln>
            <a:effectLst/>
          </p:spPr>
          <p:txBody>
            <a:bodyPr wrap="square" lIns="45719" tIns="45719" rIns="45719" bIns="45719" numCol="1" anchor="ctr">
              <a:noAutofit/>
            </a:bodyPr>
            <a:lstStyle/>
            <a:p>
              <a:pPr algn="ctr"/>
              <a:endParaRPr/>
            </a:p>
          </p:txBody>
        </p:sp>
        <p:sp>
          <p:nvSpPr>
            <p:cNvPr id="508" name="Shape 508"/>
            <p:cNvSpPr/>
            <p:nvPr/>
          </p:nvSpPr>
          <p:spPr>
            <a:xfrm>
              <a:off x="422761" y="433002"/>
              <a:ext cx="2041277" cy="27699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sz="1200">
                  <a:latin typeface="Cambria"/>
                  <a:ea typeface="Cambria"/>
                  <a:cs typeface="Cambria"/>
                  <a:sym typeface="Cambria"/>
                </a:defRPr>
              </a:lvl1pPr>
            </a:lstStyle>
            <a:p>
              <a:endParaRPr dirty="0"/>
            </a:p>
          </p:txBody>
        </p:sp>
      </p:grpSp>
      <p:grpSp>
        <p:nvGrpSpPr>
          <p:cNvPr id="6" name="Group 512"/>
          <p:cNvGrpSpPr/>
          <p:nvPr/>
        </p:nvGrpSpPr>
        <p:grpSpPr>
          <a:xfrm>
            <a:off x="9104966" y="4410825"/>
            <a:ext cx="2886802" cy="1239602"/>
            <a:chOff x="0" y="-1"/>
            <a:chExt cx="2886800" cy="1239601"/>
          </a:xfrm>
        </p:grpSpPr>
        <p:sp>
          <p:nvSpPr>
            <p:cNvPr id="510" name="Shape 510"/>
            <p:cNvSpPr/>
            <p:nvPr/>
          </p:nvSpPr>
          <p:spPr>
            <a:xfrm>
              <a:off x="0" y="-1"/>
              <a:ext cx="2886800" cy="1239601"/>
            </a:xfrm>
            <a:prstGeom prst="rect">
              <a:avLst/>
            </a:prstGeom>
            <a:gradFill flip="none" rotWithShape="1">
              <a:gsLst>
                <a:gs pos="0">
                  <a:srgbClr val="9BC1FF"/>
                </a:gs>
                <a:gs pos="100000">
                  <a:srgbClr val="3F80CD"/>
                </a:gs>
              </a:gsLst>
              <a:lin ang="5400000" scaled="0"/>
            </a:gradFill>
            <a:ln w="9525" cap="flat">
              <a:solidFill>
                <a:srgbClr val="4A7EBB"/>
              </a:solidFill>
              <a:prstDash val="solid"/>
              <a:miter lim="800000"/>
            </a:ln>
            <a:effectLst/>
          </p:spPr>
          <p:txBody>
            <a:bodyPr wrap="square" lIns="45719" tIns="45719" rIns="45719" bIns="45719" numCol="1" anchor="ctr">
              <a:noAutofit/>
            </a:bodyPr>
            <a:lstStyle/>
            <a:p>
              <a:pPr algn="ctr"/>
              <a:endParaRPr/>
            </a:p>
          </p:txBody>
        </p:sp>
        <p:sp>
          <p:nvSpPr>
            <p:cNvPr id="511" name="Shape 511"/>
            <p:cNvSpPr/>
            <p:nvPr/>
          </p:nvSpPr>
          <p:spPr>
            <a:xfrm>
              <a:off x="0" y="481301"/>
              <a:ext cx="2886800" cy="27699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p>
              <a:pPr algn="ctr">
                <a:defRPr sz="1200" b="1">
                  <a:solidFill>
                    <a:srgbClr val="FFFFFF"/>
                  </a:solidFill>
                  <a:latin typeface="Cambria"/>
                  <a:ea typeface="Cambria"/>
                  <a:cs typeface="Cambria"/>
                  <a:sym typeface="Cambria"/>
                </a:defRPr>
              </a:pPr>
              <a:endParaRPr dirty="0"/>
            </a:p>
          </p:txBody>
        </p:sp>
      </p:grpSp>
      <p:sp>
        <p:nvSpPr>
          <p:cNvPr id="513" name="Shape 513"/>
          <p:cNvSpPr/>
          <p:nvPr/>
        </p:nvSpPr>
        <p:spPr>
          <a:xfrm rot="10800000">
            <a:off x="7673147" y="4581235"/>
            <a:ext cx="1295601" cy="228601"/>
          </a:xfrm>
          <a:prstGeom prst="rightArrow">
            <a:avLst>
              <a:gd name="adj1" fmla="val 50000"/>
              <a:gd name="adj2" fmla="val 50000"/>
            </a:avLst>
          </a:prstGeom>
          <a:gradFill>
            <a:gsLst>
              <a:gs pos="0">
                <a:srgbClr val="9BC1FF"/>
              </a:gs>
              <a:gs pos="100000">
                <a:srgbClr val="3F80CD"/>
              </a:gs>
            </a:gsLst>
            <a:lin ang="5400000"/>
          </a:gradFill>
          <a:ln>
            <a:solidFill>
              <a:srgbClr val="4A7EBB"/>
            </a:solidFill>
            <a:miter/>
          </a:ln>
        </p:spPr>
        <p:txBody>
          <a:bodyPr lIns="45719" rIns="45719" anchor="ctr"/>
          <a:lstStyle/>
          <a:p>
            <a:endParaRPr/>
          </a:p>
        </p:txBody>
      </p:sp>
      <p:grpSp>
        <p:nvGrpSpPr>
          <p:cNvPr id="7" name="Group 516"/>
          <p:cNvGrpSpPr/>
          <p:nvPr/>
        </p:nvGrpSpPr>
        <p:grpSpPr>
          <a:xfrm>
            <a:off x="4560132" y="4410799"/>
            <a:ext cx="2886802" cy="1239602"/>
            <a:chOff x="0" y="-1"/>
            <a:chExt cx="2886800" cy="1239601"/>
          </a:xfrm>
        </p:grpSpPr>
        <p:sp>
          <p:nvSpPr>
            <p:cNvPr id="514" name="Shape 514"/>
            <p:cNvSpPr/>
            <p:nvPr/>
          </p:nvSpPr>
          <p:spPr>
            <a:xfrm>
              <a:off x="0" y="-1"/>
              <a:ext cx="2886800" cy="1239601"/>
            </a:xfrm>
            <a:prstGeom prst="rect">
              <a:avLst/>
            </a:prstGeom>
            <a:gradFill flip="none" rotWithShape="1">
              <a:gsLst>
                <a:gs pos="0">
                  <a:srgbClr val="9BC1FF"/>
                </a:gs>
                <a:gs pos="100000">
                  <a:srgbClr val="3F80CD"/>
                </a:gs>
              </a:gsLst>
              <a:lin ang="5400000" scaled="0"/>
            </a:gradFill>
            <a:ln w="9525" cap="flat">
              <a:solidFill>
                <a:srgbClr val="4A7EBB"/>
              </a:solidFill>
              <a:prstDash val="solid"/>
              <a:miter lim="800000"/>
            </a:ln>
            <a:effectLst/>
          </p:spPr>
          <p:txBody>
            <a:bodyPr wrap="square" lIns="45719" tIns="45719" rIns="45719" bIns="45719" numCol="1" anchor="ctr">
              <a:noAutofit/>
            </a:bodyPr>
            <a:lstStyle/>
            <a:p>
              <a:pPr algn="ctr">
                <a:defRPr sz="1200" b="1">
                  <a:solidFill>
                    <a:srgbClr val="FFFFFF"/>
                  </a:solidFill>
                  <a:latin typeface="Cambria"/>
                  <a:ea typeface="Cambria"/>
                  <a:cs typeface="Cambria"/>
                  <a:sym typeface="Cambria"/>
                </a:defRPr>
              </a:pPr>
              <a:endParaRPr/>
            </a:p>
          </p:txBody>
        </p:sp>
        <p:sp>
          <p:nvSpPr>
            <p:cNvPr id="515" name="Shape 515"/>
            <p:cNvSpPr/>
            <p:nvPr/>
          </p:nvSpPr>
          <p:spPr>
            <a:xfrm>
              <a:off x="0" y="481301"/>
              <a:ext cx="2886800" cy="27699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p>
              <a:pPr algn="ctr">
                <a:defRPr sz="1200" b="1">
                  <a:solidFill>
                    <a:srgbClr val="FFFFFF"/>
                  </a:solidFill>
                  <a:latin typeface="Cambria"/>
                  <a:ea typeface="Cambria"/>
                  <a:cs typeface="Cambria"/>
                  <a:sym typeface="Cambria"/>
                </a:defRPr>
              </a:pPr>
              <a:endParaRPr dirty="0"/>
            </a:p>
          </p:txBody>
        </p:sp>
      </p:grpSp>
      <p:sp>
        <p:nvSpPr>
          <p:cNvPr id="517" name="Shape 517"/>
          <p:cNvSpPr/>
          <p:nvPr/>
        </p:nvSpPr>
        <p:spPr>
          <a:xfrm rot="10800000">
            <a:off x="3095223" y="4568540"/>
            <a:ext cx="1295601" cy="228601"/>
          </a:xfrm>
          <a:prstGeom prst="rightArrow">
            <a:avLst>
              <a:gd name="adj1" fmla="val 50000"/>
              <a:gd name="adj2" fmla="val 50000"/>
            </a:avLst>
          </a:prstGeom>
          <a:gradFill>
            <a:gsLst>
              <a:gs pos="0">
                <a:srgbClr val="9BC1FF"/>
              </a:gs>
              <a:gs pos="100000">
                <a:srgbClr val="3F80CD"/>
              </a:gs>
            </a:gsLst>
            <a:lin ang="5400000"/>
          </a:gradFill>
          <a:ln>
            <a:solidFill>
              <a:srgbClr val="4A7EBB"/>
            </a:solidFill>
            <a:miter/>
          </a:ln>
        </p:spPr>
        <p:txBody>
          <a:bodyPr lIns="45719" rIns="45719" anchor="ctr"/>
          <a:lstStyle/>
          <a:p>
            <a:endParaRPr/>
          </a:p>
        </p:txBody>
      </p:sp>
      <p:grpSp>
        <p:nvGrpSpPr>
          <p:cNvPr id="8" name="Group 520"/>
          <p:cNvGrpSpPr/>
          <p:nvPr/>
        </p:nvGrpSpPr>
        <p:grpSpPr>
          <a:xfrm>
            <a:off x="178567" y="4438124"/>
            <a:ext cx="2886801" cy="1143001"/>
            <a:chOff x="0" y="0"/>
            <a:chExt cx="2886800" cy="1143000"/>
          </a:xfrm>
        </p:grpSpPr>
        <p:sp>
          <p:nvSpPr>
            <p:cNvPr id="518" name="Shape 518"/>
            <p:cNvSpPr/>
            <p:nvPr/>
          </p:nvSpPr>
          <p:spPr>
            <a:xfrm>
              <a:off x="0" y="0"/>
              <a:ext cx="2886800" cy="1143000"/>
            </a:xfrm>
            <a:prstGeom prst="rect">
              <a:avLst/>
            </a:prstGeom>
            <a:gradFill flip="none" rotWithShape="1">
              <a:gsLst>
                <a:gs pos="0">
                  <a:srgbClr val="9BC1FF"/>
                </a:gs>
                <a:gs pos="100000">
                  <a:srgbClr val="3F80CD"/>
                </a:gs>
              </a:gsLst>
              <a:lin ang="5400000" scaled="0"/>
            </a:gradFill>
            <a:ln w="9525" cap="flat">
              <a:solidFill>
                <a:srgbClr val="4A7EBB"/>
              </a:solidFill>
              <a:prstDash val="solid"/>
              <a:miter lim="800000"/>
            </a:ln>
            <a:effectLst/>
          </p:spPr>
          <p:txBody>
            <a:bodyPr wrap="square" lIns="45719" tIns="45719" rIns="45719" bIns="45719" numCol="1" anchor="ctr">
              <a:noAutofit/>
            </a:bodyPr>
            <a:lstStyle/>
            <a:p>
              <a:pPr algn="ctr"/>
              <a:endParaRPr/>
            </a:p>
          </p:txBody>
        </p:sp>
        <p:sp>
          <p:nvSpPr>
            <p:cNvPr id="519" name="Shape 519"/>
            <p:cNvSpPr/>
            <p:nvPr/>
          </p:nvSpPr>
          <p:spPr>
            <a:xfrm>
              <a:off x="0" y="433002"/>
              <a:ext cx="2886800" cy="27699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p>
              <a:pPr algn="ctr">
                <a:defRPr sz="1200" b="1">
                  <a:solidFill>
                    <a:srgbClr val="FFFFFF"/>
                  </a:solidFill>
                  <a:latin typeface="Cambria"/>
                  <a:ea typeface="Cambria"/>
                  <a:cs typeface="Cambria"/>
                  <a:sym typeface="Cambria"/>
                </a:defRPr>
              </a:pPr>
              <a:endParaRPr dirty="0"/>
            </a:p>
          </p:txBody>
        </p:sp>
      </p:grpSp>
      <p:sp>
        <p:nvSpPr>
          <p:cNvPr id="521" name="Shape 521"/>
          <p:cNvSpPr/>
          <p:nvPr/>
        </p:nvSpPr>
        <p:spPr>
          <a:xfrm>
            <a:off x="9206556" y="4075993"/>
            <a:ext cx="3048001" cy="338554"/>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600" b="1">
                <a:latin typeface="Cambria"/>
                <a:ea typeface="Cambria"/>
                <a:cs typeface="Cambria"/>
                <a:sym typeface="Cambria"/>
              </a:defRPr>
            </a:lvl1pPr>
          </a:lstStyle>
          <a:p>
            <a:r>
              <a:rPr dirty="0" err="1"/>
              <a:t>Etape</a:t>
            </a:r>
            <a:r>
              <a:rPr dirty="0"/>
              <a:t> 4 </a:t>
            </a:r>
            <a:r>
              <a:rPr lang="fr-FR" dirty="0"/>
              <a:t>(</a:t>
            </a:r>
            <a:r>
              <a:rPr dirty="0" smtClean="0"/>
              <a:t>h</a:t>
            </a:r>
            <a:r>
              <a:rPr dirty="0"/>
              <a:t>)</a:t>
            </a:r>
          </a:p>
        </p:txBody>
      </p:sp>
      <p:sp>
        <p:nvSpPr>
          <p:cNvPr id="522" name="Shape 522"/>
          <p:cNvSpPr/>
          <p:nvPr/>
        </p:nvSpPr>
        <p:spPr>
          <a:xfrm>
            <a:off x="4569388" y="3999793"/>
            <a:ext cx="3048001" cy="338554"/>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600" b="1">
                <a:latin typeface="Cambria"/>
                <a:ea typeface="Cambria"/>
                <a:cs typeface="Cambria"/>
                <a:sym typeface="Cambria"/>
              </a:defRPr>
            </a:lvl1pPr>
          </a:lstStyle>
          <a:p>
            <a:r>
              <a:rPr dirty="0" err="1"/>
              <a:t>Etape</a:t>
            </a:r>
            <a:r>
              <a:rPr dirty="0"/>
              <a:t> 5 </a:t>
            </a:r>
            <a:r>
              <a:rPr lang="fr-FR" dirty="0"/>
              <a:t>(</a:t>
            </a:r>
            <a:r>
              <a:rPr dirty="0" smtClean="0"/>
              <a:t>h</a:t>
            </a:r>
            <a:r>
              <a:rPr dirty="0"/>
              <a:t>)</a:t>
            </a:r>
          </a:p>
        </p:txBody>
      </p:sp>
      <p:sp>
        <p:nvSpPr>
          <p:cNvPr id="523" name="Shape 523"/>
          <p:cNvSpPr/>
          <p:nvPr/>
        </p:nvSpPr>
        <p:spPr>
          <a:xfrm>
            <a:off x="121062" y="3991697"/>
            <a:ext cx="3048001" cy="338554"/>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600" b="1">
                <a:latin typeface="Cambria"/>
                <a:ea typeface="Cambria"/>
                <a:cs typeface="Cambria"/>
                <a:sym typeface="Cambria"/>
              </a:defRPr>
            </a:lvl1pPr>
          </a:lstStyle>
          <a:p>
            <a:r>
              <a:rPr dirty="0" err="1"/>
              <a:t>Etape</a:t>
            </a:r>
            <a:r>
              <a:rPr dirty="0"/>
              <a:t> 6 </a:t>
            </a:r>
            <a:r>
              <a:rPr dirty="0" smtClean="0"/>
              <a:t>(h</a:t>
            </a:r>
            <a:r>
              <a:rPr dirty="0"/>
              <a:t>)</a:t>
            </a:r>
          </a:p>
        </p:txBody>
      </p:sp>
      <p:grpSp>
        <p:nvGrpSpPr>
          <p:cNvPr id="9" name="Group 526"/>
          <p:cNvGrpSpPr/>
          <p:nvPr/>
        </p:nvGrpSpPr>
        <p:grpSpPr>
          <a:xfrm>
            <a:off x="9104966" y="2519511"/>
            <a:ext cx="2886802" cy="1397102"/>
            <a:chOff x="0" y="0"/>
            <a:chExt cx="2886800" cy="1397100"/>
          </a:xfrm>
        </p:grpSpPr>
        <p:sp>
          <p:nvSpPr>
            <p:cNvPr id="524" name="Shape 524"/>
            <p:cNvSpPr/>
            <p:nvPr/>
          </p:nvSpPr>
          <p:spPr>
            <a:xfrm>
              <a:off x="0" y="0"/>
              <a:ext cx="2886800" cy="1397100"/>
            </a:xfrm>
            <a:prstGeom prst="ellipse">
              <a:avLst/>
            </a:prstGeom>
            <a:gradFill flip="none" rotWithShape="1">
              <a:gsLst>
                <a:gs pos="0">
                  <a:srgbClr val="FFEBDB"/>
                </a:gs>
                <a:gs pos="64999">
                  <a:srgbClr val="FFD0AA"/>
                </a:gs>
                <a:gs pos="100000">
                  <a:srgbClr val="FFBE86"/>
                </a:gs>
              </a:gsLst>
              <a:lin ang="5400000" scaled="0"/>
            </a:gradFill>
            <a:ln w="9525" cap="flat">
              <a:solidFill>
                <a:srgbClr val="F69240"/>
              </a:solidFill>
              <a:prstDash val="solid"/>
              <a:round/>
            </a:ln>
            <a:effectLst/>
          </p:spPr>
          <p:txBody>
            <a:bodyPr wrap="square" lIns="45719" tIns="45719" rIns="45719" bIns="45719" numCol="1" anchor="ctr">
              <a:noAutofit/>
            </a:bodyPr>
            <a:lstStyle/>
            <a:p>
              <a:pPr algn="ctr"/>
              <a:endParaRPr/>
            </a:p>
          </p:txBody>
        </p:sp>
        <p:sp>
          <p:nvSpPr>
            <p:cNvPr id="525" name="Shape 525"/>
            <p:cNvSpPr/>
            <p:nvPr/>
          </p:nvSpPr>
          <p:spPr>
            <a:xfrm>
              <a:off x="422761" y="560050"/>
              <a:ext cx="2041277" cy="27699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p>
              <a:pPr algn="ctr">
                <a:defRPr sz="1200">
                  <a:latin typeface="Cambria"/>
                  <a:ea typeface="Cambria"/>
                  <a:cs typeface="Cambria"/>
                  <a:sym typeface="Cambria"/>
                </a:defRPr>
              </a:pPr>
              <a:endParaRPr dirty="0"/>
            </a:p>
          </p:txBody>
        </p:sp>
      </p:grpSp>
      <p:grpSp>
        <p:nvGrpSpPr>
          <p:cNvPr id="10" name="Group 529"/>
          <p:cNvGrpSpPr/>
          <p:nvPr/>
        </p:nvGrpSpPr>
        <p:grpSpPr>
          <a:xfrm>
            <a:off x="9435179" y="5639525"/>
            <a:ext cx="2590801" cy="1143001"/>
            <a:chOff x="0" y="0"/>
            <a:chExt cx="2590800" cy="1143000"/>
          </a:xfrm>
        </p:grpSpPr>
        <p:sp>
          <p:nvSpPr>
            <p:cNvPr id="527" name="Shape 527"/>
            <p:cNvSpPr/>
            <p:nvPr/>
          </p:nvSpPr>
          <p:spPr>
            <a:xfrm>
              <a:off x="0" y="0"/>
              <a:ext cx="2590800" cy="1143000"/>
            </a:xfrm>
            <a:prstGeom prst="ellipse">
              <a:avLst/>
            </a:prstGeom>
            <a:gradFill flip="none" rotWithShape="1">
              <a:gsLst>
                <a:gs pos="0">
                  <a:srgbClr val="FFEBDB"/>
                </a:gs>
                <a:gs pos="64999">
                  <a:srgbClr val="FFD0AA"/>
                </a:gs>
                <a:gs pos="100000">
                  <a:srgbClr val="FFBE86"/>
                </a:gs>
              </a:gsLst>
              <a:lin ang="5400000" scaled="0"/>
            </a:gradFill>
            <a:ln w="9525" cap="flat">
              <a:solidFill>
                <a:srgbClr val="F69240"/>
              </a:solidFill>
              <a:prstDash val="solid"/>
              <a:round/>
            </a:ln>
            <a:effectLst/>
          </p:spPr>
          <p:txBody>
            <a:bodyPr wrap="square" lIns="45719" tIns="45719" rIns="45719" bIns="45719" numCol="1" anchor="ctr">
              <a:noAutofit/>
            </a:bodyPr>
            <a:lstStyle/>
            <a:p>
              <a:pPr algn="ctr"/>
              <a:endParaRPr/>
            </a:p>
          </p:txBody>
        </p:sp>
        <p:sp>
          <p:nvSpPr>
            <p:cNvPr id="528" name="Shape 528"/>
            <p:cNvSpPr/>
            <p:nvPr/>
          </p:nvSpPr>
          <p:spPr>
            <a:xfrm>
              <a:off x="379413" y="433002"/>
              <a:ext cx="1831974" cy="27699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sz="1200">
                  <a:latin typeface="Cambria"/>
                  <a:ea typeface="Cambria"/>
                  <a:cs typeface="Cambria"/>
                  <a:sym typeface="Cambria"/>
                </a:defRPr>
              </a:lvl1pPr>
            </a:lstStyle>
            <a:p>
              <a:endParaRPr dirty="0" err="1"/>
            </a:p>
          </p:txBody>
        </p:sp>
      </p:grpSp>
      <p:grpSp>
        <p:nvGrpSpPr>
          <p:cNvPr id="11" name="Group 532"/>
          <p:cNvGrpSpPr/>
          <p:nvPr/>
        </p:nvGrpSpPr>
        <p:grpSpPr>
          <a:xfrm>
            <a:off x="114889" y="1297983"/>
            <a:ext cx="2998338" cy="1239602"/>
            <a:chOff x="0" y="-38979"/>
            <a:chExt cx="2998337" cy="1239601"/>
          </a:xfrm>
        </p:grpSpPr>
        <p:sp>
          <p:nvSpPr>
            <p:cNvPr id="530" name="Shape 530"/>
            <p:cNvSpPr/>
            <p:nvPr/>
          </p:nvSpPr>
          <p:spPr>
            <a:xfrm>
              <a:off x="111537" y="-38979"/>
              <a:ext cx="2886800" cy="1239601"/>
            </a:xfrm>
            <a:prstGeom prst="rect">
              <a:avLst/>
            </a:prstGeom>
            <a:gradFill flip="none" rotWithShape="1">
              <a:gsLst>
                <a:gs pos="0">
                  <a:srgbClr val="9BC1FF"/>
                </a:gs>
                <a:gs pos="100000">
                  <a:srgbClr val="3F80CD"/>
                </a:gs>
              </a:gsLst>
              <a:lin ang="5400000" scaled="0"/>
            </a:gradFill>
            <a:ln w="9525" cap="flat">
              <a:solidFill>
                <a:srgbClr val="4A7EBB"/>
              </a:solidFill>
              <a:prstDash val="solid"/>
              <a:miter lim="800000"/>
            </a:ln>
            <a:effectLst/>
          </p:spPr>
          <p:txBody>
            <a:bodyPr wrap="square" lIns="45719" tIns="45719" rIns="45719" bIns="45719" numCol="1" anchor="t">
              <a:noAutofit/>
            </a:bodyPr>
            <a:lstStyle/>
            <a:p>
              <a:pPr algn="ctr">
                <a:defRPr sz="1200" b="1">
                  <a:solidFill>
                    <a:srgbClr val="FFFFFF"/>
                  </a:solidFill>
                  <a:latin typeface="Cambria"/>
                  <a:ea typeface="Cambria"/>
                  <a:cs typeface="Cambria"/>
                  <a:sym typeface="Cambria"/>
                </a:defRPr>
              </a:pPr>
              <a:endParaRPr lang="fr-FR" dirty="0" smtClean="0"/>
            </a:p>
            <a:p>
              <a:pPr algn="ctr">
                <a:defRPr sz="1200" b="1">
                  <a:solidFill>
                    <a:srgbClr val="FFFFFF"/>
                  </a:solidFill>
                  <a:latin typeface="Cambria"/>
                  <a:ea typeface="Cambria"/>
                  <a:cs typeface="Cambria"/>
                  <a:sym typeface="Cambria"/>
                </a:defRPr>
              </a:pPr>
              <a:endParaRPr lang="fr-FR" dirty="0"/>
            </a:p>
            <a:p>
              <a:pPr algn="ctr">
                <a:defRPr sz="1200" b="1">
                  <a:solidFill>
                    <a:srgbClr val="FFFFFF"/>
                  </a:solidFill>
                  <a:latin typeface="Cambria"/>
                  <a:ea typeface="Cambria"/>
                  <a:cs typeface="Cambria"/>
                  <a:sym typeface="Cambria"/>
                </a:defRPr>
              </a:pPr>
              <a:r>
                <a:rPr lang="fr-FR" sz="2000" dirty="0" smtClean="0">
                  <a:solidFill>
                    <a:schemeClr val="tx1"/>
                  </a:solidFill>
                </a:rPr>
                <a:t>Activités proposées</a:t>
              </a:r>
              <a:endParaRPr sz="2000" dirty="0">
                <a:solidFill>
                  <a:schemeClr val="tx1"/>
                </a:solidFill>
              </a:endParaRPr>
            </a:p>
          </p:txBody>
        </p:sp>
        <p:sp>
          <p:nvSpPr>
            <p:cNvPr id="531" name="Shape 531"/>
            <p:cNvSpPr/>
            <p:nvPr/>
          </p:nvSpPr>
          <p:spPr>
            <a:xfrm>
              <a:off x="0" y="-1"/>
              <a:ext cx="2886800" cy="27699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algn="ctr">
                <a:defRPr sz="1200" b="1">
                  <a:solidFill>
                    <a:srgbClr val="FFFFFF"/>
                  </a:solidFill>
                  <a:latin typeface="Cambria"/>
                  <a:ea typeface="Cambria"/>
                  <a:cs typeface="Cambria"/>
                  <a:sym typeface="Cambria"/>
                </a:defRPr>
              </a:pPr>
              <a:endParaRPr dirty="0"/>
            </a:p>
          </p:txBody>
        </p:sp>
      </p:grpSp>
      <p:grpSp>
        <p:nvGrpSpPr>
          <p:cNvPr id="12" name="Group 535"/>
          <p:cNvGrpSpPr/>
          <p:nvPr/>
        </p:nvGrpSpPr>
        <p:grpSpPr>
          <a:xfrm>
            <a:off x="9005379" y="1335578"/>
            <a:ext cx="2886801" cy="1239602"/>
            <a:chOff x="0" y="-1"/>
            <a:chExt cx="2886800" cy="1239601"/>
          </a:xfrm>
        </p:grpSpPr>
        <p:sp>
          <p:nvSpPr>
            <p:cNvPr id="533" name="Shape 533"/>
            <p:cNvSpPr/>
            <p:nvPr/>
          </p:nvSpPr>
          <p:spPr>
            <a:xfrm>
              <a:off x="0" y="-1"/>
              <a:ext cx="2886800" cy="1239601"/>
            </a:xfrm>
            <a:prstGeom prst="rect">
              <a:avLst/>
            </a:prstGeom>
            <a:gradFill flip="none" rotWithShape="1">
              <a:gsLst>
                <a:gs pos="0">
                  <a:srgbClr val="9BC1FF"/>
                </a:gs>
                <a:gs pos="100000">
                  <a:srgbClr val="3F80CD"/>
                </a:gs>
              </a:gsLst>
              <a:lin ang="5400000" scaled="0"/>
            </a:gradFill>
            <a:ln w="9525" cap="flat">
              <a:solidFill>
                <a:srgbClr val="4A7EBB"/>
              </a:solidFill>
              <a:prstDash val="solid"/>
              <a:miter lim="800000"/>
            </a:ln>
            <a:effectLst/>
          </p:spPr>
          <p:txBody>
            <a:bodyPr wrap="square" lIns="45719" tIns="45719" rIns="45719" bIns="45719" numCol="1" anchor="ctr">
              <a:noAutofit/>
            </a:bodyPr>
            <a:lstStyle/>
            <a:p>
              <a:pPr algn="ctr"/>
              <a:endParaRPr/>
            </a:p>
          </p:txBody>
        </p:sp>
        <p:sp>
          <p:nvSpPr>
            <p:cNvPr id="534" name="Shape 534"/>
            <p:cNvSpPr/>
            <p:nvPr/>
          </p:nvSpPr>
          <p:spPr>
            <a:xfrm>
              <a:off x="0" y="481301"/>
              <a:ext cx="2886800" cy="27699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p>
              <a:pPr algn="ctr">
                <a:defRPr sz="1200" b="1">
                  <a:solidFill>
                    <a:srgbClr val="FFFFFF"/>
                  </a:solidFill>
                  <a:latin typeface="Cambria"/>
                  <a:ea typeface="Cambria"/>
                  <a:cs typeface="Cambria"/>
                  <a:sym typeface="Cambria"/>
                </a:defRPr>
              </a:pPr>
              <a:endParaRPr dirty="0"/>
            </a:p>
          </p:txBody>
        </p:sp>
      </p:grpSp>
      <p:grpSp>
        <p:nvGrpSpPr>
          <p:cNvPr id="13" name="Group 538"/>
          <p:cNvGrpSpPr/>
          <p:nvPr/>
        </p:nvGrpSpPr>
        <p:grpSpPr>
          <a:xfrm>
            <a:off x="4800608" y="5639525"/>
            <a:ext cx="2590801" cy="1143001"/>
            <a:chOff x="0" y="0"/>
            <a:chExt cx="2590800" cy="1143000"/>
          </a:xfrm>
        </p:grpSpPr>
        <p:sp>
          <p:nvSpPr>
            <p:cNvPr id="536" name="Shape 536"/>
            <p:cNvSpPr/>
            <p:nvPr/>
          </p:nvSpPr>
          <p:spPr>
            <a:xfrm>
              <a:off x="0" y="0"/>
              <a:ext cx="2590800" cy="1143000"/>
            </a:xfrm>
            <a:prstGeom prst="ellipse">
              <a:avLst/>
            </a:prstGeom>
            <a:gradFill flip="none" rotWithShape="1">
              <a:gsLst>
                <a:gs pos="0">
                  <a:srgbClr val="FFEBDB"/>
                </a:gs>
                <a:gs pos="64999">
                  <a:srgbClr val="FFD0AA"/>
                </a:gs>
                <a:gs pos="100000">
                  <a:srgbClr val="FFBE86"/>
                </a:gs>
              </a:gsLst>
              <a:lin ang="5400011" scaled="0"/>
            </a:gradFill>
            <a:ln w="9525" cap="flat">
              <a:solidFill>
                <a:srgbClr val="F69240"/>
              </a:solidFill>
              <a:prstDash val="solid"/>
              <a:round/>
            </a:ln>
            <a:effectLst/>
          </p:spPr>
          <p:txBody>
            <a:bodyPr wrap="square" lIns="45719" tIns="45719" rIns="45719" bIns="45719" numCol="1" anchor="ctr">
              <a:noAutofit/>
            </a:bodyPr>
            <a:lstStyle/>
            <a:p>
              <a:pPr algn="ctr"/>
              <a:endParaRPr/>
            </a:p>
          </p:txBody>
        </p:sp>
        <p:sp>
          <p:nvSpPr>
            <p:cNvPr id="537" name="Shape 537"/>
            <p:cNvSpPr/>
            <p:nvPr/>
          </p:nvSpPr>
          <p:spPr>
            <a:xfrm>
              <a:off x="379413" y="433002"/>
              <a:ext cx="1831974" cy="27699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sz="1200">
                  <a:latin typeface="Cambria"/>
                  <a:ea typeface="Cambria"/>
                  <a:cs typeface="Cambria"/>
                  <a:sym typeface="Cambria"/>
                </a:defRPr>
              </a:lvl1pPr>
            </a:lstStyle>
            <a:p>
              <a:endParaRPr dirty="0"/>
            </a:p>
          </p:txBody>
        </p:sp>
      </p:grpSp>
      <p:grpSp>
        <p:nvGrpSpPr>
          <p:cNvPr id="14" name="Group 541"/>
          <p:cNvGrpSpPr/>
          <p:nvPr/>
        </p:nvGrpSpPr>
        <p:grpSpPr>
          <a:xfrm>
            <a:off x="311310" y="5606026"/>
            <a:ext cx="2590801" cy="1143001"/>
            <a:chOff x="0" y="0"/>
            <a:chExt cx="2590800" cy="1143000"/>
          </a:xfrm>
        </p:grpSpPr>
        <p:sp>
          <p:nvSpPr>
            <p:cNvPr id="539" name="Shape 539"/>
            <p:cNvSpPr/>
            <p:nvPr/>
          </p:nvSpPr>
          <p:spPr>
            <a:xfrm>
              <a:off x="0" y="0"/>
              <a:ext cx="2590800" cy="1143000"/>
            </a:xfrm>
            <a:prstGeom prst="ellipse">
              <a:avLst/>
            </a:prstGeom>
            <a:gradFill flip="none" rotWithShape="1">
              <a:gsLst>
                <a:gs pos="0">
                  <a:srgbClr val="FFEBDB"/>
                </a:gs>
                <a:gs pos="64999">
                  <a:srgbClr val="FFD0AA"/>
                </a:gs>
                <a:gs pos="100000">
                  <a:srgbClr val="FFBE86"/>
                </a:gs>
              </a:gsLst>
              <a:lin ang="5400011" scaled="0"/>
            </a:gradFill>
            <a:ln w="9525" cap="flat">
              <a:solidFill>
                <a:srgbClr val="F69240"/>
              </a:solidFill>
              <a:prstDash val="solid"/>
              <a:round/>
            </a:ln>
            <a:effectLst/>
          </p:spPr>
          <p:txBody>
            <a:bodyPr wrap="square" lIns="45719" tIns="45719" rIns="45719" bIns="45719" numCol="1" anchor="ctr">
              <a:noAutofit/>
            </a:bodyPr>
            <a:lstStyle/>
            <a:p>
              <a:pPr algn="ctr"/>
              <a:endParaRPr/>
            </a:p>
          </p:txBody>
        </p:sp>
        <p:sp>
          <p:nvSpPr>
            <p:cNvPr id="540" name="Shape 540"/>
            <p:cNvSpPr/>
            <p:nvPr/>
          </p:nvSpPr>
          <p:spPr>
            <a:xfrm>
              <a:off x="379413" y="433002"/>
              <a:ext cx="1831974" cy="27699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sz="1200">
                  <a:latin typeface="Cambria"/>
                  <a:ea typeface="Cambria"/>
                  <a:cs typeface="Cambria"/>
                  <a:sym typeface="Cambria"/>
                </a:defRPr>
              </a:lvl1pPr>
            </a:lstStyle>
            <a:p>
              <a:endParaRPr dirty="0"/>
            </a:p>
          </p:txBody>
        </p:sp>
      </p:grpSp>
    </p:spTree>
  </p:cSld>
  <p:clrMapOvr>
    <a:masterClrMapping/>
  </p:clrMapOvr>
  <mc:AlternateContent xmlns:mc="http://schemas.openxmlformats.org/markup-compatibility/2006" xmlns:p14="http://schemas.microsoft.com/office/powerpoint/2010/main">
    <mc:Choice Requires="p14">
      <p:transition p14:dur="250">
        <p:dissolve/>
      </p:transition>
    </mc:Choice>
    <mc:Fallback xmlns="">
      <p:transition>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79"/>
        <p:cNvGrpSpPr/>
        <p:nvPr/>
      </p:nvGrpSpPr>
      <p:grpSpPr>
        <a:xfrm>
          <a:off x="0" y="0"/>
          <a:ext cx="0" cy="0"/>
          <a:chOff x="0" y="0"/>
          <a:chExt cx="0" cy="0"/>
        </a:xfrm>
      </p:grpSpPr>
      <p:grpSp>
        <p:nvGrpSpPr>
          <p:cNvPr id="2" name="Shape 680"/>
          <p:cNvGrpSpPr/>
          <p:nvPr/>
        </p:nvGrpSpPr>
        <p:grpSpPr>
          <a:xfrm>
            <a:off x="1870363" y="184733"/>
            <a:ext cx="8393547" cy="946724"/>
            <a:chOff x="0" y="0"/>
            <a:chExt cx="8393546" cy="946721"/>
          </a:xfrm>
        </p:grpSpPr>
        <p:sp>
          <p:nvSpPr>
            <p:cNvPr id="681" name="Shape 681"/>
            <p:cNvSpPr/>
            <p:nvPr/>
          </p:nvSpPr>
          <p:spPr>
            <a:xfrm>
              <a:off x="0" y="0"/>
              <a:ext cx="8393546" cy="946721"/>
            </a:xfrm>
            <a:prstGeom prst="rect">
              <a:avLst/>
            </a:prstGeom>
            <a:solidFill>
              <a:srgbClr val="333F50"/>
            </a:solidFill>
            <a:ln w="9525" cap="flat" cmpd="sng">
              <a:solidFill>
                <a:schemeClr val="accent1"/>
              </a:solidFill>
              <a:prstDash val="solid"/>
              <a:round/>
              <a:headEnd type="none" w="med" len="med"/>
              <a:tailEnd type="none" w="med" len="med"/>
            </a:ln>
          </p:spPr>
          <p:txBody>
            <a:bodyPr lIns="45700" tIns="45700" rIns="45700" bIns="45700" anchor="ctr" anchorCtr="0">
              <a:noAutofit/>
            </a:bodyPr>
            <a:lstStyle/>
            <a:p>
              <a:pPr marL="0" marR="0" lvl="0" indent="0" algn="l" rtl="0">
                <a:lnSpc>
                  <a:spcPct val="100000"/>
                </a:lnSpc>
                <a:spcBef>
                  <a:spcPts val="0"/>
                </a:spcBef>
                <a:spcAft>
                  <a:spcPts val="0"/>
                </a:spcAft>
                <a:buClr>
                  <a:srgbClr val="FFFFFF"/>
                </a:buClr>
                <a:buFont typeface="Calibri"/>
                <a:buNone/>
              </a:pPr>
              <a:endParaRPr sz="1800" b="0" i="0" u="none" strike="noStrike" cap="none">
                <a:solidFill>
                  <a:srgbClr val="FFFFFF"/>
                </a:solidFill>
                <a:latin typeface="Calibri"/>
                <a:ea typeface="Calibri"/>
                <a:cs typeface="Calibri"/>
                <a:sym typeface="Calibri"/>
              </a:endParaRPr>
            </a:p>
          </p:txBody>
        </p:sp>
        <p:sp>
          <p:nvSpPr>
            <p:cNvPr id="682" name="Shape 682"/>
            <p:cNvSpPr/>
            <p:nvPr/>
          </p:nvSpPr>
          <p:spPr>
            <a:xfrm>
              <a:off x="0" y="27589"/>
              <a:ext cx="8393546" cy="891540"/>
            </a:xfrm>
            <a:prstGeom prst="rect">
              <a:avLst/>
            </a:prstGeom>
            <a:noFill/>
            <a:ln>
              <a:noFill/>
            </a:ln>
          </p:spPr>
          <p:txBody>
            <a:bodyPr lIns="45700" tIns="45700" rIns="45700" bIns="45700" anchor="ctr" anchorCtr="0">
              <a:noAutofit/>
            </a:bodyPr>
            <a:lstStyle/>
            <a:p>
              <a:pPr marL="0" marR="0" lvl="0" indent="0" algn="l" rtl="0">
                <a:lnSpc>
                  <a:spcPct val="100000"/>
                </a:lnSpc>
                <a:spcBef>
                  <a:spcPts val="0"/>
                </a:spcBef>
                <a:spcAft>
                  <a:spcPts val="0"/>
                </a:spcAft>
                <a:buClr>
                  <a:srgbClr val="FFFFFF"/>
                </a:buClr>
                <a:buSzPct val="25000"/>
                <a:buFont typeface="Calibri"/>
                <a:buNone/>
              </a:pPr>
              <a:r>
                <a:rPr lang="en-US" sz="1800" b="0" i="0" u="none" strike="noStrike" cap="none" dirty="0" err="1">
                  <a:solidFill>
                    <a:srgbClr val="FFFFFF"/>
                  </a:solidFill>
                  <a:latin typeface="Calibri"/>
                  <a:ea typeface="Calibri"/>
                  <a:cs typeface="Calibri"/>
                  <a:sym typeface="Calibri"/>
                </a:rPr>
                <a:t>Séquence</a:t>
              </a:r>
              <a:r>
                <a:rPr lang="en-US" sz="1800" b="0" i="0" u="none" strike="noStrike" cap="none" dirty="0">
                  <a:solidFill>
                    <a:srgbClr val="FFFFFF"/>
                  </a:solidFill>
                  <a:latin typeface="Calibri"/>
                  <a:ea typeface="Calibri"/>
                  <a:cs typeface="Calibri"/>
                  <a:sym typeface="Calibri"/>
                </a:rPr>
                <a:t> </a:t>
              </a:r>
              <a:r>
                <a:rPr lang="en-US" sz="1800" b="0" i="0" u="none" strike="noStrike" cap="none" dirty="0" smtClean="0">
                  <a:solidFill>
                    <a:srgbClr val="FFFFFF"/>
                  </a:solidFill>
                  <a:latin typeface="Calibri"/>
                  <a:ea typeface="Calibri"/>
                  <a:cs typeface="Calibri"/>
                  <a:sym typeface="Calibri"/>
                </a:rPr>
                <a:t>n° </a:t>
              </a:r>
              <a:r>
                <a:rPr lang="en-US" sz="1800" b="0" i="0" u="none" strike="noStrike" cap="none" dirty="0">
                  <a:solidFill>
                    <a:srgbClr val="FFFFFF"/>
                  </a:solidFill>
                  <a:latin typeface="Calibri"/>
                  <a:ea typeface="Calibri"/>
                  <a:cs typeface="Calibri"/>
                  <a:sym typeface="Calibri"/>
                </a:rPr>
                <a:t>: </a:t>
              </a:r>
              <a:r>
                <a:rPr lang="en-US" sz="1800" b="0" i="0" u="none" strike="noStrike" cap="none" dirty="0" err="1">
                  <a:solidFill>
                    <a:srgbClr val="FFFFFF"/>
                  </a:solidFill>
                  <a:latin typeface="Calibri"/>
                  <a:ea typeface="Calibri"/>
                  <a:cs typeface="Calibri"/>
                  <a:sym typeface="Calibri"/>
                </a:rPr>
                <a:t>descriptif</a:t>
              </a:r>
              <a:r>
                <a:rPr lang="en-US" sz="1800" b="0" i="0" u="none" strike="noStrike" cap="none" dirty="0">
                  <a:solidFill>
                    <a:srgbClr val="FFFFFF"/>
                  </a:solidFill>
                  <a:latin typeface="Calibri"/>
                  <a:ea typeface="Calibri"/>
                  <a:cs typeface="Calibri"/>
                  <a:sym typeface="Calibri"/>
                </a:rPr>
                <a:t> de </a:t>
              </a:r>
              <a:r>
                <a:rPr lang="en-US" sz="1800" b="0" i="0" u="none" strike="noStrike" cap="none" dirty="0" err="1">
                  <a:solidFill>
                    <a:srgbClr val="FFFFFF"/>
                  </a:solidFill>
                  <a:latin typeface="Calibri"/>
                  <a:ea typeface="Calibri"/>
                  <a:cs typeface="Calibri"/>
                  <a:sym typeface="Calibri"/>
                </a:rPr>
                <a:t>l’organisation</a:t>
              </a:r>
              <a:r>
                <a:rPr lang="en-US" sz="1800" b="0" i="0" u="none" strike="noStrike" cap="none" dirty="0">
                  <a:solidFill>
                    <a:srgbClr val="FFFFFF"/>
                  </a:solidFill>
                  <a:latin typeface="Calibri"/>
                  <a:ea typeface="Calibri"/>
                  <a:cs typeface="Calibri"/>
                  <a:sym typeface="Calibri"/>
                </a:rPr>
                <a:t> (discipline, </a:t>
              </a:r>
              <a:r>
                <a:rPr lang="en-US" sz="1800" b="0" i="0" u="none" strike="noStrike" cap="none" dirty="0" err="1">
                  <a:solidFill>
                    <a:srgbClr val="FFFFFF"/>
                  </a:solidFill>
                  <a:latin typeface="Calibri"/>
                  <a:ea typeface="Calibri"/>
                  <a:cs typeface="Calibri"/>
                  <a:sym typeface="Calibri"/>
                </a:rPr>
                <a:t>éventuelle</a:t>
              </a:r>
              <a:r>
                <a:rPr lang="en-US" sz="1800" b="0" i="0" u="none" strike="noStrike" cap="none" dirty="0">
                  <a:solidFill>
                    <a:srgbClr val="FFFFFF"/>
                  </a:solidFill>
                  <a:latin typeface="Calibri"/>
                  <a:ea typeface="Calibri"/>
                  <a:cs typeface="Calibri"/>
                  <a:sym typeface="Calibri"/>
                </a:rPr>
                <a:t> co-intervention, </a:t>
              </a:r>
              <a:r>
                <a:rPr lang="en-US" sz="1800" b="0" i="0" u="none" strike="noStrike" cap="none" dirty="0" err="1">
                  <a:solidFill>
                    <a:srgbClr val="FFFFFF"/>
                  </a:solidFill>
                  <a:latin typeface="Calibri"/>
                  <a:ea typeface="Calibri"/>
                  <a:cs typeface="Calibri"/>
                  <a:sym typeface="Calibri"/>
                </a:rPr>
                <a:t>durée</a:t>
              </a:r>
              <a:r>
                <a:rPr lang="en-US" sz="1800" b="0" i="0" u="none" strike="noStrike" cap="none" dirty="0">
                  <a:solidFill>
                    <a:srgbClr val="FFFFFF"/>
                  </a:solidFill>
                  <a:latin typeface="Calibri"/>
                  <a:ea typeface="Calibri"/>
                  <a:cs typeface="Calibri"/>
                  <a:sym typeface="Calibri"/>
                </a:rPr>
                <a:t>)</a:t>
              </a:r>
            </a:p>
          </p:txBody>
        </p:sp>
      </p:grpSp>
      <p:grpSp>
        <p:nvGrpSpPr>
          <p:cNvPr id="3" name="Shape 683"/>
          <p:cNvGrpSpPr/>
          <p:nvPr/>
        </p:nvGrpSpPr>
        <p:grpSpPr>
          <a:xfrm>
            <a:off x="1870363" y="1397008"/>
            <a:ext cx="8393547" cy="1397001"/>
            <a:chOff x="0" y="0"/>
            <a:chExt cx="8393546" cy="1397000"/>
          </a:xfrm>
        </p:grpSpPr>
        <p:sp>
          <p:nvSpPr>
            <p:cNvPr id="684" name="Shape 684"/>
            <p:cNvSpPr/>
            <p:nvPr/>
          </p:nvSpPr>
          <p:spPr>
            <a:xfrm>
              <a:off x="0" y="0"/>
              <a:ext cx="8393546" cy="1397000"/>
            </a:xfrm>
            <a:prstGeom prst="rect">
              <a:avLst/>
            </a:prstGeom>
            <a:solidFill>
              <a:srgbClr val="FFFFFF"/>
            </a:solidFill>
            <a:ln w="50800" cap="flat" cmpd="sng">
              <a:solidFill>
                <a:srgbClr val="333F50"/>
              </a:solidFill>
              <a:prstDash val="solid"/>
              <a:round/>
              <a:headEnd type="none" w="med" len="med"/>
              <a:tailEnd type="none" w="med" len="med"/>
            </a:ln>
          </p:spPr>
          <p:txBody>
            <a:bodyPr lIns="45700" tIns="45700" rIns="45700" bIns="45700" anchor="t" anchorCtr="0">
              <a:noAutofit/>
            </a:bodyPr>
            <a:lstStyle/>
            <a:p>
              <a:pPr marL="0" marR="0" lvl="0" indent="0" algn="l" rtl="0">
                <a:lnSpc>
                  <a:spcPct val="100000"/>
                </a:lnSpc>
                <a:spcBef>
                  <a:spcPts val="0"/>
                </a:spcBef>
                <a:spcAft>
                  <a:spcPts val="0"/>
                </a:spcAft>
                <a:buClr>
                  <a:srgbClr val="000000"/>
                </a:buClr>
                <a:buFont typeface="Calibri"/>
                <a:buNone/>
              </a:pPr>
              <a:endParaRPr sz="1800" b="0" i="1" u="none" strike="noStrike" cap="none">
                <a:solidFill>
                  <a:srgbClr val="000000"/>
                </a:solidFill>
                <a:latin typeface="Calibri"/>
                <a:ea typeface="Calibri"/>
                <a:cs typeface="Calibri"/>
                <a:sym typeface="Calibri"/>
              </a:endParaRPr>
            </a:p>
          </p:txBody>
        </p:sp>
        <p:sp>
          <p:nvSpPr>
            <p:cNvPr id="685" name="Shape 685"/>
            <p:cNvSpPr/>
            <p:nvPr/>
          </p:nvSpPr>
          <p:spPr>
            <a:xfrm>
              <a:off x="0" y="0"/>
              <a:ext cx="8393546" cy="624839"/>
            </a:xfrm>
            <a:prstGeom prst="rect">
              <a:avLst/>
            </a:prstGeom>
            <a:noFill/>
            <a:ln>
              <a:noFill/>
            </a:ln>
          </p:spPr>
          <p:txBody>
            <a:bodyPr lIns="45700" tIns="45700" rIns="45700" bIns="45700"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US" sz="1800" b="1" i="0" u="none" strike="noStrike" cap="none">
                  <a:solidFill>
                    <a:srgbClr val="000000"/>
                  </a:solidFill>
                  <a:latin typeface="Calibri"/>
                  <a:ea typeface="Calibri"/>
                  <a:cs typeface="Calibri"/>
                  <a:sym typeface="Calibri"/>
                </a:rPr>
                <a:t>Objectifs d’acquisition </a:t>
              </a:r>
              <a:r>
                <a:rPr lang="en-US" sz="1800" b="0" i="0" u="none" strike="noStrike" cap="none">
                  <a:solidFill>
                    <a:srgbClr val="000000"/>
                  </a:solidFill>
                  <a:latin typeface="Calibri"/>
                  <a:ea typeface="Calibri"/>
                  <a:cs typeface="Calibri"/>
                  <a:sym typeface="Calibri"/>
                </a:rPr>
                <a:t>: </a:t>
              </a:r>
              <a:r>
                <a:rPr lang="en-US" sz="1800" b="0" i="1" u="none" strike="noStrike" cap="none">
                  <a:solidFill>
                    <a:srgbClr val="000000"/>
                  </a:solidFill>
                  <a:latin typeface="Calibri"/>
                  <a:ea typeface="Calibri"/>
                  <a:cs typeface="Calibri"/>
                  <a:sym typeface="Calibri"/>
                </a:rPr>
                <a:t>éléments du programme abordés, principales compétences mobilisées</a:t>
              </a:r>
            </a:p>
          </p:txBody>
        </p:sp>
      </p:grpSp>
      <p:grpSp>
        <p:nvGrpSpPr>
          <p:cNvPr id="4" name="Shape 686"/>
          <p:cNvGrpSpPr/>
          <p:nvPr/>
        </p:nvGrpSpPr>
        <p:grpSpPr>
          <a:xfrm>
            <a:off x="1870363" y="3198091"/>
            <a:ext cx="8393547" cy="1397001"/>
            <a:chOff x="0" y="0"/>
            <a:chExt cx="8393546" cy="1397000"/>
          </a:xfrm>
        </p:grpSpPr>
        <p:sp>
          <p:nvSpPr>
            <p:cNvPr id="687" name="Shape 687"/>
            <p:cNvSpPr/>
            <p:nvPr/>
          </p:nvSpPr>
          <p:spPr>
            <a:xfrm>
              <a:off x="0" y="0"/>
              <a:ext cx="8393546" cy="1397000"/>
            </a:xfrm>
            <a:prstGeom prst="rect">
              <a:avLst/>
            </a:prstGeom>
            <a:solidFill>
              <a:srgbClr val="FFFFFF"/>
            </a:solidFill>
            <a:ln w="50800" cap="flat" cmpd="sng">
              <a:solidFill>
                <a:srgbClr val="333F50"/>
              </a:solidFill>
              <a:prstDash val="solid"/>
              <a:round/>
              <a:headEnd type="none" w="med" len="med"/>
              <a:tailEnd type="none" w="med" len="med"/>
            </a:ln>
          </p:spPr>
          <p:txBody>
            <a:bodyPr lIns="45700" tIns="45700" rIns="45700" bIns="45700" anchor="t" anchorCtr="0">
              <a:noAutofit/>
            </a:bodyPr>
            <a:lstStyle/>
            <a:p>
              <a:pPr marL="0" marR="0" lvl="0" indent="0" algn="l" rtl="0">
                <a:lnSpc>
                  <a:spcPct val="100000"/>
                </a:lnSpc>
                <a:spcBef>
                  <a:spcPts val="0"/>
                </a:spcBef>
                <a:spcAft>
                  <a:spcPts val="0"/>
                </a:spcAft>
                <a:buClr>
                  <a:srgbClr val="000000"/>
                </a:buClr>
                <a:buFont typeface="Calibri"/>
                <a:buNone/>
              </a:pPr>
              <a:endParaRPr sz="1800" b="0" i="0" u="none" strike="noStrike" cap="none">
                <a:solidFill>
                  <a:srgbClr val="000000"/>
                </a:solidFill>
                <a:latin typeface="Calibri"/>
                <a:ea typeface="Calibri"/>
                <a:cs typeface="Calibri"/>
                <a:sym typeface="Calibri"/>
              </a:endParaRPr>
            </a:p>
          </p:txBody>
        </p:sp>
        <p:sp>
          <p:nvSpPr>
            <p:cNvPr id="688" name="Shape 688"/>
            <p:cNvSpPr/>
            <p:nvPr/>
          </p:nvSpPr>
          <p:spPr>
            <a:xfrm>
              <a:off x="0" y="0"/>
              <a:ext cx="8393546" cy="891539"/>
            </a:xfrm>
            <a:prstGeom prst="rect">
              <a:avLst/>
            </a:prstGeom>
            <a:noFill/>
            <a:ln>
              <a:noFill/>
            </a:ln>
          </p:spPr>
          <p:txBody>
            <a:bodyPr lIns="45700" tIns="45700" rIns="45700" bIns="45700"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US" sz="1800" b="1" i="0" u="none" strike="noStrike" cap="none">
                  <a:solidFill>
                    <a:srgbClr val="000000"/>
                  </a:solidFill>
                  <a:latin typeface="Calibri"/>
                  <a:ea typeface="Calibri"/>
                  <a:cs typeface="Calibri"/>
                  <a:sym typeface="Calibri"/>
                </a:rPr>
                <a:t>Organisation pédagogique </a:t>
              </a:r>
              <a:r>
                <a:rPr lang="en-US" sz="1800" b="0" i="0" u="none" strike="noStrike" cap="none">
                  <a:solidFill>
                    <a:srgbClr val="000000"/>
                  </a:solidFill>
                  <a:latin typeface="Calibri"/>
                  <a:ea typeface="Calibri"/>
                  <a:cs typeface="Calibri"/>
                  <a:sym typeface="Calibri"/>
                </a:rPr>
                <a:t>: </a:t>
              </a:r>
              <a:r>
                <a:rPr lang="en-US" sz="1800" b="0" i="1" u="none" strike="noStrike" cap="none">
                  <a:solidFill>
                    <a:srgbClr val="000000"/>
                  </a:solidFill>
                  <a:latin typeface="Calibri"/>
                  <a:ea typeface="Calibri"/>
                  <a:cs typeface="Calibri"/>
                  <a:sym typeface="Calibri"/>
                </a:rPr>
                <a:t>description de l’activité des élèves, organisation de la classe, production attendue…</a:t>
              </a:r>
            </a:p>
          </p:txBody>
        </p:sp>
      </p:grpSp>
      <p:grpSp>
        <p:nvGrpSpPr>
          <p:cNvPr id="5" name="Shape 689"/>
          <p:cNvGrpSpPr/>
          <p:nvPr/>
        </p:nvGrpSpPr>
        <p:grpSpPr>
          <a:xfrm>
            <a:off x="1870362" y="4964544"/>
            <a:ext cx="8393547" cy="1397001"/>
            <a:chOff x="0" y="0"/>
            <a:chExt cx="8393546" cy="1397000"/>
          </a:xfrm>
        </p:grpSpPr>
        <p:sp>
          <p:nvSpPr>
            <p:cNvPr id="690" name="Shape 690"/>
            <p:cNvSpPr/>
            <p:nvPr/>
          </p:nvSpPr>
          <p:spPr>
            <a:xfrm>
              <a:off x="0" y="0"/>
              <a:ext cx="8393546" cy="1397000"/>
            </a:xfrm>
            <a:prstGeom prst="rect">
              <a:avLst/>
            </a:prstGeom>
            <a:solidFill>
              <a:srgbClr val="FFFFFF"/>
            </a:solidFill>
            <a:ln w="50800" cap="flat" cmpd="sng">
              <a:solidFill>
                <a:srgbClr val="333F50"/>
              </a:solidFill>
              <a:prstDash val="solid"/>
              <a:round/>
              <a:headEnd type="none" w="med" len="med"/>
              <a:tailEnd type="none" w="med" len="med"/>
            </a:ln>
          </p:spPr>
          <p:txBody>
            <a:bodyPr lIns="45700" tIns="45700" rIns="45700" bIns="45700" anchor="t" anchorCtr="0">
              <a:noAutofit/>
            </a:bodyPr>
            <a:lstStyle/>
            <a:p>
              <a:pPr marL="0" marR="0" lvl="0" indent="0" algn="l" rtl="0">
                <a:lnSpc>
                  <a:spcPct val="100000"/>
                </a:lnSpc>
                <a:spcBef>
                  <a:spcPts val="0"/>
                </a:spcBef>
                <a:spcAft>
                  <a:spcPts val="0"/>
                </a:spcAft>
                <a:buClr>
                  <a:srgbClr val="000000"/>
                </a:buClr>
                <a:buFont typeface="Calibri"/>
                <a:buNone/>
              </a:pPr>
              <a:endParaRPr sz="1800" b="0" i="1" u="none" strike="noStrike" cap="none">
                <a:solidFill>
                  <a:srgbClr val="000000"/>
                </a:solidFill>
                <a:latin typeface="Calibri"/>
                <a:ea typeface="Calibri"/>
                <a:cs typeface="Calibri"/>
                <a:sym typeface="Calibri"/>
              </a:endParaRPr>
            </a:p>
          </p:txBody>
        </p:sp>
        <p:sp>
          <p:nvSpPr>
            <p:cNvPr id="691" name="Shape 691"/>
            <p:cNvSpPr/>
            <p:nvPr/>
          </p:nvSpPr>
          <p:spPr>
            <a:xfrm>
              <a:off x="0" y="0"/>
              <a:ext cx="8393546" cy="891539"/>
            </a:xfrm>
            <a:prstGeom prst="rect">
              <a:avLst/>
            </a:prstGeom>
            <a:noFill/>
            <a:ln>
              <a:noFill/>
            </a:ln>
          </p:spPr>
          <p:txBody>
            <a:bodyPr lIns="45700" tIns="45700" rIns="45700" bIns="45700"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US" sz="1800" b="1" i="0" u="none" strike="noStrike" cap="none">
                  <a:solidFill>
                    <a:srgbClr val="000000"/>
                  </a:solidFill>
                  <a:latin typeface="Calibri"/>
                  <a:ea typeface="Calibri"/>
                  <a:cs typeface="Calibri"/>
                  <a:sym typeface="Calibri"/>
                </a:rPr>
                <a:t>Éléments de continuité du projet </a:t>
              </a:r>
              <a:r>
                <a:rPr lang="en-US" sz="1800" b="0" i="0" u="none" strike="noStrike" cap="none">
                  <a:solidFill>
                    <a:srgbClr val="000000"/>
                  </a:solidFill>
                  <a:latin typeface="Calibri"/>
                  <a:ea typeface="Calibri"/>
                  <a:cs typeface="Calibri"/>
                  <a:sym typeface="Calibri"/>
                </a:rPr>
                <a:t>: </a:t>
              </a:r>
              <a:r>
                <a:rPr lang="en-US" sz="1800" b="0" i="1" u="none" strike="noStrike" cap="none">
                  <a:solidFill>
                    <a:srgbClr val="000000"/>
                  </a:solidFill>
                  <a:latin typeface="Calibri"/>
                  <a:ea typeface="Calibri"/>
                  <a:cs typeface="Calibri"/>
                  <a:sym typeface="Calibri"/>
                </a:rPr>
                <a:t>contribution des activités et des productions de la séance à la réalisation finale, lien avec avec la thématique et le sujet abordés, outils « projet » mis à la disposition des élèves…</a:t>
              </a:r>
            </a:p>
          </p:txBody>
        </p:sp>
      </p:grpSp>
    </p:spTree>
  </p:cSld>
  <p:clrMapOvr>
    <a:masterClrMapping/>
  </p:clrMapOvr>
  <p:transition spd="slow">
    <p:cu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latin typeface="Arial" pitchFamily="34" charset="0"/>
                <a:cs typeface="Arial" pitchFamily="34" charset="0"/>
              </a:rPr>
              <a:t>Exemples de scénario d’EPI</a:t>
            </a:r>
            <a:endParaRPr lang="fr-FR" dirty="0">
              <a:latin typeface="Arial" pitchFamily="34" charset="0"/>
              <a:cs typeface="Arial" pitchFamily="34" charset="0"/>
            </a:endParaRPr>
          </a:p>
        </p:txBody>
      </p:sp>
      <p:sp>
        <p:nvSpPr>
          <p:cNvPr id="3" name="Espace réservé du texte 2"/>
          <p:cNvSpPr>
            <a:spLocks noGrp="1"/>
          </p:cNvSpPr>
          <p:nvPr>
            <p:ph type="body" idx="1"/>
          </p:nvPr>
        </p:nvSpPr>
        <p:spPr>
          <a:xfrm>
            <a:off x="767408" y="1412776"/>
            <a:ext cx="10515601" cy="4351338"/>
          </a:xfrm>
        </p:spPr>
        <p:txBody>
          <a:bodyPr/>
          <a:lstStyle/>
          <a:p>
            <a:pPr>
              <a:buFontTx/>
              <a:buChar char="-"/>
            </a:pPr>
            <a:r>
              <a:rPr lang="fr-FR" dirty="0" smtClean="0">
                <a:latin typeface="Arial" pitchFamily="34" charset="0"/>
                <a:cs typeface="Arial" pitchFamily="34" charset="0"/>
                <a:hlinkClick r:id="rId2" action="ppaction://hlinksldjump"/>
              </a:rPr>
              <a:t> Préservez votre capital santé – 5</a:t>
            </a:r>
            <a:r>
              <a:rPr lang="fr-FR" baseline="30000" dirty="0" smtClean="0">
                <a:latin typeface="Arial" pitchFamily="34" charset="0"/>
                <a:cs typeface="Arial" pitchFamily="34" charset="0"/>
                <a:hlinkClick r:id="rId2" action="ppaction://hlinksldjump"/>
              </a:rPr>
              <a:t>ème</a:t>
            </a:r>
            <a:r>
              <a:rPr lang="fr-FR" dirty="0" smtClean="0">
                <a:latin typeface="Arial" pitchFamily="34" charset="0"/>
                <a:cs typeface="Arial" pitchFamily="34" charset="0"/>
                <a:hlinkClick r:id="rId2" action="ppaction://hlinksldjump"/>
              </a:rPr>
              <a:t> – SVT, EPS</a:t>
            </a:r>
            <a:endParaRPr lang="fr-FR" dirty="0" smtClean="0">
              <a:latin typeface="Arial" pitchFamily="34" charset="0"/>
              <a:cs typeface="Arial" pitchFamily="34" charset="0"/>
            </a:endParaRPr>
          </a:p>
          <a:p>
            <a:pPr>
              <a:buNone/>
            </a:pPr>
            <a:endParaRPr lang="fr-FR" sz="1400" dirty="0" smtClean="0">
              <a:latin typeface="Arial" pitchFamily="34" charset="0"/>
              <a:cs typeface="Arial" pitchFamily="34" charset="0"/>
              <a:hlinkClick r:id="rId3" action="ppaction://hlinksldjump"/>
            </a:endParaRPr>
          </a:p>
          <a:p>
            <a:pPr>
              <a:buFontTx/>
              <a:buChar char="-"/>
            </a:pPr>
            <a:r>
              <a:rPr lang="fr-FR" dirty="0" smtClean="0">
                <a:latin typeface="Arial" pitchFamily="34" charset="0"/>
                <a:cs typeface="Arial" pitchFamily="34" charset="0"/>
                <a:hlinkClick r:id="rId4" action="ppaction://hlinksldjump"/>
              </a:rPr>
              <a:t>Rythme(s), jonglage(s) et expression – 3</a:t>
            </a:r>
            <a:r>
              <a:rPr lang="fr-FR" baseline="30000" dirty="0" smtClean="0">
                <a:latin typeface="Arial" pitchFamily="34" charset="0"/>
                <a:cs typeface="Arial" pitchFamily="34" charset="0"/>
                <a:hlinkClick r:id="rId4" action="ppaction://hlinksldjump"/>
              </a:rPr>
              <a:t>ème</a:t>
            </a:r>
            <a:r>
              <a:rPr lang="fr-FR" dirty="0" smtClean="0">
                <a:latin typeface="Arial" pitchFamily="34" charset="0"/>
                <a:cs typeface="Arial" pitchFamily="34" charset="0"/>
                <a:hlinkClick r:id="rId4" action="ppaction://hlinksldjump"/>
              </a:rPr>
              <a:t> – Français, EPS, Education Musicale, Documentation</a:t>
            </a:r>
            <a:endParaRPr lang="fr-FR" dirty="0" smtClean="0">
              <a:latin typeface="Arial" pitchFamily="34" charset="0"/>
              <a:cs typeface="Arial" pitchFamily="34" charset="0"/>
            </a:endParaRPr>
          </a:p>
          <a:p>
            <a:pPr>
              <a:buFontTx/>
              <a:buChar char="-"/>
            </a:pPr>
            <a:endParaRPr lang="fr-FR" sz="1400" dirty="0" smtClean="0">
              <a:latin typeface="Arial" pitchFamily="34" charset="0"/>
              <a:cs typeface="Arial" pitchFamily="34" charset="0"/>
            </a:endParaRPr>
          </a:p>
          <a:p>
            <a:pPr>
              <a:buFontTx/>
              <a:buChar char="-"/>
            </a:pPr>
            <a:r>
              <a:rPr lang="fr-FR" dirty="0" smtClean="0">
                <a:latin typeface="Arial" pitchFamily="34" charset="0"/>
                <a:cs typeface="Arial" pitchFamily="34" charset="0"/>
                <a:hlinkClick r:id="rId5" action="ppaction://hlinksldjump"/>
              </a:rPr>
              <a:t> Un carnet individuel pour la forme – 5</a:t>
            </a:r>
            <a:r>
              <a:rPr lang="fr-FR" baseline="30000" dirty="0" smtClean="0">
                <a:latin typeface="Arial" pitchFamily="34" charset="0"/>
                <a:cs typeface="Arial" pitchFamily="34" charset="0"/>
                <a:hlinkClick r:id="rId5" action="ppaction://hlinksldjump"/>
              </a:rPr>
              <a:t>ème</a:t>
            </a:r>
            <a:r>
              <a:rPr lang="fr-FR" dirty="0" smtClean="0">
                <a:latin typeface="Arial" pitchFamily="34" charset="0"/>
                <a:cs typeface="Arial" pitchFamily="34" charset="0"/>
                <a:hlinkClick r:id="rId5" action="ppaction://hlinksldjump"/>
              </a:rPr>
              <a:t> – SVT, EPS</a:t>
            </a:r>
            <a:endParaRPr lang="fr-FR" dirty="0" smtClean="0">
              <a:latin typeface="Arial" pitchFamily="34" charset="0"/>
              <a:cs typeface="Arial" pitchFamily="34" charset="0"/>
            </a:endParaRPr>
          </a:p>
          <a:p>
            <a:pPr>
              <a:buFontTx/>
              <a:buChar char="-"/>
            </a:pPr>
            <a:endParaRPr lang="fr-FR" dirty="0" smtClean="0">
              <a:latin typeface="Arial" pitchFamily="34" charset="0"/>
              <a:cs typeface="Arial" pitchFamily="34" charset="0"/>
            </a:endParaRPr>
          </a:p>
          <a:p>
            <a:pPr>
              <a:buFontTx/>
              <a:buChar char="-"/>
            </a:pPr>
            <a:r>
              <a:rPr lang="fr-FR" dirty="0" smtClean="0">
                <a:latin typeface="Arial" pitchFamily="34" charset="0"/>
                <a:cs typeface="Arial" pitchFamily="34" charset="0"/>
              </a:rPr>
              <a:t> </a:t>
            </a:r>
            <a:r>
              <a:rPr lang="fr-FR" dirty="0" smtClean="0">
                <a:latin typeface="Arial" pitchFamily="34" charset="0"/>
                <a:cs typeface="Arial" pitchFamily="34" charset="0"/>
                <a:hlinkClick r:id="rId6" action="ppaction://hlinksldjump"/>
              </a:rPr>
              <a:t>Interview d’une personne vivant au pied d’un volcan ou dans une zone très sismique - 4</a:t>
            </a:r>
            <a:r>
              <a:rPr lang="fr-FR" baseline="30000" dirty="0" smtClean="0">
                <a:latin typeface="Arial" pitchFamily="34" charset="0"/>
                <a:cs typeface="Arial" pitchFamily="34" charset="0"/>
                <a:hlinkClick r:id="rId6" action="ppaction://hlinksldjump"/>
              </a:rPr>
              <a:t>ème</a:t>
            </a:r>
            <a:r>
              <a:rPr lang="fr-FR" dirty="0" smtClean="0">
                <a:latin typeface="Arial" pitchFamily="34" charset="0"/>
                <a:cs typeface="Arial" pitchFamily="34" charset="0"/>
                <a:hlinkClick r:id="rId6" action="ppaction://hlinksldjump"/>
              </a:rPr>
              <a:t> - SVT, LVE</a:t>
            </a:r>
            <a:endParaRPr lang="fr-FR" dirty="0" smtClean="0">
              <a:latin typeface="Arial" pitchFamily="34" charset="0"/>
              <a:cs typeface="Arial" pitchFamily="34" charset="0"/>
            </a:endParaRPr>
          </a:p>
          <a:p>
            <a:pPr>
              <a:buFontTx/>
              <a:buChar char="-"/>
            </a:pPr>
            <a:endParaRPr lang="fr-FR" dirty="0" smtClean="0"/>
          </a:p>
          <a:p>
            <a:pPr>
              <a:buFontTx/>
              <a:buChar char="-"/>
            </a:pPr>
            <a:endParaRPr lang="fr-FR" dirty="0" smtClean="0"/>
          </a:p>
          <a:p>
            <a:pPr>
              <a:buFontTx/>
              <a:buChar char="-"/>
            </a:pPr>
            <a:endParaRPr lang="fr-FR" dirty="0" smtClean="0"/>
          </a:p>
          <a:p>
            <a:pPr>
              <a:buNone/>
            </a:pPr>
            <a:endParaRPr lang="fr-FR" dirty="0" smtClean="0"/>
          </a:p>
          <a:p>
            <a:pPr>
              <a:buNone/>
            </a:pPr>
            <a:endParaRPr lang="fr-FR"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87488" y="692696"/>
            <a:ext cx="9144000" cy="2387601"/>
          </a:xfrm>
        </p:spPr>
        <p:txBody>
          <a:bodyPr/>
          <a:lstStyle/>
          <a:p>
            <a:r>
              <a:rPr lang="fr-FR" dirty="0" smtClean="0">
                <a:solidFill>
                  <a:srgbClr val="00B050"/>
                </a:solidFill>
              </a:rPr>
              <a:t>PRESENTATION</a:t>
            </a:r>
            <a:r>
              <a:rPr lang="fr-FR" dirty="0" smtClean="0"/>
              <a:t/>
            </a:r>
            <a:br>
              <a:rPr lang="fr-FR" dirty="0" smtClean="0"/>
            </a:br>
            <a:endParaRPr lang="fr-FR" dirty="0"/>
          </a:p>
        </p:txBody>
      </p:sp>
      <p:sp>
        <p:nvSpPr>
          <p:cNvPr id="3" name="Espace réservé du texte 2"/>
          <p:cNvSpPr>
            <a:spLocks noGrp="1"/>
          </p:cNvSpPr>
          <p:nvPr>
            <p:ph type="body" idx="1"/>
          </p:nvPr>
        </p:nvSpPr>
        <p:spPr>
          <a:xfrm>
            <a:off x="1343472" y="2708920"/>
            <a:ext cx="9144000" cy="1655763"/>
          </a:xfrm>
        </p:spPr>
        <p:txBody>
          <a:bodyPr/>
          <a:lstStyle/>
          <a:p>
            <a:r>
              <a:rPr lang="fr-FR" sz="3200" dirty="0" smtClean="0"/>
              <a:t>Collège de……</a:t>
            </a:r>
          </a:p>
          <a:p>
            <a:r>
              <a:rPr lang="fr-FR" sz="3200" dirty="0" smtClean="0"/>
              <a:t>Collègues, disciplines représentées</a:t>
            </a:r>
          </a:p>
          <a:p>
            <a:r>
              <a:rPr lang="fr-FR" sz="3200" dirty="0" smtClean="0"/>
              <a:t>Thématiques des EPI choisies par niveau</a:t>
            </a:r>
          </a:p>
          <a:p>
            <a:r>
              <a:rPr lang="fr-FR" sz="3200" dirty="0" smtClean="0"/>
              <a:t>Point sur l’avancement des projets</a:t>
            </a:r>
          </a:p>
          <a:p>
            <a:endParaRPr lang="fr-F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447"/>
          <p:cNvSpPr/>
          <p:nvPr/>
        </p:nvSpPr>
        <p:spPr>
          <a:xfrm>
            <a:off x="2783632" y="476672"/>
            <a:ext cx="3214710" cy="1077218"/>
          </a:xfrm>
          <a:prstGeom prst="rect">
            <a:avLst/>
          </a:prstGeom>
          <a:solidFill>
            <a:schemeClr val="tx2">
              <a:lumMod val="40000"/>
              <a:lumOff val="60000"/>
            </a:schemeClr>
          </a:solidFill>
          <a:ln w="12700">
            <a:noFill/>
            <a:miter lim="400000"/>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C572A759-6A51-4108-AA02-DFA0A04FC94B}">
              <ma14:wrappingTextBoxFlag xmlns:ma14="http://schemas.microsoft.com/office/mac/drawingml/2011/main" xmlns="" val="1"/>
            </a:ext>
          </a:extLst>
        </p:spPr>
        <p:txBody>
          <a:bodyPr wrap="square" lIns="45719" rIns="45719">
            <a:spAutoFit/>
          </a:bodyPr>
          <a:lstStyle>
            <a:lvl1pPr defTabSz="457200">
              <a:spcBef>
                <a:spcPts val="700"/>
              </a:spcBef>
              <a:defRPr sz="3200" b="1"/>
            </a:lvl1pPr>
          </a:lstStyle>
          <a:p>
            <a:pPr algn="ctr"/>
            <a:r>
              <a:rPr lang="fr-FR" dirty="0" smtClean="0"/>
              <a:t>Le carnet de bord</a:t>
            </a:r>
            <a:endParaRPr dirty="0"/>
          </a:p>
        </p:txBody>
      </p:sp>
      <p:sp>
        <p:nvSpPr>
          <p:cNvPr id="3" name="Shape 447"/>
          <p:cNvSpPr/>
          <p:nvPr/>
        </p:nvSpPr>
        <p:spPr>
          <a:xfrm>
            <a:off x="1775520" y="2708920"/>
            <a:ext cx="9433048" cy="1384995"/>
          </a:xfrm>
          <a:prstGeom prst="rect">
            <a:avLst/>
          </a:prstGeom>
          <a:solidFill>
            <a:schemeClr val="tx2">
              <a:lumMod val="40000"/>
              <a:lumOff val="60000"/>
            </a:schemeClr>
          </a:solidFill>
          <a:ln w="12700">
            <a:noFill/>
            <a:miter lim="400000"/>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C572A759-6A51-4108-AA02-DFA0A04FC94B}">
              <ma14:wrappingTextBoxFlag xmlns:ma14="http://schemas.microsoft.com/office/mac/drawingml/2011/main" xmlns="" val="1"/>
            </a:ext>
          </a:extLst>
        </p:spPr>
        <p:txBody>
          <a:bodyPr wrap="square" lIns="45719" rIns="45719">
            <a:spAutoFit/>
          </a:bodyPr>
          <a:lstStyle>
            <a:lvl1pPr defTabSz="457200">
              <a:spcBef>
                <a:spcPts val="700"/>
              </a:spcBef>
              <a:defRPr sz="3200" b="1"/>
            </a:lvl1pPr>
          </a:lstStyle>
          <a:p>
            <a:pPr algn="ctr"/>
            <a:r>
              <a:rPr lang="fr-FR" sz="2800" dirty="0" smtClean="0"/>
              <a:t>Outil destiné à l’élève lui permettant  de bien identifier les différentes étapes et apprentissages nécessaires à la construction de la réalisation attendue</a:t>
            </a:r>
            <a:endParaRPr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texte 2"/>
          <p:cNvSpPr>
            <a:spLocks noGrp="1"/>
          </p:cNvSpPr>
          <p:nvPr>
            <p:ph type="body" idx="1"/>
          </p:nvPr>
        </p:nvSpPr>
        <p:spPr/>
        <p:txBody>
          <a:bodyPr/>
          <a:lstStyle/>
          <a:p>
            <a:endParaRPr lang="fr-FR" dirty="0"/>
          </a:p>
        </p:txBody>
      </p:sp>
      <p:pic>
        <p:nvPicPr>
          <p:cNvPr id="1026" name="Picture 2"/>
          <p:cNvPicPr>
            <a:picLocks noChangeAspect="1" noChangeArrowheads="1"/>
          </p:cNvPicPr>
          <p:nvPr/>
        </p:nvPicPr>
        <p:blipFill>
          <a:blip r:embed="rId2"/>
          <a:srcRect/>
          <a:stretch>
            <a:fillRect/>
          </a:stretch>
        </p:blipFill>
        <p:spPr bwMode="auto">
          <a:xfrm>
            <a:off x="1775520" y="332656"/>
            <a:ext cx="10215220" cy="41764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texte 2"/>
          <p:cNvSpPr>
            <a:spLocks noGrp="1"/>
          </p:cNvSpPr>
          <p:nvPr>
            <p:ph type="body" idx="1"/>
          </p:nvPr>
        </p:nvSpPr>
        <p:spPr/>
        <p:txBody>
          <a:bodyPr/>
          <a:lstStyle/>
          <a:p>
            <a:endParaRPr lang="fr-FR"/>
          </a:p>
        </p:txBody>
      </p:sp>
      <p:pic>
        <p:nvPicPr>
          <p:cNvPr id="2050" name="Picture 2"/>
          <p:cNvPicPr>
            <a:picLocks noChangeAspect="1" noChangeArrowheads="1"/>
          </p:cNvPicPr>
          <p:nvPr/>
        </p:nvPicPr>
        <p:blipFill>
          <a:blip r:embed="rId2"/>
          <a:srcRect/>
          <a:stretch>
            <a:fillRect/>
          </a:stretch>
        </p:blipFill>
        <p:spPr bwMode="auto">
          <a:xfrm>
            <a:off x="1631504" y="764704"/>
            <a:ext cx="9073008" cy="4658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87488" y="476672"/>
            <a:ext cx="9144000" cy="1368367"/>
          </a:xfrm>
        </p:spPr>
        <p:txBody>
          <a:bodyPr/>
          <a:lstStyle/>
          <a:p>
            <a:r>
              <a:rPr lang="fr-FR" dirty="0" smtClean="0">
                <a:solidFill>
                  <a:schemeClr val="tx1"/>
                </a:solidFill>
                <a:latin typeface="Arial" pitchFamily="34" charset="0"/>
                <a:cs typeface="Arial" pitchFamily="34" charset="0"/>
              </a:rPr>
              <a:t>Organisation des groupes</a:t>
            </a:r>
            <a:r>
              <a:rPr lang="fr-FR" dirty="0" smtClean="0"/>
              <a:t/>
            </a:r>
            <a:br>
              <a:rPr lang="fr-FR" dirty="0" smtClean="0"/>
            </a:br>
            <a:endParaRPr lang="fr-FR" dirty="0"/>
          </a:p>
        </p:txBody>
      </p:sp>
      <p:sp>
        <p:nvSpPr>
          <p:cNvPr id="4" name="Shape 446"/>
          <p:cNvSpPr>
            <a:spLocks noGrp="1"/>
          </p:cNvSpPr>
          <p:nvPr>
            <p:ph type="body" idx="1"/>
          </p:nvPr>
        </p:nvSpPr>
        <p:spPr>
          <a:xfrm>
            <a:off x="952464" y="980728"/>
            <a:ext cx="10215634" cy="1071032"/>
          </a:xfrm>
          <a:prstGeom prst="rect">
            <a:avLst/>
          </a:prstGeom>
          <a:solidFill>
            <a:schemeClr val="accent6">
              <a:lumMod val="60000"/>
              <a:lumOff val="40000"/>
            </a:schemeClr>
          </a:solidFill>
          <a:ln w="12700">
            <a:noFill/>
            <a:miter lim="400000"/>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C572A759-6A51-4108-AA02-DFA0A04FC94B}">
              <ma14:wrappingTextBoxFlag xmlns:ma14="http://schemas.microsoft.com/office/mac/drawingml/2011/main" xmlns="" val="1"/>
            </a:ext>
          </a:extLst>
        </p:spPr>
        <p:txBody>
          <a:bodyPr wrap="square" lIns="45719" rIns="45719">
            <a:spAutoFit/>
          </a:bodyPr>
          <a:lstStyle>
            <a:lvl1pPr defTabSz="457200">
              <a:spcBef>
                <a:spcPts val="700"/>
              </a:spcBef>
              <a:defRPr sz="3200" b="1"/>
            </a:lvl1pPr>
          </a:lstStyle>
          <a:p>
            <a:r>
              <a:rPr lang="fr-FR" dirty="0" smtClean="0">
                <a:solidFill>
                  <a:schemeClr val="tx1"/>
                </a:solidFill>
                <a:latin typeface="Arial" pitchFamily="34" charset="0"/>
                <a:cs typeface="Arial" pitchFamily="34" charset="0"/>
              </a:rPr>
              <a:t>Groupe avec EPI avancé :regard critique sur le cahier des charges et rédaction du scénario</a:t>
            </a:r>
            <a:endParaRPr dirty="0">
              <a:solidFill>
                <a:schemeClr val="tx1"/>
              </a:solidFill>
              <a:latin typeface="Arial" pitchFamily="34" charset="0"/>
              <a:cs typeface="Arial" pitchFamily="34" charset="0"/>
            </a:endParaRPr>
          </a:p>
        </p:txBody>
      </p:sp>
      <p:sp>
        <p:nvSpPr>
          <p:cNvPr id="5" name="Shape 446"/>
          <p:cNvSpPr/>
          <p:nvPr/>
        </p:nvSpPr>
        <p:spPr>
          <a:xfrm>
            <a:off x="952464" y="2276872"/>
            <a:ext cx="10215634" cy="1077218"/>
          </a:xfrm>
          <a:prstGeom prst="rect">
            <a:avLst/>
          </a:prstGeom>
          <a:solidFill>
            <a:schemeClr val="accent6">
              <a:lumMod val="60000"/>
              <a:lumOff val="40000"/>
            </a:schemeClr>
          </a:solidFill>
          <a:ln w="12700">
            <a:noFill/>
            <a:miter lim="400000"/>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C572A759-6A51-4108-AA02-DFA0A04FC94B}">
              <ma14:wrappingTextBoxFlag xmlns:ma14="http://schemas.microsoft.com/office/mac/drawingml/2011/main" xmlns="" val="1"/>
            </a:ext>
          </a:extLst>
        </p:spPr>
        <p:txBody>
          <a:bodyPr wrap="square" lIns="45719" rIns="45719">
            <a:spAutoFit/>
          </a:bodyPr>
          <a:lstStyle>
            <a:lvl1pPr defTabSz="457200">
              <a:spcBef>
                <a:spcPts val="700"/>
              </a:spcBef>
              <a:defRPr sz="3200" b="1"/>
            </a:lvl1pPr>
          </a:lstStyle>
          <a:p>
            <a:r>
              <a:rPr lang="fr-FR" dirty="0" smtClean="0">
                <a:latin typeface="Arial" pitchFamily="34" charset="0"/>
                <a:cs typeface="Arial" pitchFamily="34" charset="0"/>
              </a:rPr>
              <a:t>Groupe avec EPI « en gestation » : Rédaction du cahier des charges et début de scénarisation</a:t>
            </a:r>
            <a:endParaRPr dirty="0">
              <a:latin typeface="Arial" pitchFamily="34" charset="0"/>
              <a:cs typeface="Arial" pitchFamily="34" charset="0"/>
            </a:endParaRPr>
          </a:p>
        </p:txBody>
      </p:sp>
      <p:sp>
        <p:nvSpPr>
          <p:cNvPr id="6" name="Shape 446"/>
          <p:cNvSpPr/>
          <p:nvPr/>
        </p:nvSpPr>
        <p:spPr>
          <a:xfrm>
            <a:off x="952464" y="3573016"/>
            <a:ext cx="10144196" cy="1569660"/>
          </a:xfrm>
          <a:prstGeom prst="rect">
            <a:avLst/>
          </a:prstGeom>
          <a:solidFill>
            <a:schemeClr val="accent6">
              <a:lumMod val="60000"/>
              <a:lumOff val="40000"/>
            </a:schemeClr>
          </a:solidFill>
          <a:ln w="12700">
            <a:noFill/>
            <a:miter lim="400000"/>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C572A759-6A51-4108-AA02-DFA0A04FC94B}">
              <ma14:wrappingTextBoxFlag xmlns:ma14="http://schemas.microsoft.com/office/mac/drawingml/2011/main" xmlns="" val="1"/>
            </a:ext>
          </a:extLst>
        </p:spPr>
        <p:txBody>
          <a:bodyPr wrap="square" lIns="45719" rIns="45719">
            <a:spAutoFit/>
          </a:bodyPr>
          <a:lstStyle>
            <a:lvl1pPr defTabSz="457200">
              <a:spcBef>
                <a:spcPts val="700"/>
              </a:spcBef>
              <a:defRPr sz="3200" b="1"/>
            </a:lvl1pPr>
          </a:lstStyle>
          <a:p>
            <a:r>
              <a:rPr lang="fr-FR" dirty="0" smtClean="0">
                <a:latin typeface="Arial" pitchFamily="34" charset="0"/>
                <a:cs typeface="Arial" pitchFamily="34" charset="0"/>
              </a:rPr>
              <a:t>Groupe  en recherche d’EPI : choisir un sujet d’EPI parmi ceux proposés ou trouver le votre  et rédiger le cahier des charges </a:t>
            </a:r>
            <a:endParaRPr dirty="0">
              <a:latin typeface="Arial" pitchFamily="34" charset="0"/>
              <a:cs typeface="Arial" pitchFamily="34" charset="0"/>
            </a:endParaRPr>
          </a:p>
        </p:txBody>
      </p:sp>
      <p:sp>
        <p:nvSpPr>
          <p:cNvPr id="8" name="Shape 446"/>
          <p:cNvSpPr/>
          <p:nvPr/>
        </p:nvSpPr>
        <p:spPr>
          <a:xfrm>
            <a:off x="952464" y="5429264"/>
            <a:ext cx="10144196" cy="1077218"/>
          </a:xfrm>
          <a:prstGeom prst="rect">
            <a:avLst/>
          </a:prstGeom>
          <a:solidFill>
            <a:schemeClr val="accent5">
              <a:lumMod val="60000"/>
              <a:lumOff val="40000"/>
            </a:schemeClr>
          </a:solidFill>
          <a:ln w="12700">
            <a:noFill/>
            <a:miter lim="400000"/>
          </a:ln>
          <a:effectLst>
            <a:outerShdw blurRad="149987" dist="250190" dir="8460000" algn="ctr">
              <a:srgbClr val="000000">
                <a:alpha val="28000"/>
              </a:srgbClr>
            </a:outerShdw>
          </a:effectLst>
          <a:scene3d>
            <a:camera prst="perspectiveFront"/>
            <a:lightRig rig="contrasting" dir="t">
              <a:rot lat="0" lon="0" rev="1500000"/>
            </a:lightRig>
          </a:scene3d>
          <a:sp3d prstMaterial="metal">
            <a:bevelT w="88900" h="88900"/>
          </a:sp3d>
          <a:extLst>
            <a:ext uri="{C572A759-6A51-4108-AA02-DFA0A04FC94B}">
              <ma14:wrappingTextBoxFlag xmlns:ma14="http://schemas.microsoft.com/office/mac/drawingml/2011/main" xmlns="" val="1"/>
            </a:ext>
          </a:extLst>
        </p:spPr>
        <p:txBody>
          <a:bodyPr wrap="square" lIns="45719" rIns="45719">
            <a:spAutoFit/>
          </a:bodyPr>
          <a:lstStyle>
            <a:lvl1pPr defTabSz="457200">
              <a:spcBef>
                <a:spcPts val="700"/>
              </a:spcBef>
              <a:defRPr sz="3200" b="1"/>
            </a:lvl1pPr>
          </a:lstStyle>
          <a:p>
            <a:r>
              <a:rPr lang="fr-FR" dirty="0" smtClean="0">
                <a:solidFill>
                  <a:schemeClr val="tx1"/>
                </a:solidFill>
                <a:latin typeface="Arial" pitchFamily="34" charset="0"/>
                <a:cs typeface="Arial" pitchFamily="34" charset="0"/>
              </a:rPr>
              <a:t>Tous les groupes : compléter les tableaux de mutualisation avec un rapporteur par groupe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p:tmAbs val="0"/>
                                  </p:iterate>
                                  <p:childTnLst>
                                    <p:set>
                                      <p:cBhvr>
                                        <p:cTn id="6" fill="hold"/>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
                                          </p:val>
                                        </p:tav>
                                        <p:tav tm="100000">
                                          <p:val>
                                            <p:strVal val="#ppt_x"/>
                                          </p:val>
                                        </p:tav>
                                      </p:tavLst>
                                    </p:anim>
                                    <p:anim calcmode="lin" valueType="num">
                                      <p:cBhvr>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iterate>
                                    <p:tmAbs val="0"/>
                                  </p:iterate>
                                  <p:childTnLst>
                                    <p:set>
                                      <p:cBhvr>
                                        <p:cTn id="12" fill="hold"/>
                                        <p:tgtEl>
                                          <p:spTgt spid="5"/>
                                        </p:tgtEl>
                                        <p:attrNameLst>
                                          <p:attrName>style.visibility</p:attrName>
                                        </p:attrNameLst>
                                      </p:cBhvr>
                                      <p:to>
                                        <p:strVal val="visible"/>
                                      </p:to>
                                    </p:se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iterate>
                                    <p:tmAbs val="0"/>
                                  </p:iterate>
                                  <p:childTnLst>
                                    <p:set>
                                      <p:cBhvr>
                                        <p:cTn id="18" fill="hold"/>
                                        <p:tgtEl>
                                          <p:spTgt spid="6"/>
                                        </p:tgtEl>
                                        <p:attrNameLst>
                                          <p:attrName>style.visibility</p:attrName>
                                        </p:attrNameLst>
                                      </p:cBhvr>
                                      <p:to>
                                        <p:strVal val="visible"/>
                                      </p:to>
                                    </p:se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iterate>
                                    <p:tmAbs val="0"/>
                                  </p:iterate>
                                  <p:childTnLst>
                                    <p:set>
                                      <p:cBhvr>
                                        <p:cTn id="24" fill="hold"/>
                                        <p:tgtEl>
                                          <p:spTgt spid="8"/>
                                        </p:tgtEl>
                                        <p:attrNameLst>
                                          <p:attrName>style.visibility</p:attrName>
                                        </p:attrNameLst>
                                      </p:cBhvr>
                                      <p:to>
                                        <p:strVal val="visible"/>
                                      </p:to>
                                    </p:se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dvAuto="0"/>
      <p:bldP spid="5" grpId="0" animBg="1" advAuto="0"/>
      <p:bldP spid="6" grpId="0" animBg="1" advAuto="0"/>
      <p:bldP spid="8" grpId="0" animBg="1" advAuto="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67408" y="1124744"/>
            <a:ext cx="9144000" cy="1163250"/>
          </a:xfrm>
        </p:spPr>
        <p:txBody>
          <a:bodyPr/>
          <a:lstStyle/>
          <a:p>
            <a:r>
              <a:rPr lang="fr-FR" dirty="0" smtClean="0"/>
              <a:t>Mutualisation</a:t>
            </a:r>
            <a:endParaRPr lang="fr-FR" dirty="0"/>
          </a:p>
        </p:txBody>
      </p:sp>
      <p:sp>
        <p:nvSpPr>
          <p:cNvPr id="3" name="Espace réservé du texte 2"/>
          <p:cNvSpPr>
            <a:spLocks noGrp="1"/>
          </p:cNvSpPr>
          <p:nvPr>
            <p:ph type="body" idx="1"/>
          </p:nvPr>
        </p:nvSpPr>
        <p:spPr>
          <a:xfrm>
            <a:off x="695400" y="2348880"/>
            <a:ext cx="9793088" cy="3528392"/>
          </a:xfrm>
        </p:spPr>
        <p:txBody>
          <a:bodyPr/>
          <a:lstStyle/>
          <a:p>
            <a:r>
              <a:rPr lang="fr-FR" dirty="0" smtClean="0"/>
              <a:t>Quelques ressources :</a:t>
            </a:r>
          </a:p>
          <a:p>
            <a:r>
              <a:rPr lang="fr-FR" dirty="0" smtClean="0">
                <a:hlinkClick r:id="rId2"/>
              </a:rPr>
              <a:t>www.ac-strasbourg.fr/pedagogie/college2016/enseignements-pratiques-interdisplinaires</a:t>
            </a:r>
            <a:endParaRPr lang="fr-FR" dirty="0" smtClean="0"/>
          </a:p>
          <a:p>
            <a:pPr lvl="0"/>
            <a:r>
              <a:rPr lang="en-US" u="sng" dirty="0" smtClean="0">
                <a:solidFill>
                  <a:schemeClr val="hlink"/>
                </a:solidFill>
                <a:hlinkClick r:id="rId3"/>
              </a:rPr>
              <a:t>http://reformeducollege.ac-versailles.fr/les-epi-ressources-produites-par-le-groupe-thematique-de-l-academie-de</a:t>
            </a:r>
            <a:endParaRPr lang="en-US" u="sng" dirty="0" smtClean="0">
              <a:solidFill>
                <a:schemeClr val="hlink"/>
              </a:solidFill>
            </a:endParaRPr>
          </a:p>
          <a:p>
            <a:pPr lvl="0" algn="l"/>
            <a:r>
              <a:rPr lang="fr-FR" dirty="0" smtClean="0"/>
              <a:t>Site de la DAFPEN</a:t>
            </a:r>
          </a:p>
          <a:p>
            <a:pPr lvl="0" algn="l"/>
            <a:r>
              <a:rPr lang="fr-FR" dirty="0" smtClean="0"/>
              <a:t>Les programmes : http://www.education.gouv.fr/pid285/bulletin_officiel.html?pid_bo=33400</a:t>
            </a:r>
          </a:p>
          <a:p>
            <a:endParaRPr lang="fr-FR" dirty="0" smtClean="0"/>
          </a:p>
          <a:p>
            <a:pPr algn="l"/>
            <a:endParaRPr lang="fr-FR"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20"/>
        <p:cNvGrpSpPr/>
        <p:nvPr/>
      </p:nvGrpSpPr>
      <p:grpSpPr>
        <a:xfrm>
          <a:off x="0" y="0"/>
          <a:ext cx="0" cy="0"/>
          <a:chOff x="0" y="0"/>
          <a:chExt cx="0" cy="0"/>
        </a:xfrm>
      </p:grpSpPr>
      <p:pic>
        <p:nvPicPr>
          <p:cNvPr id="621" name="Shape 621"/>
          <p:cNvPicPr preferRelativeResize="0"/>
          <p:nvPr/>
        </p:nvPicPr>
        <p:blipFill rotWithShape="1">
          <a:blip r:embed="rId3">
            <a:alphaModFix/>
          </a:blip>
          <a:srcRect/>
          <a:stretch/>
        </p:blipFill>
        <p:spPr>
          <a:xfrm>
            <a:off x="452398" y="142852"/>
            <a:ext cx="10839923" cy="6538719"/>
          </a:xfrm>
          <a:prstGeom prst="rect">
            <a:avLst/>
          </a:prstGeom>
          <a:noFill/>
          <a:ln>
            <a:noFill/>
          </a:ln>
        </p:spPr>
      </p:pic>
      <p:sp>
        <p:nvSpPr>
          <p:cNvPr id="3" name="ZoneTexte 2"/>
          <p:cNvSpPr txBox="1"/>
          <p:nvPr/>
        </p:nvSpPr>
        <p:spPr>
          <a:xfrm rot="20104311">
            <a:off x="10051575" y="6197491"/>
            <a:ext cx="2357454" cy="307777"/>
          </a:xfrm>
          <a:prstGeom prst="rect">
            <a:avLst/>
          </a:prstGeom>
          <a:solidFill>
            <a:schemeClr val="bg1">
              <a:lumMod val="85000"/>
            </a:schemeClr>
          </a:solidFill>
        </p:spPr>
        <p:txBody>
          <a:bodyPr wrap="square" rtlCol="0">
            <a:spAutoFit/>
          </a:bodyPr>
          <a:lstStyle/>
          <a:p>
            <a:r>
              <a:rPr lang="fr-FR" dirty="0" smtClean="0">
                <a:solidFill>
                  <a:schemeClr val="tx1">
                    <a:lumMod val="50000"/>
                    <a:lumOff val="50000"/>
                  </a:schemeClr>
                </a:solidFill>
                <a:hlinkClick r:id="rId4" action="ppaction://hlinksldjump"/>
              </a:rPr>
              <a:t>Retour cahier des charges</a:t>
            </a:r>
            <a:endParaRPr lang="fr-FR" dirty="0">
              <a:solidFill>
                <a:schemeClr val="tx1">
                  <a:lumMod val="50000"/>
                  <a:lumOff val="50000"/>
                </a:schemeClr>
              </a:solidFill>
            </a:endParaRPr>
          </a:p>
        </p:txBody>
      </p:sp>
    </p:spTree>
  </p:cSld>
  <p:clrMapOvr>
    <a:masterClrMapping/>
  </p:clrMapOvr>
  <p:transition spd="slow">
    <p:cu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3287688" y="127087"/>
            <a:ext cx="5690567" cy="6730913"/>
          </a:xfrm>
          <a:prstGeom prst="rect">
            <a:avLst/>
          </a:prstGeom>
          <a:noFill/>
          <a:ln w="9525">
            <a:noFill/>
            <a:miter lim="800000"/>
            <a:headEnd/>
            <a:tailEnd/>
          </a:ln>
        </p:spPr>
      </p:pic>
      <p:sp>
        <p:nvSpPr>
          <p:cNvPr id="5" name="Espace réservé du texte 4"/>
          <p:cNvSpPr txBox="1">
            <a:spLocks noGrp="1"/>
          </p:cNvSpPr>
          <p:nvPr>
            <p:ph type="body" idx="1"/>
          </p:nvPr>
        </p:nvSpPr>
        <p:spPr>
          <a:xfrm rot="19582572">
            <a:off x="7513785" y="5850390"/>
            <a:ext cx="3700243" cy="517034"/>
          </a:xfrm>
          <a:prstGeom prst="rect">
            <a:avLst/>
          </a:prstGeom>
          <a:solidFill>
            <a:schemeClr val="bg1">
              <a:lumMod val="85000"/>
            </a:schemeClr>
          </a:solidFill>
        </p:spPr>
        <p:txBody>
          <a:bodyPr wrap="square" rtlCol="0">
            <a:spAutoFit/>
          </a:bodyPr>
          <a:lstStyle/>
          <a:p>
            <a:r>
              <a:rPr lang="fr-FR" dirty="0" smtClean="0">
                <a:solidFill>
                  <a:schemeClr val="tx1">
                    <a:lumMod val="50000"/>
                    <a:lumOff val="50000"/>
                  </a:schemeClr>
                </a:solidFill>
                <a:hlinkClick r:id="rId3" action="ppaction://hlinksldjump"/>
              </a:rPr>
              <a:t>Retour cahier des charges</a:t>
            </a:r>
            <a:endParaRPr lang="fr-FR" dirty="0">
              <a:solidFill>
                <a:schemeClr val="tx1">
                  <a:lumMod val="50000"/>
                  <a:lumOff val="50000"/>
                </a:schemeClr>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nvGraphicFramePr>
        <p:xfrm>
          <a:off x="452398" y="1071546"/>
          <a:ext cx="11072890" cy="4937760"/>
        </p:xfrm>
        <a:graphic>
          <a:graphicData uri="http://schemas.openxmlformats.org/drawingml/2006/table">
            <a:tbl>
              <a:tblPr/>
              <a:tblGrid>
                <a:gridCol w="1357322"/>
                <a:gridCol w="9715568"/>
              </a:tblGrid>
              <a:tr h="215251">
                <a:tc>
                  <a:txBody>
                    <a:bodyPr/>
                    <a:lstStyle/>
                    <a:p>
                      <a:pPr algn="l">
                        <a:spcAft>
                          <a:spcPts val="0"/>
                        </a:spcAft>
                      </a:pPr>
                      <a:r>
                        <a:rPr lang="fr-FR" sz="1600" dirty="0">
                          <a:latin typeface="+mn-lt"/>
                          <a:ea typeface="Cambria"/>
                          <a:cs typeface="Times New Roman"/>
                        </a:rPr>
                        <a:t>La thématique </a:t>
                      </a:r>
                    </a:p>
                  </a:txBody>
                  <a:tcPr marL="27095" marR="270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F7E9"/>
                    </a:solidFill>
                  </a:tcPr>
                </a:tc>
                <a:tc>
                  <a:txBody>
                    <a:bodyPr/>
                    <a:lstStyle/>
                    <a:p>
                      <a:pPr algn="l">
                        <a:spcAft>
                          <a:spcPts val="0"/>
                        </a:spcAft>
                      </a:pPr>
                      <a:r>
                        <a:rPr lang="fr-FR" sz="1400" dirty="0">
                          <a:latin typeface="+mn-lt"/>
                          <a:ea typeface="Cambria"/>
                          <a:cs typeface="Times New Roman"/>
                        </a:rPr>
                        <a:t>Corps, santé, bien être et sécurité </a:t>
                      </a:r>
                    </a:p>
                    <a:p>
                      <a:pPr algn="ctr">
                        <a:spcAft>
                          <a:spcPts val="0"/>
                        </a:spcAft>
                      </a:pPr>
                      <a:r>
                        <a:rPr lang="fr-FR" sz="1600" b="1" dirty="0" smtClean="0">
                          <a:latin typeface="+mn-lt"/>
                          <a:ea typeface="Cambria"/>
                          <a:cs typeface="Times New Roman"/>
                        </a:rPr>
                        <a:t>« Un </a:t>
                      </a:r>
                      <a:r>
                        <a:rPr lang="fr-FR" sz="1600" b="1" dirty="0">
                          <a:latin typeface="+mn-lt"/>
                          <a:ea typeface="Cambria"/>
                          <a:cs typeface="Times New Roman"/>
                        </a:rPr>
                        <a:t>carnet individuel pour la </a:t>
                      </a:r>
                      <a:r>
                        <a:rPr lang="fr-FR" sz="1600" b="1" dirty="0" smtClean="0">
                          <a:latin typeface="+mn-lt"/>
                          <a:ea typeface="Cambria"/>
                          <a:cs typeface="Times New Roman"/>
                        </a:rPr>
                        <a:t>forme »</a:t>
                      </a:r>
                      <a:endParaRPr lang="fr-FR" sz="1600" dirty="0">
                        <a:latin typeface="+mn-lt"/>
                        <a:ea typeface="Cambria"/>
                        <a:cs typeface="Times New Roman"/>
                      </a:endParaRPr>
                    </a:p>
                  </a:txBody>
                  <a:tcPr marL="27095" marR="270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F7E9"/>
                    </a:solidFill>
                  </a:tcPr>
                </a:tc>
              </a:tr>
              <a:tr h="3510254">
                <a:tc>
                  <a:txBody>
                    <a:bodyPr/>
                    <a:lstStyle/>
                    <a:p>
                      <a:pPr algn="l">
                        <a:spcAft>
                          <a:spcPts val="0"/>
                        </a:spcAft>
                      </a:pPr>
                      <a:r>
                        <a:rPr lang="fr-FR" sz="1600" dirty="0">
                          <a:solidFill>
                            <a:srgbClr val="FF0000"/>
                          </a:solidFill>
                          <a:latin typeface="+mn-lt"/>
                          <a:ea typeface="Cambria"/>
                          <a:cs typeface="Times New Roman"/>
                        </a:rPr>
                        <a:t>Les compétences </a:t>
                      </a:r>
                      <a:r>
                        <a:rPr lang="fr-FR" sz="1600" dirty="0">
                          <a:latin typeface="+mn-lt"/>
                          <a:ea typeface="Cambria"/>
                          <a:cs typeface="Times New Roman"/>
                        </a:rPr>
                        <a:t>et les contenus de programme ciblés</a:t>
                      </a:r>
                    </a:p>
                  </a:txBody>
                  <a:tcPr marL="27095" marR="270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l">
                        <a:spcAft>
                          <a:spcPts val="0"/>
                        </a:spcAft>
                      </a:pPr>
                      <a:r>
                        <a:rPr lang="fr-FR" sz="1400" b="1" u="sng" dirty="0">
                          <a:latin typeface="+mn-lt"/>
                          <a:ea typeface="Cambria"/>
                          <a:cs typeface="Times New Roman"/>
                        </a:rPr>
                        <a:t>EPS : </a:t>
                      </a:r>
                      <a:endParaRPr lang="fr-FR" sz="1400" u="sng" dirty="0">
                        <a:latin typeface="+mn-lt"/>
                        <a:ea typeface="Cambria"/>
                        <a:cs typeface="Times New Roman"/>
                      </a:endParaRPr>
                    </a:p>
                    <a:p>
                      <a:pPr algn="l">
                        <a:spcAft>
                          <a:spcPts val="0"/>
                        </a:spcAft>
                      </a:pPr>
                      <a:r>
                        <a:rPr lang="fr-FR" sz="1400" b="0" dirty="0">
                          <a:solidFill>
                            <a:srgbClr val="FF0000"/>
                          </a:solidFill>
                          <a:latin typeface="+mn-lt"/>
                          <a:ea typeface="Cambria"/>
                          <a:cs typeface="Times New Roman"/>
                        </a:rPr>
                        <a:t>Apprendre à </a:t>
                      </a:r>
                      <a:r>
                        <a:rPr lang="fr-FR" sz="1400" b="1" dirty="0">
                          <a:solidFill>
                            <a:srgbClr val="FF0000"/>
                          </a:solidFill>
                          <a:latin typeface="+mn-lt"/>
                          <a:ea typeface="Cambria"/>
                          <a:cs typeface="Times New Roman"/>
                        </a:rPr>
                        <a:t>entretenir sa santé </a:t>
                      </a:r>
                      <a:r>
                        <a:rPr lang="fr-FR" sz="1400" b="0" dirty="0">
                          <a:solidFill>
                            <a:srgbClr val="FF0000"/>
                          </a:solidFill>
                          <a:latin typeface="+mn-lt"/>
                          <a:ea typeface="Cambria"/>
                          <a:cs typeface="Times New Roman"/>
                        </a:rPr>
                        <a:t>par une activité physique régulière</a:t>
                      </a:r>
                      <a:endParaRPr lang="fr-FR" sz="1400" b="0" dirty="0">
                        <a:latin typeface="+mn-lt"/>
                        <a:ea typeface="Cambria"/>
                        <a:cs typeface="Times New Roman"/>
                      </a:endParaRPr>
                    </a:p>
                    <a:p>
                      <a:pPr algn="l">
                        <a:spcAft>
                          <a:spcPts val="0"/>
                        </a:spcAft>
                      </a:pPr>
                      <a:r>
                        <a:rPr lang="fr-FR" sz="1400" b="1" dirty="0">
                          <a:solidFill>
                            <a:srgbClr val="FF0000"/>
                          </a:solidFill>
                          <a:latin typeface="+mn-lt"/>
                          <a:ea typeface="Cambria"/>
                          <a:cs typeface="Adobe Garamond Pro"/>
                        </a:rPr>
                        <a:t>Connaître et utiliser des indicateurs </a:t>
                      </a:r>
                      <a:r>
                        <a:rPr lang="fr-FR" sz="1400" b="0" dirty="0">
                          <a:solidFill>
                            <a:srgbClr val="FF0000"/>
                          </a:solidFill>
                          <a:latin typeface="+mn-lt"/>
                          <a:ea typeface="Cambria"/>
                          <a:cs typeface="Adobe Garamond Pro"/>
                        </a:rPr>
                        <a:t>objectifs pour caractériser l’effort physique</a:t>
                      </a:r>
                      <a:endParaRPr lang="fr-FR" sz="1400" b="0" dirty="0">
                        <a:latin typeface="+mn-lt"/>
                        <a:ea typeface="Cambria"/>
                        <a:cs typeface="Times New Roman"/>
                      </a:endParaRPr>
                    </a:p>
                    <a:p>
                      <a:pPr algn="l">
                        <a:spcAft>
                          <a:spcPts val="0"/>
                        </a:spcAft>
                      </a:pPr>
                      <a:r>
                        <a:rPr lang="fr-FR" sz="1400" b="1" dirty="0">
                          <a:solidFill>
                            <a:srgbClr val="FF0000"/>
                          </a:solidFill>
                          <a:latin typeface="+mn-lt"/>
                          <a:ea typeface="Cambria"/>
                          <a:cs typeface="Adobe Garamond Pro"/>
                        </a:rPr>
                        <a:t>Adapter l’intensité de son engagement physique à ses possibilités </a:t>
                      </a:r>
                      <a:r>
                        <a:rPr lang="fr-FR" sz="1400" b="0" dirty="0">
                          <a:solidFill>
                            <a:srgbClr val="FF0000"/>
                          </a:solidFill>
                          <a:latin typeface="+mn-lt"/>
                          <a:ea typeface="Cambria"/>
                          <a:cs typeface="Adobe Garamond Pro"/>
                        </a:rPr>
                        <a:t>pour ne pas se mettre en danger</a:t>
                      </a:r>
                      <a:endParaRPr lang="fr-FR" sz="1400" b="0" dirty="0">
                        <a:latin typeface="+mn-lt"/>
                        <a:ea typeface="Cambria"/>
                        <a:cs typeface="Times New Roman"/>
                      </a:endParaRPr>
                    </a:p>
                    <a:p>
                      <a:pPr algn="l">
                        <a:spcAft>
                          <a:spcPts val="0"/>
                        </a:spcAft>
                      </a:pPr>
                      <a:r>
                        <a:rPr lang="fr-FR" sz="1400" b="1" dirty="0">
                          <a:latin typeface="+mn-lt"/>
                          <a:ea typeface="Cambria"/>
                          <a:cs typeface="Times New Roman"/>
                        </a:rPr>
                        <a:t>Se préparer à l’effort </a:t>
                      </a:r>
                      <a:r>
                        <a:rPr lang="fr-FR" sz="1400" dirty="0">
                          <a:latin typeface="+mn-lt"/>
                          <a:ea typeface="Cambria"/>
                          <a:cs typeface="Times New Roman"/>
                        </a:rPr>
                        <a:t>et </a:t>
                      </a:r>
                      <a:r>
                        <a:rPr lang="fr-FR" sz="1400" b="1" dirty="0">
                          <a:latin typeface="+mn-lt"/>
                          <a:ea typeface="Cambria"/>
                          <a:cs typeface="Times New Roman"/>
                        </a:rPr>
                        <a:t>s’entrainer</a:t>
                      </a:r>
                      <a:r>
                        <a:rPr lang="fr-FR" sz="1400" dirty="0">
                          <a:latin typeface="+mn-lt"/>
                          <a:ea typeface="Cambria"/>
                          <a:cs typeface="Times New Roman"/>
                        </a:rPr>
                        <a:t> pour progresser et se dépasser</a:t>
                      </a:r>
                    </a:p>
                    <a:p>
                      <a:pPr algn="l">
                        <a:spcAft>
                          <a:spcPts val="0"/>
                        </a:spcAft>
                      </a:pPr>
                      <a:r>
                        <a:rPr lang="fr-FR" sz="1400" dirty="0">
                          <a:latin typeface="+mn-lt"/>
                          <a:ea typeface="Cambria"/>
                          <a:cs typeface="Times New Roman"/>
                        </a:rPr>
                        <a:t>Prendre en compte </a:t>
                      </a:r>
                      <a:r>
                        <a:rPr lang="fr-FR" sz="1400" b="1" dirty="0">
                          <a:latin typeface="+mn-lt"/>
                          <a:ea typeface="Cambria"/>
                          <a:cs typeface="Times New Roman"/>
                        </a:rPr>
                        <a:t>des mesures </a:t>
                      </a:r>
                      <a:r>
                        <a:rPr lang="fr-FR" sz="1400" dirty="0">
                          <a:latin typeface="+mn-lt"/>
                          <a:ea typeface="Cambria"/>
                          <a:cs typeface="Times New Roman"/>
                        </a:rPr>
                        <a:t>relatives à ses performances ou à celles des autres </a:t>
                      </a:r>
                      <a:r>
                        <a:rPr lang="fr-FR" sz="1400" b="1" dirty="0">
                          <a:latin typeface="+mn-lt"/>
                          <a:ea typeface="Cambria"/>
                          <a:cs typeface="Times New Roman"/>
                        </a:rPr>
                        <a:t>pour ajuster un programme de préparation</a:t>
                      </a:r>
                    </a:p>
                    <a:p>
                      <a:pPr algn="l">
                        <a:spcAft>
                          <a:spcPts val="0"/>
                        </a:spcAft>
                      </a:pPr>
                      <a:r>
                        <a:rPr lang="fr-FR" sz="1400" b="1" u="sng" dirty="0">
                          <a:latin typeface="+mn-lt"/>
                          <a:ea typeface="Cambria"/>
                          <a:cs typeface="Times New Roman"/>
                        </a:rPr>
                        <a:t>SVT :</a:t>
                      </a:r>
                      <a:endParaRPr lang="fr-FR" sz="1400" u="sng" dirty="0">
                        <a:latin typeface="+mn-lt"/>
                        <a:ea typeface="Cambria"/>
                        <a:cs typeface="Times New Roman"/>
                      </a:endParaRPr>
                    </a:p>
                    <a:p>
                      <a:pPr algn="l">
                        <a:spcAft>
                          <a:spcPts val="0"/>
                        </a:spcAft>
                      </a:pPr>
                      <a:r>
                        <a:rPr lang="fr-FR" sz="1400" b="1" dirty="0">
                          <a:solidFill>
                            <a:srgbClr val="FF0000"/>
                          </a:solidFill>
                          <a:latin typeface="+mn-lt"/>
                          <a:ea typeface="Cambria"/>
                          <a:cs typeface="Times New Roman"/>
                        </a:rPr>
                        <a:t>Pratiquer des démarches scientifiques </a:t>
                      </a:r>
                      <a:r>
                        <a:rPr lang="fr-FR" sz="1400" b="0" dirty="0" smtClean="0">
                          <a:solidFill>
                            <a:srgbClr val="FF0000"/>
                          </a:solidFill>
                          <a:latin typeface="+mn-lt"/>
                          <a:ea typeface="Cambria"/>
                          <a:cs typeface="Times New Roman"/>
                        </a:rPr>
                        <a:t>-</a:t>
                      </a:r>
                      <a:r>
                        <a:rPr lang="fr-FR" sz="1400" b="0" dirty="0" smtClean="0">
                          <a:solidFill>
                            <a:srgbClr val="FF0000"/>
                          </a:solidFill>
                          <a:latin typeface="+mn-lt"/>
                          <a:ea typeface="Cambria"/>
                          <a:cs typeface="Adobe Garamond Pro"/>
                        </a:rPr>
                        <a:t> </a:t>
                      </a:r>
                      <a:r>
                        <a:rPr lang="fr-FR" sz="1400" b="0" dirty="0">
                          <a:solidFill>
                            <a:srgbClr val="FF0000"/>
                          </a:solidFill>
                          <a:latin typeface="+mn-lt"/>
                          <a:ea typeface="Cambria"/>
                          <a:cs typeface="Adobe Garamond Pro"/>
                        </a:rPr>
                        <a:t>Interpréter des résultats et en tirer des conclusions.</a:t>
                      </a:r>
                      <a:endParaRPr lang="fr-FR" sz="1400" b="0" dirty="0">
                        <a:latin typeface="+mn-lt"/>
                        <a:ea typeface="Cambria"/>
                        <a:cs typeface="Times New Roman"/>
                      </a:endParaRPr>
                    </a:p>
                    <a:p>
                      <a:pPr algn="l">
                        <a:spcAft>
                          <a:spcPts val="0"/>
                        </a:spcAft>
                      </a:pPr>
                      <a:r>
                        <a:rPr lang="fr-FR" sz="1400" b="0" dirty="0">
                          <a:solidFill>
                            <a:srgbClr val="FF0000"/>
                          </a:solidFill>
                          <a:latin typeface="+mn-lt"/>
                          <a:ea typeface="Cambria"/>
                          <a:cs typeface="Times New Roman"/>
                        </a:rPr>
                        <a:t>Adopter un </a:t>
                      </a:r>
                      <a:r>
                        <a:rPr lang="fr-FR" sz="1400" b="1" dirty="0">
                          <a:solidFill>
                            <a:srgbClr val="FF0000"/>
                          </a:solidFill>
                          <a:latin typeface="+mn-lt"/>
                          <a:ea typeface="Cambria"/>
                          <a:cs typeface="Times New Roman"/>
                        </a:rPr>
                        <a:t>comportement éthique et responsable</a:t>
                      </a:r>
                      <a:endParaRPr lang="fr-FR" sz="1400" b="1" dirty="0">
                        <a:latin typeface="+mn-lt"/>
                        <a:ea typeface="Cambria"/>
                        <a:cs typeface="Times New Roman"/>
                      </a:endParaRPr>
                    </a:p>
                    <a:p>
                      <a:pPr algn="l">
                        <a:spcAft>
                          <a:spcPts val="0"/>
                        </a:spcAft>
                      </a:pPr>
                      <a:r>
                        <a:rPr lang="fr-FR" sz="1400" b="0" dirty="0">
                          <a:solidFill>
                            <a:srgbClr val="FF0000"/>
                          </a:solidFill>
                          <a:latin typeface="+mn-lt"/>
                          <a:ea typeface="Cambria"/>
                          <a:cs typeface="Adobe Garamond Pro"/>
                        </a:rPr>
                        <a:t>Comprendre les </a:t>
                      </a:r>
                      <a:r>
                        <a:rPr lang="fr-FR" sz="1400" b="1" dirty="0">
                          <a:solidFill>
                            <a:srgbClr val="FF0000"/>
                          </a:solidFill>
                          <a:latin typeface="+mn-lt"/>
                          <a:ea typeface="Cambria"/>
                          <a:cs typeface="Adobe Garamond Pro"/>
                        </a:rPr>
                        <a:t>responsabilités individuelle </a:t>
                      </a:r>
                      <a:r>
                        <a:rPr lang="fr-FR" sz="1400" b="0" dirty="0">
                          <a:solidFill>
                            <a:srgbClr val="FF0000"/>
                          </a:solidFill>
                          <a:latin typeface="+mn-lt"/>
                          <a:ea typeface="Cambria"/>
                          <a:cs typeface="Adobe Garamond Pro"/>
                        </a:rPr>
                        <a:t>et collective en matière de préservation des ressources de la planète (biodiversité, ressources minérales, ressources énergétiques) et </a:t>
                      </a:r>
                      <a:r>
                        <a:rPr lang="fr-FR" sz="1400" b="1" dirty="0">
                          <a:solidFill>
                            <a:srgbClr val="FF0000"/>
                          </a:solidFill>
                          <a:latin typeface="+mn-lt"/>
                          <a:ea typeface="Cambria"/>
                          <a:cs typeface="Adobe Garamond Pro"/>
                        </a:rPr>
                        <a:t>de santé. </a:t>
                      </a:r>
                      <a:endParaRPr lang="fr-FR" sz="1400" b="1" dirty="0">
                        <a:latin typeface="+mn-lt"/>
                        <a:ea typeface="Cambria"/>
                        <a:cs typeface="Times New Roman"/>
                      </a:endParaRPr>
                    </a:p>
                    <a:p>
                      <a:pPr algn="l">
                        <a:spcAft>
                          <a:spcPts val="0"/>
                        </a:spcAft>
                      </a:pPr>
                      <a:r>
                        <a:rPr lang="fr-FR" sz="1400" dirty="0">
                          <a:latin typeface="+mn-lt"/>
                          <a:ea typeface="Cambria"/>
                          <a:cs typeface="Times New Roman"/>
                        </a:rPr>
                        <a:t>Expliquer comment </a:t>
                      </a:r>
                      <a:r>
                        <a:rPr lang="fr-FR" sz="1400" b="1" dirty="0">
                          <a:latin typeface="+mn-lt"/>
                          <a:ea typeface="Cambria"/>
                          <a:cs typeface="Times New Roman"/>
                        </a:rPr>
                        <a:t>le système nerveux et le système cardiovasculaire interviennent lors d’un effort musculaire</a:t>
                      </a:r>
                      <a:r>
                        <a:rPr lang="fr-FR" sz="1400" dirty="0">
                          <a:latin typeface="+mn-lt"/>
                          <a:ea typeface="Cambria"/>
                          <a:cs typeface="Times New Roman"/>
                        </a:rPr>
                        <a:t>, en identifiant les capacités et les limites de l’organisme </a:t>
                      </a:r>
                      <a:r>
                        <a:rPr lang="fr-FR" sz="1400" dirty="0" smtClean="0">
                          <a:latin typeface="+mn-lt"/>
                          <a:ea typeface="Cambria"/>
                          <a:cs typeface="Times New Roman"/>
                        </a:rPr>
                        <a:t>; </a:t>
                      </a:r>
                      <a:r>
                        <a:rPr lang="fr-FR" sz="1400" dirty="0">
                          <a:latin typeface="+mn-lt"/>
                          <a:ea typeface="Cambria"/>
                          <a:cs typeface="Times New Roman"/>
                        </a:rPr>
                        <a:t>Rythmes cardiaque et respiratoire, et effort physique </a:t>
                      </a:r>
                      <a:r>
                        <a:rPr lang="fr-FR" sz="1400" dirty="0" smtClean="0">
                          <a:latin typeface="+mn-lt"/>
                          <a:ea typeface="Cambria"/>
                          <a:cs typeface="Times New Roman"/>
                        </a:rPr>
                        <a:t>; Mettre </a:t>
                      </a:r>
                      <a:r>
                        <a:rPr lang="fr-FR" sz="1400" dirty="0">
                          <a:latin typeface="+mn-lt"/>
                          <a:ea typeface="Cambria"/>
                          <a:cs typeface="Times New Roman"/>
                        </a:rPr>
                        <a:t>en évidence le rôle du cerveau dans la réception et l’intégration d’informations multiples. </a:t>
                      </a:r>
                      <a:r>
                        <a:rPr lang="fr-FR" sz="1400" dirty="0" smtClean="0">
                          <a:latin typeface="+mn-lt"/>
                          <a:ea typeface="Cambria"/>
                          <a:cs typeface="Times New Roman"/>
                        </a:rPr>
                        <a:t> </a:t>
                      </a:r>
                      <a:endParaRPr lang="fr-FR" sz="1400" dirty="0">
                        <a:latin typeface="+mn-lt"/>
                        <a:ea typeface="Cambria"/>
                        <a:cs typeface="Times New Roman"/>
                      </a:endParaRPr>
                    </a:p>
                    <a:p>
                      <a:pPr algn="l">
                        <a:spcAft>
                          <a:spcPts val="0"/>
                        </a:spcAft>
                      </a:pPr>
                      <a:r>
                        <a:rPr lang="fr-FR" sz="1400" b="1" dirty="0">
                          <a:latin typeface="+mn-lt"/>
                          <a:ea typeface="Cambria"/>
                          <a:cs typeface="Times New Roman"/>
                        </a:rPr>
                        <a:t>Relier quelques comportements à leurs effets </a:t>
                      </a:r>
                      <a:r>
                        <a:rPr lang="fr-FR" sz="1400" dirty="0">
                          <a:latin typeface="+mn-lt"/>
                          <a:ea typeface="Cambria"/>
                          <a:cs typeface="Times New Roman"/>
                        </a:rPr>
                        <a:t>sur le fonctionnement du système nerveux. </a:t>
                      </a:r>
                      <a:r>
                        <a:rPr lang="fr-FR" sz="1400" dirty="0" smtClean="0">
                          <a:latin typeface="+mn-lt"/>
                          <a:ea typeface="Cambria"/>
                          <a:cs typeface="Times New Roman"/>
                        </a:rPr>
                        <a:t> </a:t>
                      </a:r>
                      <a:r>
                        <a:rPr lang="fr-FR" sz="1400" dirty="0">
                          <a:latin typeface="+mn-lt"/>
                          <a:ea typeface="Cambria"/>
                          <a:cs typeface="Times New Roman"/>
                        </a:rPr>
                        <a:t>activité cérébrale </a:t>
                      </a:r>
                      <a:r>
                        <a:rPr lang="fr-FR" sz="1400" b="1" dirty="0">
                          <a:latin typeface="+mn-lt"/>
                          <a:ea typeface="Cambria"/>
                          <a:cs typeface="Times New Roman"/>
                        </a:rPr>
                        <a:t>; hygiène de vie </a:t>
                      </a:r>
                      <a:r>
                        <a:rPr lang="fr-FR" sz="1400" dirty="0">
                          <a:latin typeface="+mn-lt"/>
                          <a:ea typeface="Cambria"/>
                          <a:cs typeface="Times New Roman"/>
                        </a:rPr>
                        <a:t>: conditions d’un bon fonctionnement du système nerveux, perturbations par certaines situations ou consommations, seuils, excès, dopage,</a:t>
                      </a:r>
                      <a:r>
                        <a:rPr lang="fr-FR" sz="1400" b="1" dirty="0">
                          <a:latin typeface="+mn-lt"/>
                          <a:ea typeface="Cambria"/>
                          <a:cs typeface="Times New Roman"/>
                        </a:rPr>
                        <a:t> limites et effets de l’entraînement</a:t>
                      </a:r>
                      <a:r>
                        <a:rPr lang="fr-FR" sz="1400" dirty="0">
                          <a:latin typeface="+mn-lt"/>
                          <a:ea typeface="Cambria"/>
                          <a:cs typeface="Times New Roman"/>
                        </a:rPr>
                        <a:t>.</a:t>
                      </a:r>
                    </a:p>
                    <a:p>
                      <a:pPr algn="l">
                        <a:spcAft>
                          <a:spcPts val="0"/>
                        </a:spcAft>
                      </a:pPr>
                      <a:r>
                        <a:rPr lang="fr-FR" sz="1400" b="1" dirty="0">
                          <a:latin typeface="+mn-lt"/>
                          <a:ea typeface="Cambria"/>
                          <a:cs typeface="Times New Roman"/>
                        </a:rPr>
                        <a:t>Expliquer le devenir des aliments </a:t>
                      </a:r>
                      <a:r>
                        <a:rPr lang="fr-FR" sz="1400" dirty="0">
                          <a:latin typeface="+mn-lt"/>
                          <a:ea typeface="Cambria"/>
                          <a:cs typeface="Times New Roman"/>
                        </a:rPr>
                        <a:t>dans le tube digestif </a:t>
                      </a:r>
                      <a:endParaRPr lang="fr-FR" sz="1400" dirty="0" smtClean="0">
                        <a:latin typeface="+mn-lt"/>
                        <a:ea typeface="Cambria"/>
                        <a:cs typeface="Times New Roman"/>
                      </a:endParaRPr>
                    </a:p>
                    <a:p>
                      <a:pPr algn="l">
                        <a:spcAft>
                          <a:spcPts val="0"/>
                        </a:spcAft>
                      </a:pPr>
                      <a:r>
                        <a:rPr lang="fr-FR" sz="1400" dirty="0" smtClean="0">
                          <a:latin typeface="+mn-lt"/>
                          <a:ea typeface="Cambria"/>
                          <a:cs typeface="Times New Roman"/>
                        </a:rPr>
                        <a:t>Relier </a:t>
                      </a:r>
                      <a:r>
                        <a:rPr lang="fr-FR" sz="1400" b="1" dirty="0">
                          <a:latin typeface="+mn-lt"/>
                          <a:ea typeface="Cambria"/>
                          <a:cs typeface="Times New Roman"/>
                        </a:rPr>
                        <a:t>la nature des aliments et leurs apports qualitatifs </a:t>
                      </a:r>
                      <a:r>
                        <a:rPr lang="fr-FR" sz="1400" dirty="0">
                          <a:latin typeface="+mn-lt"/>
                          <a:ea typeface="Cambria"/>
                          <a:cs typeface="Times New Roman"/>
                        </a:rPr>
                        <a:t>et quantitatifs pour comprendre l’importance de l’alimentation pour l’organisme (besoins nutritionnels</a:t>
                      </a:r>
                      <a:r>
                        <a:rPr lang="fr-FR" sz="1400" dirty="0" smtClean="0">
                          <a:latin typeface="+mn-lt"/>
                          <a:ea typeface="Cambria"/>
                          <a:cs typeface="Times New Roman"/>
                        </a:rPr>
                        <a:t>). </a:t>
                      </a:r>
                      <a:r>
                        <a:rPr lang="fr-FR" sz="1400" dirty="0">
                          <a:latin typeface="+mn-lt"/>
                          <a:ea typeface="Cambria"/>
                          <a:cs typeface="Times New Roman"/>
                        </a:rPr>
                        <a:t>Groupes d’aliments, besoins alimentaires, besoins </a:t>
                      </a:r>
                      <a:r>
                        <a:rPr lang="fr-FR" sz="1400" dirty="0" smtClean="0">
                          <a:latin typeface="+mn-lt"/>
                          <a:ea typeface="Cambria"/>
                          <a:cs typeface="Times New Roman"/>
                        </a:rPr>
                        <a:t>nutritionnels</a:t>
                      </a:r>
                      <a:endParaRPr lang="fr-FR" sz="1400" dirty="0">
                        <a:latin typeface="+mn-lt"/>
                        <a:ea typeface="Cambria"/>
                        <a:cs typeface="Times New Roman"/>
                      </a:endParaRPr>
                    </a:p>
                  </a:txBody>
                  <a:tcPr marL="27095" marR="270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bl>
          </a:graphicData>
        </a:graphic>
      </p:graphicFrame>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nvGraphicFramePr>
        <p:xfrm>
          <a:off x="666712" y="1000108"/>
          <a:ext cx="10930014" cy="4617085"/>
        </p:xfrm>
        <a:graphic>
          <a:graphicData uri="http://schemas.openxmlformats.org/drawingml/2006/table">
            <a:tbl>
              <a:tblPr/>
              <a:tblGrid>
                <a:gridCol w="2786082"/>
                <a:gridCol w="8143932"/>
              </a:tblGrid>
              <a:tr h="536575">
                <a:tc>
                  <a:txBody>
                    <a:bodyPr/>
                    <a:lstStyle/>
                    <a:p>
                      <a:pPr algn="l">
                        <a:spcAft>
                          <a:spcPts val="0"/>
                        </a:spcAft>
                      </a:pPr>
                      <a:r>
                        <a:rPr lang="fr-FR" sz="1600" dirty="0">
                          <a:latin typeface="+mn-lt"/>
                          <a:ea typeface="Cambria"/>
                          <a:cs typeface="Times New Roman"/>
                        </a:rPr>
                        <a:t>La ou les réalisation(s) attendue(s) </a:t>
                      </a:r>
                    </a:p>
                  </a:txBody>
                  <a:tcPr marL="27095" marR="270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F7E9"/>
                    </a:solidFill>
                  </a:tcPr>
                </a:tc>
                <a:tc>
                  <a:txBody>
                    <a:bodyPr/>
                    <a:lstStyle/>
                    <a:p>
                      <a:pPr algn="l">
                        <a:spcAft>
                          <a:spcPts val="0"/>
                        </a:spcAft>
                      </a:pPr>
                      <a:r>
                        <a:rPr lang="fr-FR" sz="1600" b="1" dirty="0" smtClean="0">
                          <a:latin typeface="+mn-lt"/>
                          <a:ea typeface="Cambria"/>
                          <a:cs typeface="Times New Roman"/>
                        </a:rPr>
                        <a:t>« Un </a:t>
                      </a:r>
                      <a:r>
                        <a:rPr lang="fr-FR" sz="1600" b="1" dirty="0">
                          <a:latin typeface="+mn-lt"/>
                          <a:ea typeface="Cambria"/>
                          <a:cs typeface="Times New Roman"/>
                        </a:rPr>
                        <a:t>carnet individuel pour la forme </a:t>
                      </a:r>
                      <a:r>
                        <a:rPr lang="fr-FR" sz="1600" b="1" dirty="0" smtClean="0">
                          <a:latin typeface="+mn-lt"/>
                          <a:ea typeface="Cambria"/>
                          <a:cs typeface="Times New Roman"/>
                        </a:rPr>
                        <a:t>»</a:t>
                      </a:r>
                      <a:r>
                        <a:rPr lang="fr-FR" sz="1600" b="1" baseline="0" dirty="0" smtClean="0">
                          <a:latin typeface="+mn-lt"/>
                          <a:ea typeface="Cambria"/>
                          <a:cs typeface="Times New Roman"/>
                        </a:rPr>
                        <a:t> </a:t>
                      </a:r>
                      <a:r>
                        <a:rPr lang="fr-FR" sz="1400" dirty="0" smtClean="0">
                          <a:latin typeface="+mn-lt"/>
                          <a:ea typeface="Cambria"/>
                          <a:cs typeface="Times New Roman"/>
                        </a:rPr>
                        <a:t>réalisation individuelle, numérisée</a:t>
                      </a:r>
                      <a:endParaRPr lang="fr-FR" sz="1400" b="1" dirty="0">
                        <a:latin typeface="+mn-lt"/>
                        <a:ea typeface="Cambria"/>
                        <a:cs typeface="Times New Roman"/>
                      </a:endParaRPr>
                    </a:p>
                    <a:p>
                      <a:pPr algn="l">
                        <a:spcAft>
                          <a:spcPts val="0"/>
                        </a:spcAft>
                      </a:pPr>
                      <a:r>
                        <a:rPr lang="fr-FR" sz="1400" dirty="0">
                          <a:latin typeface="+mn-lt"/>
                          <a:ea typeface="Cambria"/>
                          <a:cs typeface="Times New Roman"/>
                        </a:rPr>
                        <a:t>Il recueille les données individuelles sur les habitudes alimentaires, les performances, le suivie des constantes vitales sous forme </a:t>
                      </a:r>
                      <a:r>
                        <a:rPr lang="fr-FR" sz="1400" dirty="0" smtClean="0">
                          <a:latin typeface="+mn-lt"/>
                          <a:ea typeface="Cambria"/>
                          <a:cs typeface="Times New Roman"/>
                        </a:rPr>
                        <a:t>graphiques.</a:t>
                      </a:r>
                      <a:endParaRPr lang="fr-FR" sz="1400" dirty="0">
                        <a:latin typeface="+mn-lt"/>
                        <a:ea typeface="Cambria"/>
                        <a:cs typeface="Times New Roman"/>
                      </a:endParaRPr>
                    </a:p>
                  </a:txBody>
                  <a:tcPr marL="27095" marR="270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F7E9"/>
                    </a:solidFill>
                  </a:tcPr>
                </a:tc>
              </a:tr>
              <a:tr h="536575">
                <a:tc>
                  <a:txBody>
                    <a:bodyPr/>
                    <a:lstStyle/>
                    <a:p>
                      <a:pPr algn="l">
                        <a:spcAft>
                          <a:spcPts val="0"/>
                        </a:spcAft>
                      </a:pPr>
                      <a:r>
                        <a:rPr lang="fr-FR" sz="1600" dirty="0">
                          <a:latin typeface="+mn-lt"/>
                          <a:ea typeface="Cambria"/>
                          <a:cs typeface="Times New Roman"/>
                        </a:rPr>
                        <a:t>Le volume horaire global</a:t>
                      </a:r>
                    </a:p>
                    <a:p>
                      <a:pPr algn="l">
                        <a:spcAft>
                          <a:spcPts val="0"/>
                        </a:spcAft>
                      </a:pPr>
                      <a:r>
                        <a:rPr lang="fr-FR" sz="1400" i="1" dirty="0">
                          <a:latin typeface="+mn-lt"/>
                          <a:ea typeface="Cambria"/>
                          <a:cs typeface="Times New Roman"/>
                        </a:rPr>
                        <a:t>(sur un trimestre ou un semestre)</a:t>
                      </a:r>
                      <a:endParaRPr lang="fr-FR" sz="1400" dirty="0">
                        <a:latin typeface="+mn-lt"/>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l">
                        <a:spcAft>
                          <a:spcPts val="0"/>
                        </a:spcAft>
                      </a:pPr>
                      <a:r>
                        <a:rPr lang="fr-FR" sz="1400" dirty="0">
                          <a:latin typeface="+mn-lt"/>
                          <a:ea typeface="Cambria"/>
                          <a:cs typeface="Times New Roman"/>
                        </a:rPr>
                        <a:t>Un </a:t>
                      </a:r>
                      <a:r>
                        <a:rPr lang="fr-FR" sz="1400" dirty="0" smtClean="0">
                          <a:latin typeface="+mn-lt"/>
                          <a:ea typeface="Cambria"/>
                          <a:cs typeface="Times New Roman"/>
                        </a:rPr>
                        <a:t>trimestre</a:t>
                      </a:r>
                      <a:endParaRPr lang="fr-FR" sz="1400" dirty="0">
                        <a:latin typeface="+mn-lt"/>
                        <a:ea typeface="Cambria"/>
                        <a:cs typeface="Times New Roman"/>
                      </a:endParaRPr>
                    </a:p>
                    <a:p>
                      <a:pPr algn="l">
                        <a:spcAft>
                          <a:spcPts val="0"/>
                        </a:spcAft>
                      </a:pPr>
                      <a:r>
                        <a:rPr lang="fr-FR" sz="1600" dirty="0">
                          <a:latin typeface="+mn-lt"/>
                          <a:ea typeface="Cambria"/>
                          <a:cs typeface="Times New Roman"/>
                        </a:rPr>
                        <a:t> </a:t>
                      </a:r>
                      <a:r>
                        <a:rPr lang="fr-FR" altLang="ko-KR" sz="1600" i="1" dirty="0" smtClean="0">
                          <a:solidFill>
                            <a:srgbClr val="000000"/>
                          </a:solidFill>
                          <a:latin typeface="Calibri" pitchFamily="34" charset="0"/>
                          <a:ea typeface="굴림" charset="-127"/>
                        </a:rPr>
                        <a:t>½ SVT </a:t>
                      </a:r>
                    </a:p>
                    <a:p>
                      <a:pPr algn="l">
                        <a:spcAft>
                          <a:spcPts val="0"/>
                        </a:spcAft>
                      </a:pPr>
                      <a:r>
                        <a:rPr lang="fr-FR" altLang="ko-KR" sz="1600" i="1" dirty="0" smtClean="0">
                          <a:solidFill>
                            <a:srgbClr val="000000"/>
                          </a:solidFill>
                          <a:latin typeface="Calibri" pitchFamily="34" charset="0"/>
                          <a:ea typeface="굴림" charset="-127"/>
                        </a:rPr>
                        <a:t> ½ EPS</a:t>
                      </a:r>
                      <a:endParaRPr lang="fr-FR" sz="1600" dirty="0">
                        <a:latin typeface="+mn-lt"/>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625475">
                <a:tc>
                  <a:txBody>
                    <a:bodyPr/>
                    <a:lstStyle/>
                    <a:p>
                      <a:pPr algn="l">
                        <a:spcAft>
                          <a:spcPts val="0"/>
                        </a:spcAft>
                      </a:pPr>
                      <a:r>
                        <a:rPr lang="fr-FR" sz="1600" dirty="0">
                          <a:latin typeface="+mn-lt"/>
                          <a:ea typeface="Cambria"/>
                          <a:cs typeface="Times New Roman"/>
                        </a:rPr>
                        <a:t>Les organisations scolaires mises en place</a:t>
                      </a:r>
                    </a:p>
                    <a:p>
                      <a:pPr algn="l">
                        <a:spcAft>
                          <a:spcPts val="0"/>
                        </a:spcAft>
                      </a:pPr>
                      <a:r>
                        <a:rPr lang="fr-FR" sz="1400" i="1" dirty="0">
                          <a:latin typeface="+mn-lt"/>
                          <a:ea typeface="Cambria"/>
                          <a:cs typeface="Times New Roman"/>
                        </a:rPr>
                        <a:t>(calendrier, répartition horaire entre disciplines,  </a:t>
                      </a:r>
                      <a:r>
                        <a:rPr lang="fr-FR" sz="1400" i="1" dirty="0" err="1">
                          <a:latin typeface="+mn-lt"/>
                          <a:ea typeface="Cambria"/>
                          <a:cs typeface="Times New Roman"/>
                        </a:rPr>
                        <a:t>co</a:t>
                      </a:r>
                      <a:r>
                        <a:rPr lang="fr-FR" sz="1400" i="1" dirty="0">
                          <a:latin typeface="+mn-lt"/>
                          <a:ea typeface="Cambria"/>
                          <a:cs typeface="Times New Roman"/>
                        </a:rPr>
                        <a:t>-intervention, </a:t>
                      </a:r>
                      <a:r>
                        <a:rPr lang="fr-FR" sz="1400" i="1" dirty="0" smtClean="0">
                          <a:latin typeface="+mn-lt"/>
                          <a:ea typeface="Cambria"/>
                          <a:cs typeface="Times New Roman"/>
                        </a:rPr>
                        <a:t>effectifs allégés</a:t>
                      </a:r>
                      <a:r>
                        <a:rPr lang="fr-FR" sz="1400" i="1" dirty="0">
                          <a:latin typeface="+mn-lt"/>
                          <a:ea typeface="Cambria"/>
                          <a:cs typeface="Times New Roman"/>
                        </a:rPr>
                        <a:t>…)</a:t>
                      </a:r>
                      <a:endParaRPr lang="fr-FR" sz="1400" dirty="0">
                        <a:latin typeface="+mn-lt"/>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l">
                        <a:spcAft>
                          <a:spcPts val="0"/>
                        </a:spcAft>
                      </a:pPr>
                      <a:r>
                        <a:rPr lang="fr-FR" sz="1400" dirty="0">
                          <a:latin typeface="+mn-lt"/>
                          <a:ea typeface="Cambria"/>
                          <a:cs typeface="Times New Roman"/>
                        </a:rPr>
                        <a:t>Une </a:t>
                      </a:r>
                      <a:r>
                        <a:rPr lang="fr-FR" sz="1400" dirty="0" err="1">
                          <a:latin typeface="+mn-lt"/>
                          <a:ea typeface="Cambria"/>
                          <a:cs typeface="Times New Roman"/>
                        </a:rPr>
                        <a:t>co</a:t>
                      </a:r>
                      <a:r>
                        <a:rPr lang="fr-FR" sz="1400" dirty="0">
                          <a:latin typeface="+mn-lt"/>
                          <a:ea typeface="Cambria"/>
                          <a:cs typeface="Times New Roman"/>
                        </a:rPr>
                        <a:t>-intervention EPS-SVT sur </a:t>
                      </a:r>
                      <a:r>
                        <a:rPr lang="fr-FR" sz="1400" dirty="0" smtClean="0">
                          <a:latin typeface="+mn-lt"/>
                          <a:ea typeface="Cambria"/>
                          <a:cs typeface="Times New Roman"/>
                        </a:rPr>
                        <a:t>les dernières séances (repas, finalisation</a:t>
                      </a:r>
                      <a:r>
                        <a:rPr lang="fr-FR" sz="1400" baseline="0" dirty="0" smtClean="0">
                          <a:latin typeface="+mn-lt"/>
                          <a:ea typeface="Cambria"/>
                          <a:cs typeface="Times New Roman"/>
                        </a:rPr>
                        <a:t> du carnet)</a:t>
                      </a:r>
                      <a:endParaRPr lang="fr-FR" sz="1400" dirty="0">
                        <a:latin typeface="+mn-lt"/>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r>
              <a:tr h="0">
                <a:tc>
                  <a:txBody>
                    <a:bodyPr/>
                    <a:lstStyle/>
                    <a:p>
                      <a:pPr algn="l">
                        <a:spcAft>
                          <a:spcPts val="0"/>
                        </a:spcAft>
                      </a:pPr>
                      <a:r>
                        <a:rPr lang="fr-FR" sz="1600" dirty="0">
                          <a:latin typeface="+mn-lt"/>
                          <a:ea typeface="Cambria"/>
                          <a:cs typeface="Times New Roman"/>
                        </a:rPr>
                        <a:t>Les modalités de coordination entre enseignants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CA8"/>
                    </a:solidFill>
                  </a:tcPr>
                </a:tc>
                <a:tc>
                  <a:txBody>
                    <a:bodyPr/>
                    <a:lstStyle/>
                    <a:p>
                      <a:pPr algn="l">
                        <a:spcAft>
                          <a:spcPts val="0"/>
                        </a:spcAft>
                      </a:pPr>
                      <a:r>
                        <a:rPr lang="fr-FR" sz="1400" dirty="0">
                          <a:latin typeface="+mn-lt"/>
                          <a:ea typeface="Cambria"/>
                          <a:cs typeface="Times New Roman"/>
                        </a:rPr>
                        <a:t>Tableau de bord de l’EPI sur l’ENT du collège.</a:t>
                      </a:r>
                    </a:p>
                    <a:p>
                      <a:pPr algn="l">
                        <a:spcAft>
                          <a:spcPts val="0"/>
                        </a:spcAft>
                      </a:pPr>
                      <a:r>
                        <a:rPr lang="fr-FR" sz="1400" dirty="0">
                          <a:latin typeface="+mn-lt"/>
                          <a:ea typeface="Cambria"/>
                          <a:cs typeface="Times New Roman"/>
                        </a:rPr>
                        <a:t>L’élaboration progressive du « carnet </a:t>
                      </a:r>
                      <a:r>
                        <a:rPr lang="fr-FR" sz="1400" dirty="0" smtClean="0">
                          <a:latin typeface="+mn-lt"/>
                          <a:ea typeface="Cambria"/>
                          <a:cs typeface="Times New Roman"/>
                        </a:rPr>
                        <a:t>individuel pour </a:t>
                      </a:r>
                      <a:r>
                        <a:rPr lang="fr-FR" sz="1400" dirty="0">
                          <a:latin typeface="+mn-lt"/>
                          <a:ea typeface="Cambria"/>
                          <a:cs typeface="Times New Roman"/>
                        </a:rPr>
                        <a:t>la forme » durant le temps scolaire.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CA8"/>
                    </a:solidFill>
                  </a:tcPr>
                </a:tc>
              </a:tr>
              <a:tr h="532765">
                <a:tc>
                  <a:txBody>
                    <a:bodyPr/>
                    <a:lstStyle/>
                    <a:p>
                      <a:pPr algn="l">
                        <a:spcAft>
                          <a:spcPts val="0"/>
                        </a:spcAft>
                      </a:pPr>
                      <a:r>
                        <a:rPr lang="fr-FR" sz="1600">
                          <a:latin typeface="+mn-lt"/>
                          <a:ea typeface="Cambria"/>
                          <a:cs typeface="Times New Roman"/>
                        </a:rPr>
                        <a:t>Les usages du numérique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0CC82"/>
                    </a:solidFill>
                  </a:tcPr>
                </a:tc>
                <a:tc>
                  <a:txBody>
                    <a:bodyPr/>
                    <a:lstStyle/>
                    <a:p>
                      <a:pPr algn="l">
                        <a:spcAft>
                          <a:spcPts val="0"/>
                        </a:spcAft>
                      </a:pPr>
                      <a:r>
                        <a:rPr lang="fr-FR" sz="1400" dirty="0">
                          <a:latin typeface="+mn-lt"/>
                          <a:ea typeface="Cambria"/>
                          <a:cs typeface="Times New Roman"/>
                        </a:rPr>
                        <a:t>Recherche et exploitations de ressources</a:t>
                      </a:r>
                    </a:p>
                    <a:p>
                      <a:pPr algn="l">
                        <a:spcAft>
                          <a:spcPts val="0"/>
                        </a:spcAft>
                      </a:pPr>
                      <a:r>
                        <a:rPr lang="fr-FR" sz="1400" dirty="0" smtClean="0">
                          <a:latin typeface="+mn-lt"/>
                          <a:ea typeface="Cambria"/>
                          <a:cs typeface="Times New Roman"/>
                        </a:rPr>
                        <a:t>Réalisation </a:t>
                      </a:r>
                      <a:r>
                        <a:rPr lang="fr-FR" sz="1400" dirty="0">
                          <a:latin typeface="+mn-lt"/>
                          <a:ea typeface="Cambria"/>
                          <a:cs typeface="Times New Roman"/>
                        </a:rPr>
                        <a:t>numérisée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0CC82"/>
                    </a:solidFill>
                  </a:tcPr>
                </a:tc>
              </a:tr>
              <a:tr h="686435">
                <a:tc>
                  <a:txBody>
                    <a:bodyPr/>
                    <a:lstStyle/>
                    <a:p>
                      <a:pPr algn="l">
                        <a:spcAft>
                          <a:spcPts val="0"/>
                        </a:spcAft>
                      </a:pPr>
                      <a:r>
                        <a:rPr lang="fr-FR" sz="1600" dirty="0">
                          <a:latin typeface="+mn-lt"/>
                          <a:ea typeface="Cambria"/>
                          <a:cs typeface="Times New Roman"/>
                        </a:rPr>
                        <a:t>Les modalités d’évaluation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AB850"/>
                    </a:solidFill>
                  </a:tcPr>
                </a:tc>
                <a:tc>
                  <a:txBody>
                    <a:bodyPr/>
                    <a:lstStyle/>
                    <a:p>
                      <a:pPr algn="l">
                        <a:spcAft>
                          <a:spcPts val="0"/>
                        </a:spcAft>
                      </a:pPr>
                      <a:r>
                        <a:rPr lang="fr-FR" sz="1400" dirty="0">
                          <a:latin typeface="+mn-lt"/>
                          <a:ea typeface="Cambria"/>
                          <a:cs typeface="Times New Roman"/>
                        </a:rPr>
                        <a:t>Evaluation en continu des compétences cibles dans le cadre </a:t>
                      </a:r>
                      <a:r>
                        <a:rPr lang="fr-FR" sz="1400" dirty="0" smtClean="0">
                          <a:latin typeface="+mn-lt"/>
                          <a:ea typeface="Cambria"/>
                          <a:cs typeface="Times New Roman"/>
                        </a:rPr>
                        <a:t>disciplinaire</a:t>
                      </a:r>
                    </a:p>
                    <a:p>
                      <a:pPr algn="l">
                        <a:spcAft>
                          <a:spcPts val="0"/>
                        </a:spcAft>
                      </a:pPr>
                      <a:r>
                        <a:rPr lang="fr-FR" sz="1400" dirty="0" smtClean="0">
                          <a:latin typeface="+mn-lt"/>
                          <a:ea typeface="Cambria"/>
                          <a:cs typeface="Times New Roman"/>
                        </a:rPr>
                        <a:t>Evaluation de la production finale</a:t>
                      </a:r>
                      <a:endParaRPr lang="fr-FR" sz="1400" dirty="0">
                        <a:latin typeface="+mn-lt"/>
                        <a:ea typeface="Cambria"/>
                        <a:cs typeface="Times New Roman"/>
                      </a:endParaRPr>
                    </a:p>
                    <a:p>
                      <a:pPr algn="l">
                        <a:spcAft>
                          <a:spcPts val="0"/>
                        </a:spcAft>
                      </a:pPr>
                      <a:r>
                        <a:rPr lang="fr-FR" sz="1400" dirty="0">
                          <a:latin typeface="+mn-lt"/>
                          <a:ea typeface="Cambria"/>
                          <a:cs typeface="Times New Roman"/>
                        </a:rPr>
                        <a:t>Evaluation sommative sous forme d’une tâche complexe terminale qui mobilise les compétences développées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AB850"/>
                    </a:solidFill>
                  </a:tcPr>
                </a:tc>
              </a:tr>
            </a:tbl>
          </a:graphicData>
        </a:graphic>
      </p:graphicFrame>
      <p:sp>
        <p:nvSpPr>
          <p:cNvPr id="3" name="ZoneTexte 2"/>
          <p:cNvSpPr txBox="1"/>
          <p:nvPr/>
        </p:nvSpPr>
        <p:spPr>
          <a:xfrm rot="20104311">
            <a:off x="10051575" y="6197491"/>
            <a:ext cx="2357454" cy="307777"/>
          </a:xfrm>
          <a:prstGeom prst="rect">
            <a:avLst/>
          </a:prstGeom>
          <a:solidFill>
            <a:schemeClr val="bg1">
              <a:lumMod val="85000"/>
            </a:schemeClr>
          </a:solidFill>
        </p:spPr>
        <p:txBody>
          <a:bodyPr wrap="square" rtlCol="0">
            <a:spAutoFit/>
          </a:bodyPr>
          <a:lstStyle/>
          <a:p>
            <a:r>
              <a:rPr lang="fr-FR" dirty="0" smtClean="0">
                <a:solidFill>
                  <a:schemeClr val="tx1">
                    <a:lumMod val="50000"/>
                    <a:lumOff val="50000"/>
                  </a:schemeClr>
                </a:solidFill>
                <a:hlinkClick r:id="rId2" action="ppaction://hlinksldjump"/>
              </a:rPr>
              <a:t>Retour cahier des charges</a:t>
            </a:r>
            <a:endParaRPr lang="fr-FR" dirty="0">
              <a:solidFill>
                <a:schemeClr val="tx1">
                  <a:lumMod val="50000"/>
                  <a:lumOff val="50000"/>
                </a:schemeClr>
              </a:solidFill>
            </a:endParaRP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nvGraphicFramePr>
        <p:xfrm>
          <a:off x="380960" y="181869"/>
          <a:ext cx="11287204" cy="6036051"/>
        </p:xfrm>
        <a:graphic>
          <a:graphicData uri="http://schemas.openxmlformats.org/drawingml/2006/table">
            <a:tbl>
              <a:tblPr/>
              <a:tblGrid>
                <a:gridCol w="1630330"/>
                <a:gridCol w="9656874"/>
              </a:tblGrid>
              <a:tr h="488691">
                <a:tc>
                  <a:txBody>
                    <a:bodyPr/>
                    <a:lstStyle/>
                    <a:p>
                      <a:pPr algn="l">
                        <a:spcAft>
                          <a:spcPts val="0"/>
                        </a:spcAft>
                      </a:pPr>
                      <a:r>
                        <a:rPr lang="fr-FR" sz="1600" b="0" dirty="0">
                          <a:latin typeface="+mn-lt"/>
                          <a:ea typeface="Cambria"/>
                          <a:cs typeface="Times New Roman"/>
                        </a:rPr>
                        <a:t>La thématique </a:t>
                      </a:r>
                    </a:p>
                  </a:txBody>
                  <a:tcPr marL="59637" marR="59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F7E9"/>
                    </a:solidFill>
                  </a:tcPr>
                </a:tc>
                <a:tc>
                  <a:txBody>
                    <a:bodyPr/>
                    <a:lstStyle/>
                    <a:p>
                      <a:pPr algn="l">
                        <a:spcAft>
                          <a:spcPts val="0"/>
                        </a:spcAft>
                      </a:pPr>
                      <a:r>
                        <a:rPr lang="fr-FR" sz="1400" dirty="0">
                          <a:latin typeface="+mn-lt"/>
                          <a:ea typeface="Cambria"/>
                          <a:cs typeface="Times New Roman"/>
                        </a:rPr>
                        <a:t>Information, communication, citoyenneté </a:t>
                      </a:r>
                    </a:p>
                    <a:p>
                      <a:pPr algn="ctr">
                        <a:spcAft>
                          <a:spcPts val="0"/>
                        </a:spcAft>
                      </a:pPr>
                      <a:r>
                        <a:rPr lang="fr-FR" sz="1600" b="1" dirty="0" smtClean="0">
                          <a:latin typeface="+mn-lt"/>
                          <a:ea typeface="Cambria"/>
                          <a:cs typeface="Times New Roman"/>
                        </a:rPr>
                        <a:t>« Interview d’une personne vivant au pied d’un volcan ou dans une zone très sismique »</a:t>
                      </a:r>
                      <a:r>
                        <a:rPr lang="fr-FR" sz="1600" b="1" baseline="0" dirty="0" smtClean="0">
                          <a:latin typeface="+mn-lt"/>
                          <a:ea typeface="Cambria"/>
                          <a:cs typeface="Times New Roman"/>
                        </a:rPr>
                        <a:t> </a:t>
                      </a:r>
                      <a:endParaRPr lang="fr-FR" sz="1600" dirty="0">
                        <a:latin typeface="+mn-lt"/>
                        <a:ea typeface="Cambria"/>
                        <a:cs typeface="Times New Roman"/>
                      </a:endParaRPr>
                    </a:p>
                  </a:txBody>
                  <a:tcPr marL="59637" marR="59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F7E9"/>
                    </a:solidFill>
                  </a:tcPr>
                </a:tc>
              </a:tr>
              <a:tr h="4929976">
                <a:tc>
                  <a:txBody>
                    <a:bodyPr/>
                    <a:lstStyle/>
                    <a:p>
                      <a:pPr algn="l">
                        <a:spcAft>
                          <a:spcPts val="0"/>
                        </a:spcAft>
                      </a:pPr>
                      <a:r>
                        <a:rPr lang="fr-FR" sz="1600" b="0" dirty="0">
                          <a:solidFill>
                            <a:srgbClr val="FF0000"/>
                          </a:solidFill>
                          <a:latin typeface="+mn-lt"/>
                          <a:ea typeface="Cambria"/>
                          <a:cs typeface="Times New Roman"/>
                        </a:rPr>
                        <a:t>Les compétences</a:t>
                      </a:r>
                      <a:r>
                        <a:rPr lang="fr-FR" sz="1600" b="0" dirty="0">
                          <a:latin typeface="+mn-lt"/>
                          <a:ea typeface="Cambria"/>
                          <a:cs typeface="Times New Roman"/>
                        </a:rPr>
                        <a:t> et les contenus de programme ciblés</a:t>
                      </a:r>
                    </a:p>
                  </a:txBody>
                  <a:tcPr marL="59637" marR="59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l">
                        <a:spcAft>
                          <a:spcPts val="0"/>
                        </a:spcAft>
                      </a:pPr>
                      <a:r>
                        <a:rPr lang="fr-FR" sz="1400" b="1" u="sng" dirty="0">
                          <a:latin typeface="+mn-lt"/>
                          <a:ea typeface="Cambria"/>
                          <a:cs typeface="Times New Roman"/>
                        </a:rPr>
                        <a:t>SVT :</a:t>
                      </a:r>
                      <a:endParaRPr lang="fr-FR" sz="1400" u="sng" dirty="0">
                        <a:latin typeface="+mn-lt"/>
                        <a:ea typeface="Cambria"/>
                        <a:cs typeface="Times New Roman"/>
                      </a:endParaRPr>
                    </a:p>
                    <a:p>
                      <a:pPr algn="l">
                        <a:spcAft>
                          <a:spcPts val="0"/>
                        </a:spcAft>
                      </a:pPr>
                      <a:r>
                        <a:rPr lang="fr-FR" sz="1400" b="1" dirty="0">
                          <a:solidFill>
                            <a:srgbClr val="FF0000"/>
                          </a:solidFill>
                          <a:latin typeface="+mn-lt"/>
                          <a:ea typeface="Cambria"/>
                          <a:cs typeface="Times New Roman"/>
                        </a:rPr>
                        <a:t>Pratiquer des </a:t>
                      </a:r>
                      <a:r>
                        <a:rPr lang="fr-FR" sz="1400" b="1" dirty="0" smtClean="0">
                          <a:solidFill>
                            <a:srgbClr val="FF0000"/>
                          </a:solidFill>
                          <a:latin typeface="+mn-lt"/>
                          <a:ea typeface="Cambria"/>
                          <a:cs typeface="Times New Roman"/>
                        </a:rPr>
                        <a:t>langages :</a:t>
                      </a:r>
                      <a:r>
                        <a:rPr lang="fr-FR" sz="1400" b="1" baseline="0" dirty="0" smtClean="0">
                          <a:solidFill>
                            <a:srgbClr val="FF0000"/>
                          </a:solidFill>
                          <a:latin typeface="+mn-lt"/>
                          <a:ea typeface="Cambria"/>
                          <a:cs typeface="Times New Roman"/>
                        </a:rPr>
                        <a:t> </a:t>
                      </a:r>
                      <a:r>
                        <a:rPr lang="fr-FR" sz="1400" b="0" dirty="0" smtClean="0">
                          <a:solidFill>
                            <a:srgbClr val="FF0000"/>
                          </a:solidFill>
                          <a:latin typeface="+mn-lt"/>
                          <a:ea typeface="Cambria"/>
                          <a:cs typeface="Adobe Garamond Pro"/>
                        </a:rPr>
                        <a:t>Lire </a:t>
                      </a:r>
                      <a:r>
                        <a:rPr lang="fr-FR" sz="1400" b="0" dirty="0">
                          <a:solidFill>
                            <a:srgbClr val="FF0000"/>
                          </a:solidFill>
                          <a:latin typeface="+mn-lt"/>
                          <a:ea typeface="Cambria"/>
                          <a:cs typeface="Adobe Garamond Pro"/>
                        </a:rPr>
                        <a:t>et exploiter des données présentées sous différentes formes : tableaux, graphiques, diagrammes, dessins, conclusions de recherches, cartes heuristiques. </a:t>
                      </a:r>
                      <a:endParaRPr lang="fr-FR" sz="1400" b="0" dirty="0">
                        <a:latin typeface="+mn-lt"/>
                        <a:ea typeface="Cambria"/>
                        <a:cs typeface="Times New Roman"/>
                      </a:endParaRPr>
                    </a:p>
                    <a:p>
                      <a:pPr algn="l">
                        <a:spcAft>
                          <a:spcPts val="0"/>
                        </a:spcAft>
                      </a:pPr>
                      <a:r>
                        <a:rPr lang="fr-FR" sz="1400" b="0" dirty="0">
                          <a:latin typeface="+mn-lt"/>
                          <a:ea typeface="Cambria"/>
                          <a:cs typeface="Times New Roman"/>
                        </a:rPr>
                        <a:t>Le </a:t>
                      </a:r>
                      <a:r>
                        <a:rPr lang="fr-FR" sz="1400" b="1" dirty="0">
                          <a:latin typeface="+mn-lt"/>
                          <a:ea typeface="Cambria"/>
                          <a:cs typeface="Times New Roman"/>
                        </a:rPr>
                        <a:t>globe terrestre </a:t>
                      </a:r>
                      <a:r>
                        <a:rPr lang="fr-FR" sz="1400" b="0" dirty="0">
                          <a:latin typeface="+mn-lt"/>
                          <a:ea typeface="Cambria"/>
                          <a:cs typeface="Times New Roman"/>
                        </a:rPr>
                        <a:t>(dynamique interne et tectonique des plaques ; </a:t>
                      </a:r>
                      <a:r>
                        <a:rPr lang="fr-FR" sz="1400" b="1" dirty="0">
                          <a:latin typeface="+mn-lt"/>
                          <a:ea typeface="Cambria"/>
                          <a:cs typeface="Times New Roman"/>
                        </a:rPr>
                        <a:t>séismes, éruptions volcanique</a:t>
                      </a:r>
                      <a:r>
                        <a:rPr lang="fr-FR" sz="1400" b="0" dirty="0">
                          <a:latin typeface="+mn-lt"/>
                          <a:ea typeface="Cambria"/>
                          <a:cs typeface="Times New Roman"/>
                        </a:rPr>
                        <a:t>s)</a:t>
                      </a:r>
                    </a:p>
                    <a:p>
                      <a:pPr algn="l">
                        <a:spcAft>
                          <a:spcPts val="0"/>
                        </a:spcAft>
                      </a:pPr>
                      <a:r>
                        <a:rPr lang="fr-FR" sz="1400" b="0" dirty="0">
                          <a:latin typeface="+mn-lt"/>
                          <a:ea typeface="Cambria"/>
                          <a:cs typeface="Times New Roman"/>
                        </a:rPr>
                        <a:t>Relier les connaissances scientifiques sur les </a:t>
                      </a:r>
                      <a:r>
                        <a:rPr lang="fr-FR" sz="1400" b="1" dirty="0">
                          <a:latin typeface="+mn-lt"/>
                          <a:ea typeface="Cambria"/>
                          <a:cs typeface="Times New Roman"/>
                        </a:rPr>
                        <a:t>risques naturels </a:t>
                      </a:r>
                      <a:r>
                        <a:rPr lang="fr-FR" sz="1400" b="0" dirty="0">
                          <a:latin typeface="+mn-lt"/>
                          <a:ea typeface="Cambria"/>
                          <a:cs typeface="Times New Roman"/>
                        </a:rPr>
                        <a:t>(ex. séismes, </a:t>
                      </a:r>
                      <a:r>
                        <a:rPr lang="fr-FR" sz="1400" b="1" dirty="0">
                          <a:latin typeface="+mn-lt"/>
                          <a:ea typeface="Cambria"/>
                          <a:cs typeface="Times New Roman"/>
                        </a:rPr>
                        <a:t>…) aux mesures de prévention (quand c’est possible), de protection, d’adaptation, ou d’atténuation</a:t>
                      </a:r>
                    </a:p>
                    <a:p>
                      <a:pPr algn="l">
                        <a:spcAft>
                          <a:spcPts val="0"/>
                        </a:spcAft>
                      </a:pPr>
                      <a:r>
                        <a:rPr lang="fr-FR" sz="1400" b="1" u="sng" dirty="0">
                          <a:latin typeface="+mn-lt"/>
                          <a:ea typeface="Cambria"/>
                          <a:cs typeface="Times New Roman"/>
                        </a:rPr>
                        <a:t>EDUCATION AUX MEDIAS ET A L’INFORMATION :</a:t>
                      </a:r>
                      <a:endParaRPr lang="fr-FR" sz="1400" u="sng" dirty="0">
                        <a:latin typeface="+mn-lt"/>
                        <a:ea typeface="Cambria"/>
                        <a:cs typeface="Times New Roman"/>
                      </a:endParaRPr>
                    </a:p>
                    <a:p>
                      <a:pPr algn="l">
                        <a:spcAft>
                          <a:spcPts val="0"/>
                        </a:spcAft>
                      </a:pPr>
                      <a:r>
                        <a:rPr lang="fr-FR" sz="1400" b="1" dirty="0">
                          <a:solidFill>
                            <a:srgbClr val="FF0000"/>
                          </a:solidFill>
                          <a:latin typeface="+mn-lt"/>
                          <a:ea typeface="Cambria"/>
                          <a:cs typeface="Times New Roman"/>
                        </a:rPr>
                        <a:t>Exploiter l’information de manière </a:t>
                      </a:r>
                      <a:r>
                        <a:rPr lang="fr-FR" sz="1400" b="1" dirty="0" smtClean="0">
                          <a:solidFill>
                            <a:srgbClr val="FF0000"/>
                          </a:solidFill>
                          <a:latin typeface="+mn-lt"/>
                          <a:ea typeface="Cambria"/>
                          <a:cs typeface="Times New Roman"/>
                        </a:rPr>
                        <a:t>raisonnée</a:t>
                      </a:r>
                      <a:r>
                        <a:rPr lang="fr-FR" sz="1400" b="1" baseline="0" dirty="0" smtClean="0">
                          <a:solidFill>
                            <a:srgbClr val="FF0000"/>
                          </a:solidFill>
                          <a:latin typeface="+mn-lt"/>
                          <a:ea typeface="Cambria"/>
                          <a:cs typeface="Times New Roman"/>
                        </a:rPr>
                        <a:t> : </a:t>
                      </a:r>
                      <a:r>
                        <a:rPr lang="fr-FR" sz="1400" dirty="0" smtClean="0">
                          <a:solidFill>
                            <a:srgbClr val="FF0000"/>
                          </a:solidFill>
                          <a:latin typeface="+mn-lt"/>
                          <a:ea typeface="Cambria"/>
                          <a:cs typeface="Adobe Garamond Pro"/>
                        </a:rPr>
                        <a:t>Distinguer </a:t>
                      </a:r>
                      <a:r>
                        <a:rPr lang="fr-FR" sz="1400" dirty="0">
                          <a:solidFill>
                            <a:srgbClr val="FF0000"/>
                          </a:solidFill>
                          <a:latin typeface="+mn-lt"/>
                          <a:ea typeface="Cambria"/>
                          <a:cs typeface="Adobe Garamond Pro"/>
                        </a:rPr>
                        <a:t>les sources d’information, s’interroger sur la validité et sur la fiabilité d’une information, son degré de pertinence. » S’entraîner à distinguer une information scientifique vulgarisée d’une information pseudo-scientifique grâce à des indices textuels ou </a:t>
                      </a:r>
                      <a:r>
                        <a:rPr lang="fr-FR" sz="1400" dirty="0" err="1">
                          <a:solidFill>
                            <a:srgbClr val="FF0000"/>
                          </a:solidFill>
                          <a:latin typeface="+mn-lt"/>
                          <a:ea typeface="Cambria"/>
                          <a:cs typeface="Adobe Garamond Pro"/>
                        </a:rPr>
                        <a:t>paratextuels</a:t>
                      </a:r>
                      <a:r>
                        <a:rPr lang="fr-FR" sz="1400" dirty="0">
                          <a:solidFill>
                            <a:srgbClr val="FF0000"/>
                          </a:solidFill>
                          <a:latin typeface="+mn-lt"/>
                          <a:ea typeface="Cambria"/>
                          <a:cs typeface="Adobe Garamond Pro"/>
                        </a:rPr>
                        <a:t> et à la validation de la source.</a:t>
                      </a:r>
                      <a:endParaRPr lang="fr-FR" sz="1400" dirty="0">
                        <a:latin typeface="+mn-lt"/>
                        <a:ea typeface="Cambria"/>
                        <a:cs typeface="Times New Roman"/>
                      </a:endParaRPr>
                    </a:p>
                    <a:p>
                      <a:pPr algn="l">
                        <a:spcAft>
                          <a:spcPts val="0"/>
                        </a:spcAft>
                      </a:pPr>
                      <a:r>
                        <a:rPr lang="fr-FR" sz="1400" b="1" dirty="0">
                          <a:solidFill>
                            <a:srgbClr val="FF0000"/>
                          </a:solidFill>
                          <a:latin typeface="+mn-lt"/>
                          <a:ea typeface="Cambria"/>
                          <a:cs typeface="Times New Roman"/>
                        </a:rPr>
                        <a:t>Produire, communiquer, partager des informations </a:t>
                      </a:r>
                      <a:r>
                        <a:rPr lang="fr-FR" sz="1400" b="1" baseline="0" dirty="0" smtClean="0">
                          <a:solidFill>
                            <a:srgbClr val="FF0000"/>
                          </a:solidFill>
                          <a:latin typeface="+mn-lt"/>
                          <a:ea typeface="Cambria"/>
                          <a:cs typeface="Times New Roman"/>
                        </a:rPr>
                        <a:t> : </a:t>
                      </a:r>
                      <a:r>
                        <a:rPr lang="fr-FR" sz="1400" dirty="0" smtClean="0">
                          <a:solidFill>
                            <a:srgbClr val="FF0000"/>
                          </a:solidFill>
                          <a:latin typeface="+mn-lt"/>
                          <a:ea typeface="Cambria"/>
                          <a:cs typeface="Adobe Garamond Pro"/>
                        </a:rPr>
                        <a:t>Utiliser </a:t>
                      </a:r>
                      <a:r>
                        <a:rPr lang="fr-FR" sz="1400" dirty="0">
                          <a:solidFill>
                            <a:srgbClr val="FF0000"/>
                          </a:solidFill>
                          <a:latin typeface="+mn-lt"/>
                          <a:ea typeface="Cambria"/>
                          <a:cs typeface="Adobe Garamond Pro"/>
                        </a:rPr>
                        <a:t>les plates formes collaboratives numériques pour coopérer avec les autres. » Participer à une production coopérative multimédia en prenant en compte les destinataires.</a:t>
                      </a:r>
                      <a:endParaRPr lang="fr-FR" sz="1400" dirty="0">
                        <a:latin typeface="+mn-lt"/>
                        <a:ea typeface="Cambria"/>
                        <a:cs typeface="Times New Roman"/>
                      </a:endParaRPr>
                    </a:p>
                    <a:p>
                      <a:pPr algn="l">
                        <a:spcAft>
                          <a:spcPts val="0"/>
                        </a:spcAft>
                      </a:pPr>
                      <a:r>
                        <a:rPr lang="fr-FR" sz="1400" b="1" u="sng" dirty="0">
                          <a:latin typeface="+mn-lt"/>
                          <a:ea typeface="Cambria"/>
                          <a:cs typeface="Times New Roman"/>
                        </a:rPr>
                        <a:t>LVE cycle </a:t>
                      </a:r>
                      <a:r>
                        <a:rPr lang="fr-FR" sz="1400" b="1" u="sng" dirty="0" smtClean="0">
                          <a:latin typeface="+mn-lt"/>
                          <a:ea typeface="Cambria"/>
                          <a:cs typeface="Times New Roman"/>
                        </a:rPr>
                        <a:t>4 : </a:t>
                      </a:r>
                      <a:endParaRPr lang="fr-FR" sz="1400" u="sng" dirty="0">
                        <a:latin typeface="+mn-lt"/>
                        <a:ea typeface="Cambria"/>
                        <a:cs typeface="Times New Roman"/>
                      </a:endParaRPr>
                    </a:p>
                    <a:p>
                      <a:pPr algn="l">
                        <a:spcAft>
                          <a:spcPts val="0"/>
                        </a:spcAft>
                      </a:pPr>
                      <a:r>
                        <a:rPr lang="fr-FR" sz="1400" dirty="0">
                          <a:solidFill>
                            <a:srgbClr val="FF0000"/>
                          </a:solidFill>
                          <a:latin typeface="+mn-lt"/>
                          <a:ea typeface="Cambria"/>
                          <a:cs typeface="Adobe Garamond Pro"/>
                        </a:rPr>
                        <a:t>Mobiliser les outils pour écrire, corriger, modifier son écrit. Reformuler un message, rendre compte, raconter, décrire, expliquer, argumenter</a:t>
                      </a:r>
                      <a:endParaRPr lang="fr-FR" sz="1400" dirty="0">
                        <a:latin typeface="+mn-lt"/>
                        <a:ea typeface="Cambria"/>
                        <a:cs typeface="Times New Roman"/>
                      </a:endParaRPr>
                    </a:p>
                    <a:p>
                      <a:pPr algn="l">
                        <a:spcAft>
                          <a:spcPts val="0"/>
                        </a:spcAft>
                      </a:pPr>
                      <a:r>
                        <a:rPr lang="fr-FR" sz="1400" b="1" dirty="0">
                          <a:solidFill>
                            <a:srgbClr val="FF0000"/>
                          </a:solidFill>
                          <a:latin typeface="+mn-lt"/>
                          <a:ea typeface="Cambria"/>
                          <a:cs typeface="Times New Roman"/>
                        </a:rPr>
                        <a:t>Mobiliser des références culturelles pour interpréter les éléments d’un message, d’un texte, d’un document sonore.</a:t>
                      </a:r>
                      <a:endParaRPr lang="fr-FR" sz="1400" dirty="0">
                        <a:latin typeface="+mn-lt"/>
                        <a:ea typeface="Cambria"/>
                        <a:cs typeface="Times New Roman"/>
                      </a:endParaRPr>
                    </a:p>
                    <a:p>
                      <a:pPr algn="l">
                        <a:spcAft>
                          <a:spcPts val="0"/>
                        </a:spcAft>
                      </a:pPr>
                      <a:r>
                        <a:rPr lang="fr-FR" sz="1400" b="1" dirty="0">
                          <a:solidFill>
                            <a:srgbClr val="FF0000"/>
                          </a:solidFill>
                          <a:latin typeface="+mn-lt"/>
                          <a:ea typeface="Cambria"/>
                          <a:cs typeface="Times New Roman"/>
                        </a:rPr>
                        <a:t>Écrire  et réagir à l’écrit</a:t>
                      </a:r>
                      <a:endParaRPr lang="fr-FR" sz="1400" dirty="0">
                        <a:latin typeface="+mn-lt"/>
                        <a:ea typeface="Cambria"/>
                        <a:cs typeface="Times New Roman"/>
                      </a:endParaRPr>
                    </a:p>
                    <a:p>
                      <a:pPr algn="l">
                        <a:spcAft>
                          <a:spcPts val="0"/>
                        </a:spcAft>
                      </a:pPr>
                      <a:r>
                        <a:rPr lang="fr-FR" sz="1400" b="1" dirty="0">
                          <a:solidFill>
                            <a:srgbClr val="FF0000"/>
                          </a:solidFill>
                          <a:latin typeface="+mn-lt"/>
                          <a:ea typeface="Cambria"/>
                          <a:cs typeface="Times New Roman"/>
                        </a:rPr>
                        <a:t>Niveau A2 :Ecrire une courte description d’un événement, d’activités passées </a:t>
                      </a:r>
                      <a:endParaRPr lang="fr-FR" sz="1400" dirty="0">
                        <a:latin typeface="+mn-lt"/>
                        <a:ea typeface="Cambria"/>
                        <a:cs typeface="Times New Roman"/>
                      </a:endParaRPr>
                    </a:p>
                    <a:p>
                      <a:pPr algn="l">
                        <a:spcAft>
                          <a:spcPts val="0"/>
                        </a:spcAft>
                      </a:pPr>
                      <a:r>
                        <a:rPr lang="fr-FR" sz="1400" b="1" dirty="0">
                          <a:solidFill>
                            <a:srgbClr val="FF0000"/>
                          </a:solidFill>
                          <a:latin typeface="+mn-lt"/>
                          <a:ea typeface="Cambria"/>
                          <a:cs typeface="Times New Roman"/>
                        </a:rPr>
                        <a:t>Niveau B1 : Rédiger en réaction à un message</a:t>
                      </a:r>
                      <a:endParaRPr lang="fr-FR" sz="1400" dirty="0">
                        <a:latin typeface="+mn-lt"/>
                        <a:ea typeface="Cambria"/>
                        <a:cs typeface="Times New Roman"/>
                      </a:endParaRPr>
                    </a:p>
                    <a:p>
                      <a:pPr algn="l">
                        <a:spcAft>
                          <a:spcPts val="0"/>
                        </a:spcAft>
                      </a:pPr>
                      <a:r>
                        <a:rPr lang="fr-FR" sz="1400" b="1" dirty="0">
                          <a:solidFill>
                            <a:srgbClr val="FF0000"/>
                          </a:solidFill>
                          <a:latin typeface="+mn-lt"/>
                          <a:ea typeface="Cambria"/>
                          <a:cs typeface="Times New Roman"/>
                        </a:rPr>
                        <a:t>Socle domaine 1 : passer d’un mode de communication à un autre</a:t>
                      </a:r>
                      <a:br>
                        <a:rPr lang="fr-FR" sz="1400" b="1" dirty="0">
                          <a:solidFill>
                            <a:srgbClr val="FF0000"/>
                          </a:solidFill>
                          <a:latin typeface="+mn-lt"/>
                          <a:ea typeface="Cambria"/>
                          <a:cs typeface="Times New Roman"/>
                        </a:rPr>
                      </a:br>
                      <a:r>
                        <a:rPr lang="fr-FR" sz="1400" b="1" dirty="0">
                          <a:solidFill>
                            <a:srgbClr val="FF0000"/>
                          </a:solidFill>
                          <a:latin typeface="+mn-lt"/>
                          <a:ea typeface="Cambria"/>
                          <a:cs typeface="Times New Roman"/>
                        </a:rPr>
                        <a:t>Programme cycle 4 : activités de compréhension et de reformulation (compte rendu, résumé, prise de notes… passage de l’écrit à l’oral </a:t>
                      </a:r>
                      <a:endParaRPr lang="fr-FR" sz="1400" dirty="0">
                        <a:latin typeface="+mn-lt"/>
                        <a:ea typeface="Cambria"/>
                        <a:cs typeface="Times New Roman"/>
                      </a:endParaRPr>
                    </a:p>
                    <a:p>
                      <a:pPr algn="l">
                        <a:spcAft>
                          <a:spcPts val="0"/>
                        </a:spcAft>
                      </a:pPr>
                      <a:r>
                        <a:rPr lang="fr-FR" sz="1400" b="1" dirty="0">
                          <a:latin typeface="+mn-lt"/>
                          <a:ea typeface="Cambria"/>
                          <a:cs typeface="Times New Roman"/>
                        </a:rPr>
                        <a:t>notamment pour permettre aux élèves de mobiliser leurs connaissances consignées à l’écrit pour réussir l’évaluation de l’EPI à l’oral. Entraînement à prévoir.</a:t>
                      </a:r>
                      <a:endParaRPr lang="fr-FR" sz="1400" dirty="0">
                        <a:latin typeface="+mn-lt"/>
                        <a:ea typeface="Cambria"/>
                        <a:cs typeface="Times New Roman"/>
                      </a:endParaRPr>
                    </a:p>
                    <a:p>
                      <a:pPr algn="l">
                        <a:spcAft>
                          <a:spcPts val="0"/>
                        </a:spcAft>
                      </a:pPr>
                      <a:r>
                        <a:rPr lang="fr-FR" sz="1400" dirty="0">
                          <a:latin typeface="+mn-lt"/>
                          <a:ea typeface="Cambria"/>
                          <a:cs typeface="Times New Roman"/>
                        </a:rPr>
                        <a:t>Ecrire une histoire, un article, une publicité. </a:t>
                      </a:r>
                    </a:p>
                  </a:txBody>
                  <a:tcPr marL="59637" marR="59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bl>
          </a:graphicData>
        </a:graphic>
      </p:graphicFrame>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155" name="Shape 155"/>
          <p:cNvPicPr preferRelativeResize="0"/>
          <p:nvPr/>
        </p:nvPicPr>
        <p:blipFill rotWithShape="1">
          <a:blip r:embed="rId3">
            <a:alphaModFix/>
          </a:blip>
          <a:srcRect l="13362" t="7682" r="16856" b="23344"/>
          <a:stretch/>
        </p:blipFill>
        <p:spPr>
          <a:xfrm>
            <a:off x="0" y="5374766"/>
            <a:ext cx="3586789" cy="1494778"/>
          </a:xfrm>
          <a:prstGeom prst="rect">
            <a:avLst/>
          </a:prstGeom>
          <a:noFill/>
          <a:ln>
            <a:noFill/>
          </a:ln>
        </p:spPr>
      </p:pic>
      <p:sp>
        <p:nvSpPr>
          <p:cNvPr id="156" name="Shape 156"/>
          <p:cNvSpPr/>
          <p:nvPr/>
        </p:nvSpPr>
        <p:spPr>
          <a:xfrm>
            <a:off x="0" y="2143116"/>
            <a:ext cx="12192000" cy="688339"/>
          </a:xfrm>
          <a:prstGeom prst="rect">
            <a:avLst/>
          </a:prstGeom>
          <a:noFill/>
          <a:ln>
            <a:noFill/>
          </a:ln>
        </p:spPr>
        <p:txBody>
          <a:bodyPr lIns="45700" tIns="45700" rIns="45700" bIns="45700" anchor="t" anchorCtr="0">
            <a:noAutofit/>
          </a:bodyPr>
          <a:lstStyle/>
          <a:p>
            <a:pPr marL="0" marR="0" lvl="0" indent="0" algn="ctr" rtl="0">
              <a:lnSpc>
                <a:spcPct val="100000"/>
              </a:lnSpc>
              <a:spcBef>
                <a:spcPts val="0"/>
              </a:spcBef>
              <a:spcAft>
                <a:spcPts val="0"/>
              </a:spcAft>
              <a:buClr>
                <a:srgbClr val="000000"/>
              </a:buClr>
              <a:buSzPct val="25000"/>
              <a:buFont typeface="Calibri"/>
              <a:buNone/>
            </a:pPr>
            <a:r>
              <a:rPr lang="en-US" sz="6000" b="1" i="1" u="none" strike="noStrike" cap="none" dirty="0" err="1">
                <a:solidFill>
                  <a:srgbClr val="000000"/>
                </a:solidFill>
                <a:latin typeface="Calibri"/>
                <a:ea typeface="Calibri"/>
                <a:cs typeface="Calibri"/>
                <a:sym typeface="Calibri"/>
              </a:rPr>
              <a:t>Qu’est</a:t>
            </a:r>
            <a:r>
              <a:rPr lang="en-US" sz="6000" b="1" i="1" u="none" strike="noStrike" cap="none" dirty="0">
                <a:solidFill>
                  <a:srgbClr val="000000"/>
                </a:solidFill>
                <a:latin typeface="Calibri"/>
                <a:ea typeface="Calibri"/>
                <a:cs typeface="Calibri"/>
                <a:sym typeface="Calibri"/>
              </a:rPr>
              <a:t> </a:t>
            </a:r>
            <a:r>
              <a:rPr lang="en-US" sz="6000" b="1" i="1" u="none" strike="noStrike" cap="none" dirty="0" err="1">
                <a:solidFill>
                  <a:srgbClr val="000000"/>
                </a:solidFill>
                <a:latin typeface="Calibri"/>
                <a:ea typeface="Calibri"/>
                <a:cs typeface="Calibri"/>
                <a:sym typeface="Calibri"/>
              </a:rPr>
              <a:t>ce</a:t>
            </a:r>
            <a:r>
              <a:rPr lang="en-US" sz="6000" b="1" i="1" u="none" strike="noStrike" cap="none" dirty="0">
                <a:solidFill>
                  <a:srgbClr val="000000"/>
                </a:solidFill>
                <a:latin typeface="Calibri"/>
                <a:ea typeface="Calibri"/>
                <a:cs typeface="Calibri"/>
                <a:sym typeface="Calibri"/>
              </a:rPr>
              <a:t> </a:t>
            </a:r>
            <a:r>
              <a:rPr lang="en-US" sz="6000" b="1" i="1" u="none" strike="noStrike" cap="none" dirty="0" err="1">
                <a:solidFill>
                  <a:srgbClr val="000000"/>
                </a:solidFill>
                <a:latin typeface="Calibri"/>
                <a:ea typeface="Calibri"/>
                <a:cs typeface="Calibri"/>
                <a:sym typeface="Calibri"/>
              </a:rPr>
              <a:t>qu’un</a:t>
            </a:r>
            <a:r>
              <a:rPr lang="en-US" sz="6000" b="1" i="1" u="none" strike="noStrike" cap="none" dirty="0">
                <a:solidFill>
                  <a:srgbClr val="000000"/>
                </a:solidFill>
                <a:latin typeface="Calibri"/>
                <a:ea typeface="Calibri"/>
                <a:cs typeface="Calibri"/>
                <a:sym typeface="Calibri"/>
              </a:rPr>
              <a:t> EPI ?</a:t>
            </a:r>
          </a:p>
        </p:txBody>
      </p:sp>
      <p:sp>
        <p:nvSpPr>
          <p:cNvPr id="4" name="Sous-titre 2"/>
          <p:cNvSpPr txBox="1">
            <a:spLocks/>
          </p:cNvSpPr>
          <p:nvPr/>
        </p:nvSpPr>
        <p:spPr>
          <a:xfrm>
            <a:off x="629970" y="3048700"/>
            <a:ext cx="11038194" cy="3437013"/>
          </a:xfrm>
          <a:prstGeom prst="rect">
            <a:avLst/>
          </a:prstGeom>
          <a:noFill/>
          <a:ln>
            <a:noFill/>
          </a:ln>
        </p:spPr>
        <p:txBody>
          <a:bodyPr lIns="91425" tIns="91425" rIns="91425" bIns="91425" anchor="t" anchorCtr="0">
            <a:normAutofit/>
          </a:bodyPr>
          <a:lstStyle/>
          <a:p>
            <a:pPr marL="0" marR="0" lvl="0" indent="0" algn="ctr" defTabSz="914400" rtl="0" eaLnBrk="1" fontAlgn="auto" latinLnBrk="0" hangingPunct="1">
              <a:lnSpc>
                <a:spcPct val="90000"/>
              </a:lnSpc>
              <a:spcBef>
                <a:spcPts val="1000"/>
              </a:spcBef>
              <a:spcAft>
                <a:spcPts val="0"/>
              </a:spcAft>
              <a:buClr>
                <a:srgbClr val="404040"/>
              </a:buClr>
              <a:buSzPct val="100000"/>
              <a:buFont typeface="Noto Sans Symbols"/>
              <a:buNone/>
              <a:tabLst/>
              <a:defRPr/>
            </a:pPr>
            <a:r>
              <a:rPr kumimoji="0" lang="fr-FR" sz="4400" b="0" i="0" u="none" strike="noStrike" kern="0" cap="none" spc="0" normalizeH="0" baseline="0" noProof="0" dirty="0" smtClean="0">
                <a:ln>
                  <a:noFill/>
                </a:ln>
                <a:solidFill>
                  <a:srgbClr val="FF0000"/>
                </a:solidFill>
                <a:effectLst/>
                <a:uLnTx/>
                <a:uFillTx/>
                <a:latin typeface="Calibri"/>
                <a:ea typeface="Calibri"/>
                <a:cs typeface="Calibri"/>
                <a:sym typeface="Calibri"/>
              </a:rPr>
              <a:t>E</a:t>
            </a:r>
            <a:r>
              <a:rPr kumimoji="0" lang="fr-FR" sz="4400" b="0" i="0" u="none" strike="noStrike" kern="0" cap="none" spc="0" normalizeH="0" baseline="0" noProof="0" dirty="0" smtClean="0">
                <a:ln>
                  <a:noFill/>
                </a:ln>
                <a:solidFill>
                  <a:srgbClr val="404040"/>
                </a:solidFill>
                <a:effectLst/>
                <a:uLnTx/>
                <a:uFillTx/>
                <a:latin typeface="Calibri"/>
                <a:ea typeface="Calibri"/>
                <a:cs typeface="Calibri"/>
                <a:sym typeface="Calibri"/>
              </a:rPr>
              <a:t>nseignement </a:t>
            </a:r>
            <a:r>
              <a:rPr kumimoji="0" lang="fr-FR" sz="4400" b="0" i="0" u="none" strike="noStrike" kern="0" cap="none" spc="0" normalizeH="0" baseline="0" noProof="0" dirty="0" smtClean="0">
                <a:ln>
                  <a:noFill/>
                </a:ln>
                <a:solidFill>
                  <a:srgbClr val="FF0000"/>
                </a:solidFill>
                <a:effectLst/>
                <a:uLnTx/>
                <a:uFillTx/>
                <a:latin typeface="Calibri"/>
                <a:ea typeface="Calibri"/>
                <a:cs typeface="Calibri"/>
                <a:sym typeface="Calibri"/>
              </a:rPr>
              <a:t>P</a:t>
            </a:r>
            <a:r>
              <a:rPr kumimoji="0" lang="fr-FR" sz="4400" b="0" i="0" u="none" strike="noStrike" kern="0" cap="none" spc="0" normalizeH="0" baseline="0" noProof="0" dirty="0" smtClean="0">
                <a:ln>
                  <a:noFill/>
                </a:ln>
                <a:solidFill>
                  <a:srgbClr val="404040"/>
                </a:solidFill>
                <a:effectLst/>
                <a:uLnTx/>
                <a:uFillTx/>
                <a:latin typeface="Calibri"/>
                <a:ea typeface="Calibri"/>
                <a:cs typeface="Calibri"/>
                <a:sym typeface="Calibri"/>
              </a:rPr>
              <a:t>ratique et </a:t>
            </a:r>
            <a:r>
              <a:rPr kumimoji="0" lang="fr-FR" sz="4400" b="0" i="0" u="none" strike="noStrike" kern="0" cap="none" spc="0" normalizeH="0" baseline="0" noProof="0" dirty="0" smtClean="0">
                <a:ln>
                  <a:noFill/>
                </a:ln>
                <a:solidFill>
                  <a:srgbClr val="FF0000"/>
                </a:solidFill>
                <a:effectLst/>
                <a:uLnTx/>
                <a:uFillTx/>
                <a:latin typeface="Calibri"/>
                <a:ea typeface="Calibri"/>
                <a:cs typeface="Calibri"/>
                <a:sym typeface="Calibri"/>
              </a:rPr>
              <a:t>I</a:t>
            </a:r>
            <a:r>
              <a:rPr kumimoji="0" lang="fr-FR" sz="4400" b="0" i="0" u="none" strike="noStrike" kern="0" cap="none" spc="0" normalizeH="0" baseline="0" noProof="0" dirty="0" smtClean="0">
                <a:ln>
                  <a:noFill/>
                </a:ln>
                <a:solidFill>
                  <a:srgbClr val="404040"/>
                </a:solidFill>
                <a:effectLst/>
                <a:uLnTx/>
                <a:uFillTx/>
                <a:latin typeface="Calibri"/>
                <a:ea typeface="Calibri"/>
                <a:cs typeface="Calibri"/>
                <a:sym typeface="Calibri"/>
              </a:rPr>
              <a:t>nterdisciplinaire</a:t>
            </a:r>
          </a:p>
          <a:p>
            <a:pPr marL="0" marR="0" lvl="0" indent="0" algn="ctr" defTabSz="914400" rtl="0" eaLnBrk="1" fontAlgn="auto" latinLnBrk="0" hangingPunct="1">
              <a:lnSpc>
                <a:spcPct val="90000"/>
              </a:lnSpc>
              <a:spcBef>
                <a:spcPts val="1000"/>
              </a:spcBef>
              <a:spcAft>
                <a:spcPts val="0"/>
              </a:spcAft>
              <a:buClr>
                <a:srgbClr val="404040"/>
              </a:buClr>
              <a:buSzPct val="100000"/>
              <a:buFont typeface="Noto Sans Symbols"/>
              <a:buNone/>
              <a:tabLst/>
              <a:defRPr/>
            </a:pPr>
            <a:endParaRPr kumimoji="0" lang="fr-FR" sz="4400" b="0" i="0" u="none" strike="noStrike" kern="0" cap="none" spc="0" normalizeH="0" baseline="0" noProof="0" dirty="0">
              <a:ln>
                <a:noFill/>
              </a:ln>
              <a:solidFill>
                <a:srgbClr val="404040"/>
              </a:solidFill>
              <a:effectLst/>
              <a:uLnTx/>
              <a:uFillTx/>
              <a:latin typeface="Calibri"/>
              <a:ea typeface="Calibri"/>
              <a:cs typeface="Calibri"/>
              <a:sym typeface="Calibri"/>
            </a:endParaRPr>
          </a:p>
        </p:txBody>
      </p:sp>
      <p:sp>
        <p:nvSpPr>
          <p:cNvPr id="5" name="Rectangle 4"/>
          <p:cNvSpPr/>
          <p:nvPr/>
        </p:nvSpPr>
        <p:spPr>
          <a:xfrm>
            <a:off x="1991544" y="3861048"/>
            <a:ext cx="8568952" cy="1815882"/>
          </a:xfrm>
          <a:prstGeom prst="rect">
            <a:avLst/>
          </a:prstGeom>
        </p:spPr>
        <p:txBody>
          <a:bodyPr wrap="square">
            <a:spAutoFit/>
          </a:bodyPr>
          <a:lstStyle/>
          <a:p>
            <a:r>
              <a:rPr lang="fr-FR" sz="2800" dirty="0" smtClean="0"/>
              <a:t>Ces enseignements, associés aux enseignements communs sous l’étiquette enseignements complémentaires, contribuent à la diversification et l’individualisation des pratiques pédagogiques.</a:t>
            </a:r>
            <a:endParaRPr lang="fr-FR" sz="2800" dirty="0"/>
          </a:p>
        </p:txBody>
      </p:sp>
    </p:spTree>
  </p:cSld>
  <p:clrMapOvr>
    <a:masterClrMapping/>
  </p:clrMapOvr>
  <p:transition spd="slow">
    <p:cu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nvGraphicFramePr>
        <p:xfrm>
          <a:off x="595274" y="312420"/>
          <a:ext cx="11358641" cy="6241452"/>
        </p:xfrm>
        <a:graphic>
          <a:graphicData uri="http://schemas.openxmlformats.org/drawingml/2006/table">
            <a:tbl>
              <a:tblPr/>
              <a:tblGrid>
                <a:gridCol w="2571768"/>
                <a:gridCol w="8786873"/>
              </a:tblGrid>
              <a:tr h="2526840">
                <a:tc>
                  <a:txBody>
                    <a:bodyPr/>
                    <a:lstStyle/>
                    <a:p>
                      <a:pPr algn="l">
                        <a:spcAft>
                          <a:spcPts val="0"/>
                        </a:spcAft>
                      </a:pPr>
                      <a:r>
                        <a:rPr lang="fr-FR" sz="1600" b="0" dirty="0">
                          <a:latin typeface="+mn-lt"/>
                          <a:ea typeface="Cambria"/>
                          <a:cs typeface="Times New Roman"/>
                        </a:rPr>
                        <a:t>La ou les réalisation(s) attendue(s) </a:t>
                      </a:r>
                    </a:p>
                  </a:txBody>
                  <a:tcPr marL="31585" marR="31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F7E9"/>
                    </a:solidFill>
                  </a:tcPr>
                </a:tc>
                <a:tc>
                  <a:txBody>
                    <a:bodyPr/>
                    <a:lstStyle/>
                    <a:p>
                      <a:pPr algn="l">
                        <a:spcAft>
                          <a:spcPts val="0"/>
                        </a:spcAft>
                      </a:pPr>
                      <a:r>
                        <a:rPr lang="fr-FR" sz="1600" b="1" dirty="0" smtClean="0">
                          <a:latin typeface="+mn-lt"/>
                          <a:ea typeface="Cambria"/>
                          <a:cs typeface="Times New Roman"/>
                        </a:rPr>
                        <a:t>« Interview d’une personne vivant au pied d’un volcan ou dans une zone très sismique »</a:t>
                      </a:r>
                      <a:r>
                        <a:rPr lang="fr-FR" sz="1600" b="1" baseline="0" dirty="0" smtClean="0">
                          <a:latin typeface="+mn-lt"/>
                          <a:ea typeface="Cambria"/>
                          <a:cs typeface="Times New Roman"/>
                        </a:rPr>
                        <a:t> </a:t>
                      </a:r>
                      <a:r>
                        <a:rPr lang="fr-FR" sz="1400" dirty="0" smtClean="0">
                          <a:latin typeface="+mn-lt"/>
                          <a:ea typeface="Cambria"/>
                          <a:cs typeface="Times New Roman"/>
                        </a:rPr>
                        <a:t>réalisation par</a:t>
                      </a:r>
                      <a:r>
                        <a:rPr lang="fr-FR" sz="1400" baseline="0" dirty="0" smtClean="0">
                          <a:latin typeface="+mn-lt"/>
                          <a:ea typeface="Cambria"/>
                          <a:cs typeface="Times New Roman"/>
                        </a:rPr>
                        <a:t> binôme</a:t>
                      </a:r>
                      <a:endParaRPr lang="fr-FR" sz="1400" dirty="0">
                        <a:latin typeface="+mn-lt"/>
                        <a:ea typeface="Cambria"/>
                        <a:cs typeface="Times New Roman"/>
                      </a:endParaRPr>
                    </a:p>
                    <a:p>
                      <a:pPr algn="l">
                        <a:spcAft>
                          <a:spcPts val="0"/>
                        </a:spcAft>
                      </a:pPr>
                      <a:r>
                        <a:rPr lang="fr-FR" sz="800" i="1" dirty="0" smtClean="0">
                          <a:latin typeface="+mn-lt"/>
                          <a:ea typeface="Cambria"/>
                          <a:cs typeface="Times New Roman"/>
                        </a:rPr>
                        <a:t>Par </a:t>
                      </a:r>
                      <a:r>
                        <a:rPr lang="fr-FR" sz="800" i="1" dirty="0">
                          <a:latin typeface="+mn-lt"/>
                          <a:ea typeface="Cambria"/>
                          <a:cs typeface="Times New Roman"/>
                        </a:rPr>
                        <a:t>exemple grâce à des ressources comme :</a:t>
                      </a:r>
                      <a:endParaRPr lang="fr-FR" sz="800" dirty="0">
                        <a:latin typeface="+mn-lt"/>
                        <a:ea typeface="Cambria"/>
                        <a:cs typeface="Times New Roman"/>
                      </a:endParaRPr>
                    </a:p>
                    <a:p>
                      <a:pPr algn="l">
                        <a:spcAft>
                          <a:spcPts val="0"/>
                        </a:spcAft>
                      </a:pPr>
                      <a:r>
                        <a:rPr lang="fr-FR" sz="800" i="1" u="sng" dirty="0">
                          <a:solidFill>
                            <a:srgbClr val="0000FF"/>
                          </a:solidFill>
                          <a:latin typeface="+mn-lt"/>
                          <a:ea typeface="Cambria"/>
                          <a:cs typeface="Times New Roman"/>
                          <a:hlinkClick r:id="rId2"/>
                        </a:rPr>
                        <a:t>http://www.activolcans.info/</a:t>
                      </a:r>
                      <a:endParaRPr lang="fr-FR" sz="800" dirty="0">
                        <a:latin typeface="+mn-lt"/>
                        <a:ea typeface="Cambria"/>
                        <a:cs typeface="Times New Roman"/>
                      </a:endParaRPr>
                    </a:p>
                    <a:p>
                      <a:pPr algn="l">
                        <a:spcAft>
                          <a:spcPts val="0"/>
                        </a:spcAft>
                      </a:pPr>
                      <a:r>
                        <a:rPr lang="fr-FR" sz="800" i="1" dirty="0">
                          <a:latin typeface="+mn-lt"/>
                          <a:ea typeface="Cambria"/>
                          <a:cs typeface="Adobe Garamond Pro"/>
                        </a:rPr>
                        <a:t>Sur cette partie critique d’analyse des contenus/forme du document, une approche comparative est en général extrêmement formatrice (sur un même thème, comparer document d’information scientifique – communication endogène de scientifique à scientifique puis document vulgarisé et grand public produit par un journaliste généraliste, en passant par le document de communication d’une institution scientifique voire le document parodique trouvé sur un média social ou le document brut de l’amateur, témoin d’un séisme qui permettra de comprendre que l’information est avant tout une mise en  forme !</a:t>
                      </a:r>
                      <a:endParaRPr lang="fr-FR" sz="800" dirty="0">
                        <a:latin typeface="+mn-lt"/>
                        <a:ea typeface="Cambria"/>
                        <a:cs typeface="Times New Roman"/>
                      </a:endParaRPr>
                    </a:p>
                    <a:p>
                      <a:pPr algn="l">
                        <a:spcAft>
                          <a:spcPts val="0"/>
                        </a:spcAft>
                      </a:pPr>
                      <a:r>
                        <a:rPr lang="fr-FR" sz="800" i="1" dirty="0">
                          <a:latin typeface="+mn-lt"/>
                          <a:ea typeface="Cambria"/>
                          <a:cs typeface="Adobe Garamond Pro"/>
                        </a:rPr>
                        <a:t>La production va mettre en jeu un travail conséquent de recherche d’informations (compétences info-documentaires et de maîtrise des TIC – domaine 2), d’écriture (domaine 1 nouveau socle). Publication, édition vont permettre, en fonction des outils de mise en forme et de publication choisis, en fonction du cadre de diffusion plus au moins large (travail citoyen sur le privé/public, la protection des données personnelles, le droit dont droit à l’oubli) de percevoir enjeux éthiques (droits image, propriété intellectuelle), économiques (plateformes en apparence gratuites comme </a:t>
                      </a:r>
                      <a:r>
                        <a:rPr lang="fr-FR" sz="800" i="1" dirty="0" err="1">
                          <a:latin typeface="+mn-lt"/>
                          <a:ea typeface="Cambria"/>
                          <a:cs typeface="Adobe Garamond Pro"/>
                        </a:rPr>
                        <a:t>Dailymotion</a:t>
                      </a:r>
                      <a:r>
                        <a:rPr lang="fr-FR" sz="800" i="1" dirty="0">
                          <a:latin typeface="+mn-lt"/>
                          <a:ea typeface="Cambria"/>
                          <a:cs typeface="Adobe Garamond Pro"/>
                        </a:rPr>
                        <a:t>, You Tube qui vivent de la publicité et de l’exploitation massive des données personnelles- </a:t>
                      </a:r>
                      <a:r>
                        <a:rPr lang="fr-FR" sz="800" i="1" dirty="0" err="1">
                          <a:latin typeface="+mn-lt"/>
                          <a:ea typeface="Cambria"/>
                          <a:cs typeface="Adobe Garamond Pro"/>
                        </a:rPr>
                        <a:t>big</a:t>
                      </a:r>
                      <a:r>
                        <a:rPr lang="fr-FR" sz="800" i="1" dirty="0">
                          <a:latin typeface="+mn-lt"/>
                          <a:ea typeface="Cambria"/>
                          <a:cs typeface="Adobe Garamond Pro"/>
                        </a:rPr>
                        <a:t>-data), etc. </a:t>
                      </a:r>
                      <a:endParaRPr lang="fr-FR" sz="800" dirty="0">
                        <a:latin typeface="+mn-lt"/>
                        <a:ea typeface="Cambria"/>
                        <a:cs typeface="Times New Roman"/>
                      </a:endParaRPr>
                    </a:p>
                    <a:p>
                      <a:pPr algn="l">
                        <a:spcAft>
                          <a:spcPts val="0"/>
                        </a:spcAft>
                      </a:pPr>
                      <a:r>
                        <a:rPr lang="fr-FR" sz="800" i="1" dirty="0">
                          <a:latin typeface="+mn-lt"/>
                          <a:ea typeface="Cambria"/>
                          <a:cs typeface="Times New Roman"/>
                        </a:rPr>
                        <a:t>En anglais : </a:t>
                      </a:r>
                      <a:endParaRPr lang="fr-FR" sz="800" dirty="0">
                        <a:latin typeface="+mn-lt"/>
                        <a:ea typeface="Cambria"/>
                        <a:cs typeface="Times New Roman"/>
                      </a:endParaRPr>
                    </a:p>
                    <a:p>
                      <a:pPr algn="l">
                        <a:spcAft>
                          <a:spcPts val="0"/>
                        </a:spcAft>
                      </a:pPr>
                      <a:r>
                        <a:rPr lang="fr-FR" sz="800" i="1" u="sng" dirty="0">
                          <a:solidFill>
                            <a:srgbClr val="0000FF"/>
                          </a:solidFill>
                          <a:latin typeface="+mn-lt"/>
                          <a:ea typeface="Cambria"/>
                          <a:cs typeface="Times New Roman"/>
                          <a:hlinkClick r:id="rId3"/>
                        </a:rPr>
                        <a:t>http://www.fs.usda.gov/detail/mountsthelens/home/?cid=stelprdb5196633</a:t>
                      </a:r>
                      <a:endParaRPr lang="fr-FR" sz="800" dirty="0">
                        <a:latin typeface="+mn-lt"/>
                        <a:ea typeface="Cambria"/>
                        <a:cs typeface="Times New Roman"/>
                      </a:endParaRPr>
                    </a:p>
                    <a:p>
                      <a:pPr algn="l">
                        <a:spcAft>
                          <a:spcPts val="0"/>
                        </a:spcAft>
                      </a:pPr>
                      <a:r>
                        <a:rPr lang="fr-FR" sz="800" i="1" dirty="0">
                          <a:latin typeface="+mn-lt"/>
                          <a:ea typeface="Cambria"/>
                          <a:cs typeface="Times New Roman"/>
                        </a:rPr>
                        <a:t>Réagir à un risque volcanique ou sismique précis et localisé géographiquement en référence à la campagne de recrutement des bénévoles qui travaillent dans la zone du Mont St </a:t>
                      </a:r>
                      <a:r>
                        <a:rPr lang="fr-FR" sz="800" i="1" dirty="0" err="1">
                          <a:latin typeface="+mn-lt"/>
                          <a:ea typeface="Cambria"/>
                          <a:cs typeface="Times New Roman"/>
                        </a:rPr>
                        <a:t>Helens</a:t>
                      </a:r>
                      <a:r>
                        <a:rPr lang="fr-FR" sz="800" i="1" dirty="0">
                          <a:latin typeface="+mn-lt"/>
                          <a:ea typeface="Cambria"/>
                          <a:cs typeface="Times New Roman"/>
                        </a:rPr>
                        <a:t>, Washington State .</a:t>
                      </a:r>
                      <a:endParaRPr lang="fr-FR" sz="800" dirty="0">
                        <a:latin typeface="+mn-lt"/>
                        <a:ea typeface="Cambria"/>
                        <a:cs typeface="Times New Roman"/>
                      </a:endParaRPr>
                    </a:p>
                    <a:p>
                      <a:pPr algn="l">
                        <a:spcAft>
                          <a:spcPts val="0"/>
                        </a:spcAft>
                      </a:pPr>
                      <a:r>
                        <a:rPr lang="fr-FR" sz="800" i="1" dirty="0">
                          <a:latin typeface="+mn-lt"/>
                          <a:ea typeface="Cambria"/>
                          <a:cs typeface="Times New Roman"/>
                        </a:rPr>
                        <a:t>Ressources pour des activités langagières en lien avec le thème :</a:t>
                      </a:r>
                      <a:endParaRPr lang="fr-FR" sz="800" dirty="0">
                        <a:latin typeface="+mn-lt"/>
                        <a:ea typeface="Cambria"/>
                        <a:cs typeface="Times New Roman"/>
                      </a:endParaRPr>
                    </a:p>
                    <a:p>
                      <a:pPr algn="l">
                        <a:spcAft>
                          <a:spcPts val="0"/>
                        </a:spcAft>
                      </a:pPr>
                      <a:r>
                        <a:rPr lang="fr-FR" sz="800" i="1" u="sng" dirty="0">
                          <a:solidFill>
                            <a:srgbClr val="0000FF"/>
                          </a:solidFill>
                          <a:latin typeface="+mn-lt"/>
                          <a:ea typeface="Cambria"/>
                          <a:cs typeface="Times New Roman"/>
                          <a:hlinkClick r:id="rId4"/>
                        </a:rPr>
                        <a:t>http://www.bbc.co.uk/worldservice/learningenglish/general/sixminute/2011/12/111201_6min_english_volcano_page.shtml</a:t>
                      </a:r>
                      <a:endParaRPr lang="fr-FR" sz="800" dirty="0">
                        <a:latin typeface="+mn-lt"/>
                        <a:ea typeface="Cambria"/>
                        <a:cs typeface="Times New Roman"/>
                      </a:endParaRPr>
                    </a:p>
                  </a:txBody>
                  <a:tcPr marL="31585" marR="31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F7E9"/>
                    </a:solidFill>
                  </a:tcPr>
                </a:tc>
              </a:tr>
              <a:tr h="463254">
                <a:tc>
                  <a:txBody>
                    <a:bodyPr/>
                    <a:lstStyle/>
                    <a:p>
                      <a:pPr algn="l">
                        <a:spcAft>
                          <a:spcPts val="0"/>
                        </a:spcAft>
                      </a:pPr>
                      <a:r>
                        <a:rPr lang="fr-FR" sz="1600" b="0" dirty="0">
                          <a:latin typeface="+mn-lt"/>
                          <a:ea typeface="Cambria"/>
                          <a:cs typeface="Times New Roman"/>
                        </a:rPr>
                        <a:t>Le volume horaire global</a:t>
                      </a:r>
                    </a:p>
                    <a:p>
                      <a:pPr algn="l">
                        <a:spcAft>
                          <a:spcPts val="0"/>
                        </a:spcAft>
                      </a:pPr>
                      <a:r>
                        <a:rPr lang="fr-FR" sz="1400" b="0" i="1" dirty="0">
                          <a:latin typeface="+mn-lt"/>
                          <a:ea typeface="Cambria"/>
                          <a:cs typeface="Times New Roman"/>
                        </a:rPr>
                        <a:t>(sur un trimestre ou un semestre)</a:t>
                      </a:r>
                      <a:endParaRPr lang="fr-FR" sz="1400" b="0" dirty="0">
                        <a:latin typeface="+mn-lt"/>
                        <a:ea typeface="Cambria"/>
                        <a:cs typeface="Times New Roman"/>
                      </a:endParaRPr>
                    </a:p>
                  </a:txBody>
                  <a:tcPr marL="31585" marR="31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l">
                        <a:spcAft>
                          <a:spcPts val="0"/>
                        </a:spcAft>
                      </a:pPr>
                      <a:r>
                        <a:rPr lang="fr-FR" sz="1400" dirty="0">
                          <a:latin typeface="+mn-lt"/>
                          <a:ea typeface="Cambria"/>
                          <a:cs typeface="Times New Roman"/>
                        </a:rPr>
                        <a:t>Un semestre</a:t>
                      </a:r>
                    </a:p>
                    <a:p>
                      <a:pPr algn="l">
                        <a:spcAft>
                          <a:spcPts val="0"/>
                        </a:spcAft>
                      </a:pPr>
                      <a:r>
                        <a:rPr lang="fr-FR" sz="1400" dirty="0" smtClean="0">
                          <a:latin typeface="+mn-lt"/>
                          <a:ea typeface="Cambria"/>
                          <a:cs typeface="Times New Roman"/>
                        </a:rPr>
                        <a:t> </a:t>
                      </a:r>
                      <a:r>
                        <a:rPr lang="fr-FR" altLang="ko-KR" sz="1400" i="1" dirty="0" smtClean="0">
                          <a:solidFill>
                            <a:srgbClr val="000000"/>
                          </a:solidFill>
                          <a:latin typeface="Calibri" pitchFamily="34" charset="0"/>
                          <a:ea typeface="굴림" charset="-127"/>
                        </a:rPr>
                        <a:t>½ </a:t>
                      </a:r>
                      <a:r>
                        <a:rPr lang="fr-FR" altLang="ko-KR" sz="1400" i="1" dirty="0" smtClean="0">
                          <a:solidFill>
                            <a:srgbClr val="000000"/>
                          </a:solidFill>
                          <a:latin typeface="+mn-lt"/>
                          <a:ea typeface="굴림" charset="-127"/>
                        </a:rPr>
                        <a:t>SVT </a:t>
                      </a:r>
                    </a:p>
                    <a:p>
                      <a:pPr algn="l">
                        <a:spcAft>
                          <a:spcPts val="0"/>
                        </a:spcAft>
                      </a:pPr>
                      <a:r>
                        <a:rPr lang="fr-FR" altLang="ko-KR" sz="1400" i="1" dirty="0" smtClean="0">
                          <a:solidFill>
                            <a:srgbClr val="000000"/>
                          </a:solidFill>
                          <a:latin typeface="Calibri" pitchFamily="34" charset="0"/>
                          <a:ea typeface="굴림" charset="-127"/>
                        </a:rPr>
                        <a:t> ½ </a:t>
                      </a:r>
                      <a:r>
                        <a:rPr lang="fr-FR" sz="1400" dirty="0" smtClean="0">
                          <a:latin typeface="+mn-lt"/>
                          <a:ea typeface="Cambria"/>
                          <a:cs typeface="Times New Roman"/>
                        </a:rPr>
                        <a:t>LVE</a:t>
                      </a:r>
                      <a:endParaRPr lang="fr-FR" sz="1400" dirty="0">
                        <a:latin typeface="+mn-lt"/>
                        <a:ea typeface="Cambria"/>
                        <a:cs typeface="Times New Roman"/>
                      </a:endParaRPr>
                    </a:p>
                  </a:txBody>
                  <a:tcPr marL="31585" marR="31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912470">
                <a:tc>
                  <a:txBody>
                    <a:bodyPr/>
                    <a:lstStyle/>
                    <a:p>
                      <a:pPr algn="l">
                        <a:spcAft>
                          <a:spcPts val="0"/>
                        </a:spcAft>
                      </a:pPr>
                      <a:r>
                        <a:rPr lang="fr-FR" sz="1600" b="0" dirty="0">
                          <a:latin typeface="+mn-lt"/>
                          <a:ea typeface="Cambria"/>
                          <a:cs typeface="Times New Roman"/>
                        </a:rPr>
                        <a:t>Les organisations scolaires mises en place</a:t>
                      </a:r>
                    </a:p>
                    <a:p>
                      <a:pPr algn="l">
                        <a:spcAft>
                          <a:spcPts val="0"/>
                        </a:spcAft>
                      </a:pPr>
                      <a:r>
                        <a:rPr lang="fr-FR" sz="1400" b="0" i="1" dirty="0">
                          <a:latin typeface="+mn-lt"/>
                          <a:ea typeface="Cambria"/>
                          <a:cs typeface="Times New Roman"/>
                        </a:rPr>
                        <a:t>(calendrier, répartition horaire entre disciplines,  </a:t>
                      </a:r>
                      <a:r>
                        <a:rPr lang="fr-FR" sz="1400" b="0" i="1" dirty="0" err="1">
                          <a:latin typeface="+mn-lt"/>
                          <a:ea typeface="Cambria"/>
                          <a:cs typeface="Times New Roman"/>
                        </a:rPr>
                        <a:t>co</a:t>
                      </a:r>
                      <a:r>
                        <a:rPr lang="fr-FR" sz="1400" b="0" i="1" dirty="0">
                          <a:latin typeface="+mn-lt"/>
                          <a:ea typeface="Cambria"/>
                          <a:cs typeface="Times New Roman"/>
                        </a:rPr>
                        <a:t>-intervention, effectifs allégés…)</a:t>
                      </a:r>
                      <a:endParaRPr lang="fr-FR" sz="1400" b="0" dirty="0">
                        <a:latin typeface="+mn-lt"/>
                        <a:ea typeface="Cambria"/>
                        <a:cs typeface="Times New Roman"/>
                      </a:endParaRPr>
                    </a:p>
                  </a:txBody>
                  <a:tcPr marL="31585" marR="31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CA8"/>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dirty="0">
                          <a:latin typeface="+mn-lt"/>
                          <a:ea typeface="Cambria"/>
                          <a:cs typeface="Times New Roman"/>
                        </a:rPr>
                        <a:t>Une </a:t>
                      </a:r>
                      <a:r>
                        <a:rPr lang="fr-FR" sz="1400" dirty="0" err="1" smtClean="0">
                          <a:latin typeface="+mn-lt"/>
                          <a:ea typeface="Cambria"/>
                          <a:cs typeface="Times New Roman"/>
                        </a:rPr>
                        <a:t>co</a:t>
                      </a:r>
                      <a:r>
                        <a:rPr lang="fr-FR" sz="1400" dirty="0" smtClean="0">
                          <a:latin typeface="+mn-lt"/>
                          <a:ea typeface="Cambria"/>
                          <a:cs typeface="Times New Roman"/>
                        </a:rPr>
                        <a:t>-intervention </a:t>
                      </a:r>
                      <a:r>
                        <a:rPr lang="fr-FR" sz="1400" dirty="0">
                          <a:latin typeface="+mn-lt"/>
                          <a:ea typeface="Cambria"/>
                          <a:cs typeface="Times New Roman"/>
                        </a:rPr>
                        <a:t>sur la première séance de recueil de données</a:t>
                      </a:r>
                      <a:r>
                        <a:rPr lang="fr-FR" sz="1400" dirty="0" smtClean="0">
                          <a:latin typeface="+mn-lt"/>
                          <a:ea typeface="Cambria"/>
                          <a:cs typeface="Times New Roman"/>
                        </a:rPr>
                        <a:t>. </a:t>
                      </a:r>
                    </a:p>
                    <a:p>
                      <a:pPr marL="0" marR="0" indent="0" algn="l" defTabSz="914400" rtl="0" eaLnBrk="1" fontAlgn="auto" latinLnBrk="0" hangingPunct="1">
                        <a:lnSpc>
                          <a:spcPct val="100000"/>
                        </a:lnSpc>
                        <a:spcBef>
                          <a:spcPts val="0"/>
                        </a:spcBef>
                        <a:spcAft>
                          <a:spcPts val="0"/>
                        </a:spcAft>
                        <a:buClrTx/>
                        <a:buSzTx/>
                        <a:buFontTx/>
                        <a:buNone/>
                        <a:tabLst/>
                        <a:defRPr/>
                      </a:pPr>
                      <a:r>
                        <a:rPr lang="fr-FR" sz="1400" dirty="0" smtClean="0">
                          <a:latin typeface="+mn-lt"/>
                          <a:ea typeface="Cambria"/>
                          <a:cs typeface="Times New Roman"/>
                        </a:rPr>
                        <a:t>Possibilité de moduler la complexité scientifique et linguistique en fonction de l’exemple que le ou les élèves ont à traiter</a:t>
                      </a:r>
                    </a:p>
                    <a:p>
                      <a:pPr algn="l">
                        <a:spcAft>
                          <a:spcPts val="0"/>
                        </a:spcAft>
                      </a:pPr>
                      <a:endParaRPr lang="fr-FR" sz="1400" dirty="0">
                        <a:latin typeface="+mn-lt"/>
                        <a:ea typeface="Cambria"/>
                        <a:cs typeface="Times New Roman"/>
                      </a:endParaRPr>
                    </a:p>
                  </a:txBody>
                  <a:tcPr marL="31585" marR="31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CA8"/>
                    </a:solidFill>
                  </a:tcPr>
                </a:tc>
              </a:tr>
              <a:tr h="421140">
                <a:tc>
                  <a:txBody>
                    <a:bodyPr/>
                    <a:lstStyle/>
                    <a:p>
                      <a:pPr algn="l">
                        <a:spcAft>
                          <a:spcPts val="0"/>
                        </a:spcAft>
                      </a:pPr>
                      <a:r>
                        <a:rPr lang="fr-FR" sz="1600" b="0">
                          <a:latin typeface="+mn-lt"/>
                          <a:ea typeface="Cambria"/>
                          <a:cs typeface="Times New Roman"/>
                        </a:rPr>
                        <a:t>Les modalités de coordination entre enseignants</a:t>
                      </a:r>
                    </a:p>
                  </a:txBody>
                  <a:tcPr marL="31585" marR="31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A7C"/>
                    </a:solidFill>
                  </a:tcPr>
                </a:tc>
                <a:tc>
                  <a:txBody>
                    <a:bodyPr/>
                    <a:lstStyle/>
                    <a:p>
                      <a:pPr algn="l">
                        <a:spcAft>
                          <a:spcPts val="0"/>
                        </a:spcAft>
                      </a:pPr>
                      <a:r>
                        <a:rPr lang="fr-FR" sz="1400" dirty="0">
                          <a:latin typeface="+mn-lt"/>
                          <a:ea typeface="Cambria"/>
                          <a:cs typeface="Times New Roman"/>
                        </a:rPr>
                        <a:t>Tableau de bord de l’EPI sur l’ENT du collège.</a:t>
                      </a:r>
                    </a:p>
                    <a:p>
                      <a:pPr algn="l">
                        <a:spcAft>
                          <a:spcPts val="0"/>
                        </a:spcAft>
                      </a:pPr>
                      <a:r>
                        <a:rPr lang="fr-FR" sz="1400" dirty="0">
                          <a:latin typeface="+mn-lt"/>
                          <a:ea typeface="Cambria"/>
                          <a:cs typeface="Times New Roman"/>
                        </a:rPr>
                        <a:t>L’élaboration progressive de la réalisation.</a:t>
                      </a:r>
                    </a:p>
                  </a:txBody>
                  <a:tcPr marL="31585" marR="31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A7C"/>
                    </a:solidFill>
                  </a:tcPr>
                </a:tc>
              </a:tr>
              <a:tr h="203040">
                <a:tc>
                  <a:txBody>
                    <a:bodyPr/>
                    <a:lstStyle/>
                    <a:p>
                      <a:pPr algn="l">
                        <a:spcAft>
                          <a:spcPts val="0"/>
                        </a:spcAft>
                      </a:pPr>
                      <a:r>
                        <a:rPr lang="fr-FR" sz="1600" b="0">
                          <a:latin typeface="+mn-lt"/>
                          <a:ea typeface="Cambria"/>
                          <a:cs typeface="Times New Roman"/>
                        </a:rPr>
                        <a:t>Les usages du numérique</a:t>
                      </a:r>
                    </a:p>
                  </a:txBody>
                  <a:tcPr marL="31585" marR="31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1C46E"/>
                    </a:solidFill>
                  </a:tcPr>
                </a:tc>
                <a:tc>
                  <a:txBody>
                    <a:bodyPr/>
                    <a:lstStyle/>
                    <a:p>
                      <a:pPr algn="l">
                        <a:spcAft>
                          <a:spcPts val="0"/>
                        </a:spcAft>
                      </a:pPr>
                      <a:r>
                        <a:rPr lang="fr-FR" sz="1400" dirty="0">
                          <a:latin typeface="+mn-lt"/>
                          <a:ea typeface="Cambria"/>
                          <a:cs typeface="Times New Roman"/>
                        </a:rPr>
                        <a:t>Recherche et exploitations de données en LVE</a:t>
                      </a:r>
                    </a:p>
                    <a:p>
                      <a:pPr algn="l">
                        <a:spcAft>
                          <a:spcPts val="0"/>
                        </a:spcAft>
                      </a:pPr>
                      <a:r>
                        <a:rPr lang="fr-FR" sz="1400" dirty="0">
                          <a:latin typeface="+mn-lt"/>
                          <a:ea typeface="Cambria"/>
                          <a:cs typeface="Times New Roman"/>
                        </a:rPr>
                        <a:t>Production de </a:t>
                      </a:r>
                      <a:r>
                        <a:rPr lang="fr-FR" sz="1400" dirty="0" smtClean="0">
                          <a:latin typeface="+mn-lt"/>
                          <a:ea typeface="Cambria"/>
                          <a:cs typeface="Times New Roman"/>
                        </a:rPr>
                        <a:t>ressources</a:t>
                      </a:r>
                      <a:endParaRPr lang="fr-FR" sz="1400" dirty="0">
                        <a:latin typeface="+mn-lt"/>
                        <a:ea typeface="Cambria"/>
                        <a:cs typeface="Times New Roman"/>
                      </a:endParaRPr>
                    </a:p>
                  </a:txBody>
                  <a:tcPr marL="31585" marR="31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1C46E"/>
                    </a:solidFill>
                  </a:tcPr>
                </a:tc>
              </a:tr>
              <a:tr h="758052">
                <a:tc>
                  <a:txBody>
                    <a:bodyPr/>
                    <a:lstStyle/>
                    <a:p>
                      <a:pPr algn="l">
                        <a:spcAft>
                          <a:spcPts val="0"/>
                        </a:spcAft>
                      </a:pPr>
                      <a:r>
                        <a:rPr lang="fr-FR" sz="1600" b="0" dirty="0">
                          <a:latin typeface="+mn-lt"/>
                          <a:ea typeface="Cambria"/>
                          <a:cs typeface="Times New Roman"/>
                        </a:rPr>
                        <a:t>Les modalités d’évaluation</a:t>
                      </a:r>
                    </a:p>
                  </a:txBody>
                  <a:tcPr marL="31585" marR="31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AB850"/>
                    </a:solidFill>
                  </a:tcPr>
                </a:tc>
                <a:tc>
                  <a:txBody>
                    <a:bodyPr/>
                    <a:lstStyle/>
                    <a:p>
                      <a:pPr algn="l">
                        <a:spcAft>
                          <a:spcPts val="0"/>
                        </a:spcAft>
                      </a:pPr>
                      <a:r>
                        <a:rPr lang="fr-FR" sz="1400" dirty="0">
                          <a:latin typeface="+mn-lt"/>
                          <a:ea typeface="Cambria"/>
                          <a:cs typeface="Times New Roman"/>
                        </a:rPr>
                        <a:t>Evaluation sommative sous forme d’un oral de présentation de la réalisation permettant d’évaluer en LVE </a:t>
                      </a:r>
                      <a:r>
                        <a:rPr lang="fr-FR" sz="1400" dirty="0" smtClean="0">
                          <a:latin typeface="+mn-lt"/>
                          <a:ea typeface="Cambria"/>
                          <a:cs typeface="Times New Roman"/>
                        </a:rPr>
                        <a:t>accompagné </a:t>
                      </a:r>
                      <a:r>
                        <a:rPr lang="fr-FR" sz="1400" dirty="0">
                          <a:latin typeface="+mn-lt"/>
                          <a:ea typeface="Cambria"/>
                          <a:cs typeface="Times New Roman"/>
                        </a:rPr>
                        <a:t>d’un temps de réponse à deux questions.</a:t>
                      </a:r>
                    </a:p>
                    <a:p>
                      <a:pPr algn="l">
                        <a:spcAft>
                          <a:spcPts val="0"/>
                        </a:spcAft>
                      </a:pPr>
                      <a:r>
                        <a:rPr lang="fr-FR" sz="1400" dirty="0" smtClean="0">
                          <a:latin typeface="+mn-lt"/>
                          <a:ea typeface="Cambria"/>
                          <a:cs typeface="Times New Roman"/>
                        </a:rPr>
                        <a:t>Evaluation </a:t>
                      </a:r>
                      <a:r>
                        <a:rPr lang="fr-FR" sz="1400" dirty="0">
                          <a:latin typeface="+mn-lt"/>
                          <a:ea typeface="Cambria"/>
                          <a:cs typeface="Times New Roman"/>
                        </a:rPr>
                        <a:t>en continu des compétences cibles dans le cadre </a:t>
                      </a:r>
                      <a:r>
                        <a:rPr lang="fr-FR" sz="1400" dirty="0" smtClean="0">
                          <a:latin typeface="+mn-lt"/>
                          <a:ea typeface="Cambria"/>
                          <a:cs typeface="Times New Roman"/>
                        </a:rPr>
                        <a:t>disciplinaire.</a:t>
                      </a:r>
                      <a:endParaRPr lang="fr-FR" sz="1400" dirty="0">
                        <a:latin typeface="+mn-lt"/>
                        <a:ea typeface="Cambria"/>
                        <a:cs typeface="Times New Roman"/>
                      </a:endParaRPr>
                    </a:p>
                  </a:txBody>
                  <a:tcPr marL="31585" marR="31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AB850"/>
                    </a:solidFill>
                  </a:tcPr>
                </a:tc>
              </a:tr>
            </a:tbl>
          </a:graphicData>
        </a:graphic>
      </p:graphicFrame>
      <p:sp>
        <p:nvSpPr>
          <p:cNvPr id="3" name="ZoneTexte 2"/>
          <p:cNvSpPr txBox="1"/>
          <p:nvPr/>
        </p:nvSpPr>
        <p:spPr>
          <a:xfrm rot="20104311">
            <a:off x="10051575" y="6197491"/>
            <a:ext cx="2357454" cy="307777"/>
          </a:xfrm>
          <a:prstGeom prst="rect">
            <a:avLst/>
          </a:prstGeom>
          <a:solidFill>
            <a:schemeClr val="bg1">
              <a:lumMod val="85000"/>
            </a:schemeClr>
          </a:solidFill>
        </p:spPr>
        <p:txBody>
          <a:bodyPr wrap="square" rtlCol="0">
            <a:spAutoFit/>
          </a:bodyPr>
          <a:lstStyle/>
          <a:p>
            <a:r>
              <a:rPr lang="fr-FR" dirty="0" smtClean="0">
                <a:solidFill>
                  <a:schemeClr val="tx1">
                    <a:lumMod val="50000"/>
                    <a:lumOff val="50000"/>
                  </a:schemeClr>
                </a:solidFill>
                <a:hlinkClick r:id="rId5" action="ppaction://hlinksldjump"/>
              </a:rPr>
              <a:t>Retour cahier des charges</a:t>
            </a:r>
            <a:endParaRPr lang="fr-FR" dirty="0">
              <a:solidFill>
                <a:schemeClr val="tx1">
                  <a:lumMod val="50000"/>
                  <a:lumOff val="50000"/>
                </a:schemeClr>
              </a:solidFill>
            </a:endParaRP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
          <p:cNvPicPr>
            <a:picLocks noChangeAspect="1" noChangeArrowheads="1"/>
          </p:cNvPicPr>
          <p:nvPr/>
        </p:nvPicPr>
        <p:blipFill>
          <a:blip r:embed="rId3" cstate="print"/>
          <a:srcRect l="13364" t="7680" r="16858" b="23346"/>
          <a:stretch>
            <a:fillRect/>
          </a:stretch>
        </p:blipFill>
        <p:spPr bwMode="auto">
          <a:xfrm>
            <a:off x="1" y="5375275"/>
            <a:ext cx="3587751" cy="1493838"/>
          </a:xfrm>
          <a:prstGeom prst="rect">
            <a:avLst/>
          </a:prstGeom>
          <a:noFill/>
          <a:ln w="9525">
            <a:noFill/>
            <a:round/>
            <a:headEnd/>
            <a:tailEnd/>
          </a:ln>
          <a:effectLst/>
        </p:spPr>
      </p:pic>
      <p:sp>
        <p:nvSpPr>
          <p:cNvPr id="2051" name="Rectangle 2"/>
          <p:cNvSpPr>
            <a:spLocks noChangeArrowheads="1"/>
          </p:cNvSpPr>
          <p:nvPr/>
        </p:nvSpPr>
        <p:spPr bwMode="auto">
          <a:xfrm>
            <a:off x="461434" y="184150"/>
            <a:ext cx="11190817" cy="947738"/>
          </a:xfrm>
          <a:prstGeom prst="rect">
            <a:avLst/>
          </a:prstGeom>
          <a:gradFill rotWithShape="0">
            <a:gsLst>
              <a:gs pos="0">
                <a:srgbClr val="9BC1FF"/>
              </a:gs>
              <a:gs pos="100000">
                <a:srgbClr val="3F80CD"/>
              </a:gs>
            </a:gsLst>
            <a:lin ang="5400000" scaled="1"/>
          </a:gradFill>
          <a:ln w="9360" cap="sq">
            <a:solidFill>
              <a:srgbClr val="4A7EBB"/>
            </a:solidFill>
            <a:miter lim="800000"/>
            <a:headEnd/>
            <a:tailEnd/>
          </a:ln>
          <a:effectLst>
            <a:outerShdw dist="23040" dir="5400000" algn="ctr" rotWithShape="0">
              <a:srgbClr val="808080">
                <a:alpha val="35036"/>
              </a:srgbClr>
            </a:outerShdw>
          </a:effectLst>
        </p:spPr>
        <p:txBody>
          <a:bodyPr lIns="90000" tIns="46800" rIns="90000" bIns="46800" anchor="ctr"/>
          <a:lstStyle/>
          <a:p>
            <a:pPr algn="ct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800" dirty="0">
                <a:solidFill>
                  <a:srgbClr val="FFFFFF"/>
                </a:solidFill>
                <a:latin typeface="Calibri" charset="0"/>
              </a:rPr>
              <a:t>Corps, santé, bien-être sécurité : « Préservez votre capital santé »</a:t>
            </a:r>
          </a:p>
          <a:p>
            <a:pPr algn="ct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800" dirty="0">
                <a:solidFill>
                  <a:srgbClr val="FFFFFF"/>
                </a:solidFill>
                <a:latin typeface="Calibri" charset="0"/>
              </a:rPr>
              <a:t>		Niveau 5</a:t>
            </a:r>
            <a:r>
              <a:rPr lang="fr-FR" altLang="fr-FR" sz="1800" baseline="30000" dirty="0">
                <a:solidFill>
                  <a:srgbClr val="FFFFFF"/>
                </a:solidFill>
                <a:latin typeface="Calibri" charset="0"/>
              </a:rPr>
              <a:t>ème</a:t>
            </a:r>
            <a:r>
              <a:rPr lang="fr-FR" altLang="fr-FR" sz="1800" dirty="0">
                <a:solidFill>
                  <a:srgbClr val="FFFFFF"/>
                </a:solidFill>
                <a:latin typeface="Calibri" charset="0"/>
              </a:rPr>
              <a:t>  ou  4</a:t>
            </a:r>
            <a:r>
              <a:rPr lang="fr-FR" altLang="fr-FR" sz="1800" baseline="30000" dirty="0">
                <a:solidFill>
                  <a:srgbClr val="FFFFFF"/>
                </a:solidFill>
                <a:latin typeface="Calibri" charset="0"/>
              </a:rPr>
              <a:t>ème</a:t>
            </a:r>
            <a:r>
              <a:rPr lang="fr-FR" altLang="fr-FR" sz="1800" dirty="0">
                <a:solidFill>
                  <a:srgbClr val="FFFFFF"/>
                </a:solidFill>
                <a:latin typeface="Calibri" charset="0"/>
              </a:rPr>
              <a:t> </a:t>
            </a:r>
          </a:p>
          <a:p>
            <a:pPr algn="ct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800" dirty="0">
                <a:solidFill>
                  <a:srgbClr val="FFFFFF"/>
                </a:solidFill>
                <a:latin typeface="Calibri" charset="0"/>
              </a:rPr>
              <a:t>Durée totale : 26 heures réparties sur 9 semaines</a:t>
            </a:r>
          </a:p>
        </p:txBody>
      </p:sp>
      <p:sp>
        <p:nvSpPr>
          <p:cNvPr id="2052" name="Rectangle 3"/>
          <p:cNvSpPr>
            <a:spLocks noChangeArrowheads="1"/>
          </p:cNvSpPr>
          <p:nvPr/>
        </p:nvSpPr>
        <p:spPr bwMode="auto">
          <a:xfrm>
            <a:off x="461434" y="1616075"/>
            <a:ext cx="11190817" cy="1397000"/>
          </a:xfrm>
          <a:prstGeom prst="rect">
            <a:avLst/>
          </a:prstGeom>
          <a:solidFill>
            <a:srgbClr val="FFFFFF"/>
          </a:solidFill>
          <a:ln w="50760" cap="sq">
            <a:solidFill>
              <a:srgbClr val="17375E"/>
            </a:solidFill>
            <a:miter lim="800000"/>
            <a:headEnd/>
            <a:tailEnd/>
          </a:ln>
          <a:effectLst>
            <a:outerShdw dist="23040" dir="5400000" algn="ctr" rotWithShape="0">
              <a:srgbClr val="808080">
                <a:alpha val="35036"/>
              </a:srgbClr>
            </a:outerShdw>
          </a:effectLst>
        </p:spPr>
        <p:txBody>
          <a:bodyPr lIns="90000" tIns="46800" rIns="90000" bIns="46800" anchor="ctr"/>
          <a:lstStyle/>
          <a:p>
            <a:pPr algn="ct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800">
                <a:solidFill>
                  <a:srgbClr val="000000"/>
                </a:solidFill>
                <a:latin typeface="Calibri" charset="0"/>
              </a:rPr>
              <a:t>EPS : 10 heures</a:t>
            </a:r>
          </a:p>
          <a:p>
            <a:pPr algn="ct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800">
                <a:solidFill>
                  <a:srgbClr val="000000"/>
                </a:solidFill>
                <a:latin typeface="Calibri" charset="0"/>
              </a:rPr>
              <a:t>SVT : 11 heures</a:t>
            </a:r>
          </a:p>
          <a:p>
            <a:pPr algn="ct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800">
                <a:solidFill>
                  <a:srgbClr val="000000"/>
                </a:solidFill>
                <a:latin typeface="Calibri" charset="0"/>
              </a:rPr>
              <a:t>Co-intervention SVT/EPS : 5 heures </a:t>
            </a:r>
          </a:p>
        </p:txBody>
      </p:sp>
      <p:sp>
        <p:nvSpPr>
          <p:cNvPr id="2053" name="Rectangle 4"/>
          <p:cNvSpPr>
            <a:spLocks noChangeArrowheads="1"/>
          </p:cNvSpPr>
          <p:nvPr/>
        </p:nvSpPr>
        <p:spPr bwMode="auto">
          <a:xfrm>
            <a:off x="461434" y="3352800"/>
            <a:ext cx="11190817" cy="1397000"/>
          </a:xfrm>
          <a:prstGeom prst="rect">
            <a:avLst/>
          </a:prstGeom>
          <a:solidFill>
            <a:srgbClr val="FFFFFF"/>
          </a:solidFill>
          <a:ln w="50760" cap="sq">
            <a:solidFill>
              <a:srgbClr val="17375E"/>
            </a:solidFill>
            <a:miter lim="800000"/>
            <a:headEnd/>
            <a:tailEnd/>
          </a:ln>
          <a:effectLst>
            <a:outerShdw dist="23040" dir="5400000" algn="ctr" rotWithShape="0">
              <a:srgbClr val="808080">
                <a:alpha val="35036"/>
              </a:srgbClr>
            </a:outerShdw>
          </a:effectLst>
        </p:spPr>
        <p:txBody>
          <a:bodyPr lIns="90000" tIns="46800" rIns="90000" bIns="46800" anchor="ctr"/>
          <a:lstStyle/>
          <a:p>
            <a:pPr algn="ct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800">
                <a:solidFill>
                  <a:srgbClr val="000000"/>
                </a:solidFill>
                <a:latin typeface="Calibri" charset="0"/>
              </a:rPr>
              <a:t>Réalisation attendue : « Vous devez concevoir et réaliser une affiche et une plaquette afin de sensibiliser les élèves du collège à la préservation de leur capital santé » </a:t>
            </a:r>
          </a:p>
        </p:txBody>
      </p:sp>
      <p:pic>
        <p:nvPicPr>
          <p:cNvPr id="2054" name="Picture 5"/>
          <p:cNvPicPr>
            <a:picLocks noChangeAspect="1" noChangeArrowheads="1"/>
          </p:cNvPicPr>
          <p:nvPr/>
        </p:nvPicPr>
        <p:blipFill>
          <a:blip r:embed="rId4" cstate="print"/>
          <a:srcRect/>
          <a:stretch>
            <a:fillRect/>
          </a:stretch>
        </p:blipFill>
        <p:spPr bwMode="auto">
          <a:xfrm>
            <a:off x="4957233" y="4903789"/>
            <a:ext cx="4912784" cy="1343025"/>
          </a:xfrm>
          <a:prstGeom prst="rect">
            <a:avLst/>
          </a:prstGeom>
          <a:noFill/>
          <a:ln w="9525">
            <a:noFill/>
            <a:round/>
            <a:headEnd/>
            <a:tailEnd/>
          </a:ln>
          <a:effectLst/>
        </p:spPr>
      </p:pic>
      <p:pic>
        <p:nvPicPr>
          <p:cNvPr id="2055" name="Picture 6"/>
          <p:cNvPicPr>
            <a:picLocks noChangeAspect="1" noChangeArrowheads="1"/>
          </p:cNvPicPr>
          <p:nvPr/>
        </p:nvPicPr>
        <p:blipFill>
          <a:blip r:embed="rId5" cstate="print"/>
          <a:srcRect/>
          <a:stretch>
            <a:fillRect/>
          </a:stretch>
        </p:blipFill>
        <p:spPr bwMode="auto">
          <a:xfrm>
            <a:off x="5494867" y="5980113"/>
            <a:ext cx="3835400" cy="317500"/>
          </a:xfrm>
          <a:prstGeom prst="rect">
            <a:avLst/>
          </a:prstGeom>
          <a:noFill/>
          <a:ln w="9525">
            <a:noFill/>
            <a:round/>
            <a:headEnd/>
            <a:tailEnd/>
          </a:ln>
          <a:effectLst/>
        </p:spPr>
      </p:pic>
      <p:sp>
        <p:nvSpPr>
          <p:cNvPr id="8" name="ZoneTexte 7"/>
          <p:cNvSpPr txBox="1"/>
          <p:nvPr/>
        </p:nvSpPr>
        <p:spPr>
          <a:xfrm rot="20104311">
            <a:off x="10051575" y="6197491"/>
            <a:ext cx="2357454" cy="307777"/>
          </a:xfrm>
          <a:prstGeom prst="rect">
            <a:avLst/>
          </a:prstGeom>
          <a:solidFill>
            <a:schemeClr val="bg1">
              <a:lumMod val="85000"/>
            </a:schemeClr>
          </a:solidFill>
        </p:spPr>
        <p:txBody>
          <a:bodyPr wrap="square" rtlCol="0">
            <a:spAutoFit/>
          </a:bodyPr>
          <a:lstStyle/>
          <a:p>
            <a:pPr algn="ctr"/>
            <a:r>
              <a:rPr lang="fr-FR" dirty="0" smtClean="0">
                <a:solidFill>
                  <a:schemeClr val="tx1">
                    <a:lumMod val="50000"/>
                    <a:lumOff val="50000"/>
                  </a:schemeClr>
                </a:solidFill>
                <a:hlinkClick r:id="rId6" action="ppaction://hlinksldjump"/>
              </a:rPr>
              <a:t>Retour scénario</a:t>
            </a:r>
            <a:endParaRPr lang="fr-FR" dirty="0">
              <a:solidFill>
                <a:schemeClr val="tx1">
                  <a:lumMod val="50000"/>
                  <a:lumOff val="50000"/>
                </a:schemeClr>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
          <p:cNvSpPr>
            <a:spLocks noChangeArrowheads="1"/>
          </p:cNvSpPr>
          <p:nvPr/>
        </p:nvSpPr>
        <p:spPr bwMode="auto">
          <a:xfrm>
            <a:off x="461434" y="184151"/>
            <a:ext cx="11190817" cy="612775"/>
          </a:xfrm>
          <a:prstGeom prst="rect">
            <a:avLst/>
          </a:prstGeom>
          <a:solidFill>
            <a:srgbClr val="376092"/>
          </a:solidFill>
          <a:ln w="9360" cap="sq">
            <a:solidFill>
              <a:srgbClr val="4A7EBB"/>
            </a:solidFill>
            <a:miter lim="800000"/>
            <a:headEnd/>
            <a:tailEnd/>
          </a:ln>
          <a:effectLst>
            <a:outerShdw dist="23040" dir="5400000" algn="ctr" rotWithShape="0">
              <a:srgbClr val="808080">
                <a:alpha val="35036"/>
              </a:srgbClr>
            </a:outerShdw>
          </a:effectLst>
        </p:spPr>
        <p:txBody>
          <a:bodyPr lIns="90000" tIns="46800" rIns="90000" bIns="46800" anchor="ctr"/>
          <a:lstStyle/>
          <a:p>
            <a:pPr algn="ct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800">
                <a:solidFill>
                  <a:srgbClr val="FFFFFF"/>
                </a:solidFill>
                <a:latin typeface="Calibri" charset="0"/>
              </a:rPr>
              <a:t>Vue générale du parcours d’apprentissage de l’élève</a:t>
            </a:r>
          </a:p>
        </p:txBody>
      </p:sp>
      <p:sp>
        <p:nvSpPr>
          <p:cNvPr id="3075" name="Rectangle 2"/>
          <p:cNvSpPr>
            <a:spLocks noChangeArrowheads="1"/>
          </p:cNvSpPr>
          <p:nvPr/>
        </p:nvSpPr>
        <p:spPr bwMode="auto">
          <a:xfrm>
            <a:off x="114300" y="1322388"/>
            <a:ext cx="3048000" cy="1231900"/>
          </a:xfrm>
          <a:prstGeom prst="rect">
            <a:avLst/>
          </a:prstGeom>
          <a:gradFill rotWithShape="0">
            <a:gsLst>
              <a:gs pos="0">
                <a:srgbClr val="9BC1FF"/>
              </a:gs>
              <a:gs pos="100000">
                <a:srgbClr val="3F80CD"/>
              </a:gs>
            </a:gsLst>
            <a:lin ang="5400000" scaled="1"/>
          </a:gradFill>
          <a:ln w="9360" cap="sq">
            <a:solidFill>
              <a:srgbClr val="4A7EBB"/>
            </a:solidFill>
            <a:miter lim="800000"/>
            <a:headEnd/>
            <a:tailEnd/>
          </a:ln>
          <a:effectLst>
            <a:outerShdw dist="23040" dir="5400000" algn="ctr" rotWithShape="0">
              <a:srgbClr val="808080">
                <a:alpha val="35036"/>
              </a:srgbClr>
            </a:outerShdw>
          </a:effectLst>
        </p:spPr>
        <p:txBody>
          <a:bodyPr lIns="90000" tIns="46800" rIns="90000" bIns="46800"/>
          <a:lstStyle/>
          <a:p>
            <a:pPr algn="ct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400" b="1">
                <a:solidFill>
                  <a:srgbClr val="FFFFFF"/>
                </a:solidFill>
                <a:latin typeface="Cambria" charset="0"/>
                <a:cs typeface="Times New Roman" pitchFamily="16" charset="0"/>
              </a:rPr>
              <a:t>Situation déclenchante : Analyse critique d’une image publicitaire  sur la notion de capital santé</a:t>
            </a:r>
          </a:p>
        </p:txBody>
      </p:sp>
      <p:sp>
        <p:nvSpPr>
          <p:cNvPr id="3076" name="Text Box 3"/>
          <p:cNvSpPr txBox="1">
            <a:spLocks noChangeArrowheads="1"/>
          </p:cNvSpPr>
          <p:nvPr/>
        </p:nvSpPr>
        <p:spPr bwMode="auto">
          <a:xfrm>
            <a:off x="114300" y="974725"/>
            <a:ext cx="3048000" cy="342900"/>
          </a:xfrm>
          <a:prstGeom prst="rect">
            <a:avLst/>
          </a:prstGeom>
          <a:noFill/>
          <a:ln w="9525">
            <a:noFill/>
            <a:round/>
            <a:headEnd/>
            <a:tailEnd/>
          </a:ln>
          <a:effectLst/>
        </p:spPr>
        <p:txBody>
          <a:bodyPr lIns="90000" tIns="46800" rIns="90000" bIns="46800"/>
          <a:lstStyle/>
          <a:p>
            <a:pPr algn="ct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600" b="1">
                <a:solidFill>
                  <a:srgbClr val="000000"/>
                </a:solidFill>
                <a:latin typeface="Cambria" charset="0"/>
                <a:cs typeface="Times New Roman" pitchFamily="16" charset="0"/>
              </a:rPr>
              <a:t>Étape 1</a:t>
            </a:r>
          </a:p>
        </p:txBody>
      </p:sp>
      <p:sp>
        <p:nvSpPr>
          <p:cNvPr id="3077" name="AutoShape 4"/>
          <p:cNvSpPr>
            <a:spLocks noChangeArrowheads="1"/>
          </p:cNvSpPr>
          <p:nvPr/>
        </p:nvSpPr>
        <p:spPr bwMode="auto">
          <a:xfrm>
            <a:off x="3164418" y="1814513"/>
            <a:ext cx="958849" cy="228600"/>
          </a:xfrm>
          <a:prstGeom prst="rightArrow">
            <a:avLst>
              <a:gd name="adj1" fmla="val 50000"/>
              <a:gd name="adj2" fmla="val 50013"/>
            </a:avLst>
          </a:prstGeom>
          <a:gradFill rotWithShape="0">
            <a:gsLst>
              <a:gs pos="0">
                <a:srgbClr val="9BC1FF"/>
              </a:gs>
              <a:gs pos="100000">
                <a:srgbClr val="3F80CD"/>
              </a:gs>
            </a:gsLst>
            <a:lin ang="5400000" scaled="1"/>
          </a:gradFill>
          <a:ln w="9360" cap="sq">
            <a:solidFill>
              <a:srgbClr val="4A7EBB"/>
            </a:solidFill>
            <a:miter lim="800000"/>
            <a:headEnd/>
            <a:tailEnd/>
          </a:ln>
          <a:effectLst>
            <a:outerShdw dist="23040" dir="5400000" algn="ctr" rotWithShape="0">
              <a:srgbClr val="808080">
                <a:alpha val="35036"/>
              </a:srgbClr>
            </a:outerShdw>
          </a:effectLst>
        </p:spPr>
        <p:txBody>
          <a:bodyPr wrap="none" anchor="ctr"/>
          <a:lstStyle/>
          <a:p>
            <a:endParaRPr lang="fr-FR"/>
          </a:p>
        </p:txBody>
      </p:sp>
      <p:sp>
        <p:nvSpPr>
          <p:cNvPr id="3078" name="Oval 5"/>
          <p:cNvSpPr>
            <a:spLocks noChangeArrowheads="1"/>
          </p:cNvSpPr>
          <p:nvPr/>
        </p:nvSpPr>
        <p:spPr bwMode="auto">
          <a:xfrm>
            <a:off x="1333501" y="2355850"/>
            <a:ext cx="3238500" cy="1231900"/>
          </a:xfrm>
          <a:prstGeom prst="ellipse">
            <a:avLst/>
          </a:prstGeom>
          <a:gradFill rotWithShape="0">
            <a:gsLst>
              <a:gs pos="0">
                <a:srgbClr val="FFEBDB"/>
              </a:gs>
              <a:gs pos="100000">
                <a:srgbClr val="FFBE86"/>
              </a:gs>
            </a:gsLst>
            <a:lin ang="5400000" scaled="1"/>
          </a:gradFill>
          <a:ln w="9360" cap="sq">
            <a:solidFill>
              <a:srgbClr val="F69240"/>
            </a:solidFill>
            <a:miter lim="800000"/>
            <a:headEnd/>
            <a:tailEnd/>
          </a:ln>
          <a:effectLst>
            <a:outerShdw dist="20160" dir="5400000" algn="ctr" rotWithShape="0">
              <a:srgbClr val="808080">
                <a:alpha val="38033"/>
              </a:srgbClr>
            </a:outerShdw>
          </a:effectLst>
        </p:spPr>
        <p:txBody>
          <a:bodyPr lIns="90000" tIns="46800" rIns="90000" bIns="46800" anchor="ctr"/>
          <a:lstStyle/>
          <a:p>
            <a:pPr algn="ct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200">
                <a:solidFill>
                  <a:srgbClr val="000000"/>
                </a:solidFill>
                <a:latin typeface="Cambria" charset="0"/>
                <a:cs typeface="Times New Roman" pitchFamily="16" charset="0"/>
              </a:rPr>
              <a:t>Acquérir des repères pour  décoder un message publicitaire,</a:t>
            </a:r>
          </a:p>
        </p:txBody>
      </p:sp>
      <p:sp>
        <p:nvSpPr>
          <p:cNvPr id="3079" name="Text Box 6"/>
          <p:cNvSpPr txBox="1">
            <a:spLocks noChangeArrowheads="1"/>
          </p:cNvSpPr>
          <p:nvPr/>
        </p:nvSpPr>
        <p:spPr bwMode="auto">
          <a:xfrm>
            <a:off x="4516967" y="928688"/>
            <a:ext cx="3048000" cy="342900"/>
          </a:xfrm>
          <a:prstGeom prst="rect">
            <a:avLst/>
          </a:prstGeom>
          <a:noFill/>
          <a:ln w="9525">
            <a:noFill/>
            <a:round/>
            <a:headEnd/>
            <a:tailEnd/>
          </a:ln>
          <a:effectLst/>
        </p:spPr>
        <p:txBody>
          <a:bodyPr lIns="90000" tIns="46800" rIns="90000" bIns="46800"/>
          <a:lstStyle/>
          <a:p>
            <a:pPr algn="ct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600" b="1">
                <a:solidFill>
                  <a:srgbClr val="000000"/>
                </a:solidFill>
                <a:latin typeface="Cambria" charset="0"/>
                <a:cs typeface="Times New Roman" pitchFamily="16" charset="0"/>
              </a:rPr>
              <a:t>Étape 2</a:t>
            </a:r>
          </a:p>
        </p:txBody>
      </p:sp>
      <p:sp>
        <p:nvSpPr>
          <p:cNvPr id="3080" name="AutoShape 7"/>
          <p:cNvSpPr>
            <a:spLocks noChangeArrowheads="1"/>
          </p:cNvSpPr>
          <p:nvPr/>
        </p:nvSpPr>
        <p:spPr bwMode="auto">
          <a:xfrm>
            <a:off x="7617885" y="1803400"/>
            <a:ext cx="1018116" cy="228600"/>
          </a:xfrm>
          <a:prstGeom prst="rightArrow">
            <a:avLst>
              <a:gd name="adj1" fmla="val 50000"/>
              <a:gd name="adj2" fmla="val 50011"/>
            </a:avLst>
          </a:prstGeom>
          <a:gradFill rotWithShape="0">
            <a:gsLst>
              <a:gs pos="0">
                <a:srgbClr val="9BC1FF"/>
              </a:gs>
              <a:gs pos="100000">
                <a:srgbClr val="3F80CD"/>
              </a:gs>
            </a:gsLst>
            <a:lin ang="5400000" scaled="1"/>
          </a:gradFill>
          <a:ln w="9360" cap="sq">
            <a:solidFill>
              <a:srgbClr val="4A7EBB"/>
            </a:solidFill>
            <a:miter lim="800000"/>
            <a:headEnd/>
            <a:tailEnd/>
          </a:ln>
          <a:effectLst>
            <a:outerShdw dist="23040" dir="5400000" algn="ctr" rotWithShape="0">
              <a:srgbClr val="808080">
                <a:alpha val="35036"/>
              </a:srgbClr>
            </a:outerShdw>
          </a:effectLst>
        </p:spPr>
        <p:txBody>
          <a:bodyPr wrap="none" anchor="ctr"/>
          <a:lstStyle/>
          <a:p>
            <a:endParaRPr lang="fr-FR"/>
          </a:p>
        </p:txBody>
      </p:sp>
      <p:sp>
        <p:nvSpPr>
          <p:cNvPr id="3081" name="Rectangle 8"/>
          <p:cNvSpPr>
            <a:spLocks noChangeArrowheads="1"/>
          </p:cNvSpPr>
          <p:nvPr/>
        </p:nvSpPr>
        <p:spPr bwMode="auto">
          <a:xfrm>
            <a:off x="4184651" y="1317625"/>
            <a:ext cx="3380316" cy="1239838"/>
          </a:xfrm>
          <a:prstGeom prst="rect">
            <a:avLst/>
          </a:prstGeom>
          <a:gradFill rotWithShape="0">
            <a:gsLst>
              <a:gs pos="0">
                <a:srgbClr val="9BC1FF"/>
              </a:gs>
              <a:gs pos="100000">
                <a:srgbClr val="3F80CD"/>
              </a:gs>
            </a:gsLst>
            <a:lin ang="5400000" scaled="1"/>
          </a:gradFill>
          <a:ln w="9360" cap="sq">
            <a:solidFill>
              <a:srgbClr val="4A7EBB"/>
            </a:solidFill>
            <a:miter lim="800000"/>
            <a:headEnd/>
            <a:tailEnd/>
          </a:ln>
          <a:effectLst>
            <a:outerShdw dist="23040" dir="5400000" algn="ctr" rotWithShape="0">
              <a:srgbClr val="808080">
                <a:alpha val="35036"/>
              </a:srgbClr>
            </a:outerShdw>
          </a:effectLst>
        </p:spPr>
        <p:txBody>
          <a:bodyPr lIns="90000" tIns="46800" rIns="90000" bIns="46800" anchor="ctr"/>
          <a:lstStyle/>
          <a:p>
            <a:pPr algn="ct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400" b="1">
                <a:solidFill>
                  <a:srgbClr val="FFFFFF"/>
                </a:solidFill>
                <a:latin typeface="Cambria" charset="0"/>
                <a:cs typeface="Times New Roman" pitchFamily="16" charset="0"/>
              </a:rPr>
              <a:t>Diagnostic individuel :</a:t>
            </a:r>
          </a:p>
          <a:p>
            <a:pPr algn="ct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400" b="1">
                <a:solidFill>
                  <a:srgbClr val="FFFFFF"/>
                </a:solidFill>
                <a:latin typeface="Cambria" charset="0"/>
                <a:cs typeface="Times New Roman" pitchFamily="16" charset="0"/>
              </a:rPr>
              <a:t>Expressions de ressentis, prise de mesures  physiologiques à l’issue d’un exercice physique.</a:t>
            </a:r>
          </a:p>
        </p:txBody>
      </p:sp>
      <p:sp>
        <p:nvSpPr>
          <p:cNvPr id="3082" name="Rectangle 9"/>
          <p:cNvSpPr>
            <a:spLocks noChangeArrowheads="1"/>
          </p:cNvSpPr>
          <p:nvPr/>
        </p:nvSpPr>
        <p:spPr bwMode="auto">
          <a:xfrm>
            <a:off x="8636000" y="1323975"/>
            <a:ext cx="3380317" cy="1406525"/>
          </a:xfrm>
          <a:prstGeom prst="rect">
            <a:avLst/>
          </a:prstGeom>
          <a:gradFill rotWithShape="0">
            <a:gsLst>
              <a:gs pos="0">
                <a:srgbClr val="9BC1FF"/>
              </a:gs>
              <a:gs pos="100000">
                <a:srgbClr val="3F80CD"/>
              </a:gs>
            </a:gsLst>
            <a:lin ang="5400000" scaled="1"/>
          </a:gradFill>
          <a:ln w="9360" cap="sq">
            <a:solidFill>
              <a:srgbClr val="4A7EBB"/>
            </a:solidFill>
            <a:miter lim="800000"/>
            <a:headEnd/>
            <a:tailEnd/>
          </a:ln>
          <a:effectLst>
            <a:outerShdw dist="23040" dir="5400000" algn="ctr" rotWithShape="0">
              <a:srgbClr val="808080">
                <a:alpha val="35036"/>
              </a:srgbClr>
            </a:outerShdw>
          </a:effectLst>
        </p:spPr>
        <p:txBody>
          <a:bodyPr lIns="90000" tIns="46800" rIns="90000" bIns="46800" anchor="ctr"/>
          <a:lstStyle/>
          <a:p>
            <a:pPr algn="ct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400" b="1">
                <a:solidFill>
                  <a:srgbClr val="FFFFFF"/>
                </a:solidFill>
                <a:latin typeface="Cambria" charset="0"/>
                <a:cs typeface="Times New Roman" pitchFamily="16" charset="0"/>
              </a:rPr>
              <a:t>Expérimentation et analyse de données pour comprendre l’apport d’O2 et de nutriments aux muscles</a:t>
            </a:r>
          </a:p>
        </p:txBody>
      </p:sp>
      <p:sp>
        <p:nvSpPr>
          <p:cNvPr id="3083" name="Text Box 10"/>
          <p:cNvSpPr txBox="1">
            <a:spLocks noChangeArrowheads="1"/>
          </p:cNvSpPr>
          <p:nvPr/>
        </p:nvSpPr>
        <p:spPr bwMode="auto">
          <a:xfrm>
            <a:off x="9036051" y="993775"/>
            <a:ext cx="3048000" cy="342900"/>
          </a:xfrm>
          <a:prstGeom prst="rect">
            <a:avLst/>
          </a:prstGeom>
          <a:noFill/>
          <a:ln w="9525">
            <a:noFill/>
            <a:round/>
            <a:headEnd/>
            <a:tailEnd/>
          </a:ln>
          <a:effectLst/>
        </p:spPr>
        <p:txBody>
          <a:bodyPr lIns="90000" tIns="46800" rIns="90000" bIns="46800"/>
          <a:lstStyle/>
          <a:p>
            <a:pPr algn="ct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600" b="1">
                <a:solidFill>
                  <a:srgbClr val="000000"/>
                </a:solidFill>
                <a:latin typeface="Cambria" charset="0"/>
                <a:cs typeface="Times New Roman" pitchFamily="16" charset="0"/>
              </a:rPr>
              <a:t>Étape 3</a:t>
            </a:r>
          </a:p>
        </p:txBody>
      </p:sp>
      <p:sp>
        <p:nvSpPr>
          <p:cNvPr id="3084" name="AutoShape 11"/>
          <p:cNvSpPr>
            <a:spLocks noChangeArrowheads="1"/>
          </p:cNvSpPr>
          <p:nvPr/>
        </p:nvSpPr>
        <p:spPr bwMode="auto">
          <a:xfrm rot="5400000">
            <a:off x="8898202" y="3239294"/>
            <a:ext cx="601662" cy="304800"/>
          </a:xfrm>
          <a:prstGeom prst="rightArrow">
            <a:avLst>
              <a:gd name="adj1" fmla="val 50000"/>
              <a:gd name="adj2" fmla="val 49995"/>
            </a:avLst>
          </a:prstGeom>
          <a:gradFill rotWithShape="0">
            <a:gsLst>
              <a:gs pos="0">
                <a:srgbClr val="3F80CD"/>
              </a:gs>
              <a:gs pos="100000">
                <a:srgbClr val="9BC1FF"/>
              </a:gs>
            </a:gsLst>
            <a:lin ang="0" scaled="1"/>
          </a:gradFill>
          <a:ln w="9360" cap="sq">
            <a:solidFill>
              <a:srgbClr val="4A7EBB"/>
            </a:solidFill>
            <a:miter lim="800000"/>
            <a:headEnd/>
            <a:tailEnd/>
          </a:ln>
          <a:effectLst>
            <a:outerShdw dist="23040" dir="5400000" algn="ctr" rotWithShape="0">
              <a:srgbClr val="808080">
                <a:alpha val="35036"/>
              </a:srgbClr>
            </a:outerShdw>
          </a:effectLst>
        </p:spPr>
        <p:txBody>
          <a:bodyPr wrap="none" anchor="ctr"/>
          <a:lstStyle/>
          <a:p>
            <a:endParaRPr lang="fr-FR"/>
          </a:p>
        </p:txBody>
      </p:sp>
      <p:sp>
        <p:nvSpPr>
          <p:cNvPr id="3085" name="Oval 12"/>
          <p:cNvSpPr>
            <a:spLocks noChangeArrowheads="1"/>
          </p:cNvSpPr>
          <p:nvPr/>
        </p:nvSpPr>
        <p:spPr bwMode="auto">
          <a:xfrm>
            <a:off x="5659967" y="2517775"/>
            <a:ext cx="3035300" cy="1263650"/>
          </a:xfrm>
          <a:prstGeom prst="ellipse">
            <a:avLst/>
          </a:prstGeom>
          <a:gradFill rotWithShape="0">
            <a:gsLst>
              <a:gs pos="0">
                <a:srgbClr val="FFEBDB"/>
              </a:gs>
              <a:gs pos="100000">
                <a:srgbClr val="FFBE86"/>
              </a:gs>
            </a:gsLst>
            <a:lin ang="5400000" scaled="1"/>
          </a:gradFill>
          <a:ln w="9360" cap="sq">
            <a:solidFill>
              <a:srgbClr val="F69240"/>
            </a:solidFill>
            <a:miter lim="800000"/>
            <a:headEnd/>
            <a:tailEnd/>
          </a:ln>
          <a:effectLst>
            <a:outerShdw dist="20160" dir="5400000" algn="ctr" rotWithShape="0">
              <a:srgbClr val="808080">
                <a:alpha val="38033"/>
              </a:srgbClr>
            </a:outerShdw>
          </a:effectLst>
        </p:spPr>
        <p:txBody>
          <a:bodyPr lIns="90000" tIns="46800" rIns="90000" bIns="46800" anchor="ctr"/>
          <a:lstStyle/>
          <a:p>
            <a:pPr algn="ct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200">
                <a:solidFill>
                  <a:srgbClr val="000000"/>
                </a:solidFill>
                <a:latin typeface="Cambria" charset="0"/>
                <a:cs typeface="Times New Roman" pitchFamily="16" charset="0"/>
              </a:rPr>
              <a:t>Savoir mesurer des paramètres physiologiques  lors d’un effort</a:t>
            </a:r>
          </a:p>
          <a:p>
            <a:pPr algn="ct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altLang="fr-FR" sz="1200">
              <a:solidFill>
                <a:srgbClr val="000000"/>
              </a:solidFill>
              <a:latin typeface="Cambria" charset="0"/>
              <a:cs typeface="Times New Roman" pitchFamily="16" charset="0"/>
            </a:endParaRPr>
          </a:p>
        </p:txBody>
      </p:sp>
      <p:sp>
        <p:nvSpPr>
          <p:cNvPr id="3086" name="Rectangle 13"/>
          <p:cNvSpPr>
            <a:spLocks noChangeArrowheads="1"/>
          </p:cNvSpPr>
          <p:nvPr/>
        </p:nvSpPr>
        <p:spPr bwMode="auto">
          <a:xfrm>
            <a:off x="4516967" y="4040188"/>
            <a:ext cx="3132667" cy="1714500"/>
          </a:xfrm>
          <a:prstGeom prst="rect">
            <a:avLst/>
          </a:prstGeom>
          <a:gradFill rotWithShape="0">
            <a:gsLst>
              <a:gs pos="0">
                <a:srgbClr val="9BC1FF"/>
              </a:gs>
              <a:gs pos="100000">
                <a:srgbClr val="3F80CD"/>
              </a:gs>
            </a:gsLst>
            <a:lin ang="5400000" scaled="1"/>
          </a:gradFill>
          <a:ln w="9360" cap="sq">
            <a:solidFill>
              <a:srgbClr val="4A7EBB"/>
            </a:solidFill>
            <a:miter lim="800000"/>
            <a:headEnd/>
            <a:tailEnd/>
          </a:ln>
          <a:effectLst>
            <a:outerShdw dist="23040" dir="5400000" algn="ctr" rotWithShape="0">
              <a:srgbClr val="808080">
                <a:alpha val="35036"/>
              </a:srgbClr>
            </a:outerShdw>
          </a:effectLst>
        </p:spPr>
        <p:txBody>
          <a:bodyPr lIns="90000" tIns="46800" rIns="90000" bIns="46800" anchor="ctr"/>
          <a:lstStyle/>
          <a:p>
            <a:pPr algn="ct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400" b="1">
                <a:solidFill>
                  <a:srgbClr val="FFFFFF"/>
                </a:solidFill>
                <a:latin typeface="Cambria" charset="0"/>
                <a:cs typeface="Times New Roman" pitchFamily="16" charset="0"/>
              </a:rPr>
              <a:t>Synthèse des connaissances et réalisation de l’affiche et de la plaquette explicative</a:t>
            </a:r>
          </a:p>
        </p:txBody>
      </p:sp>
      <p:sp>
        <p:nvSpPr>
          <p:cNvPr id="3087" name="AutoShape 14"/>
          <p:cNvSpPr>
            <a:spLocks noChangeArrowheads="1"/>
          </p:cNvSpPr>
          <p:nvPr/>
        </p:nvSpPr>
        <p:spPr bwMode="auto">
          <a:xfrm rot="10800000">
            <a:off x="3763434" y="4745038"/>
            <a:ext cx="753533" cy="285750"/>
          </a:xfrm>
          <a:prstGeom prst="rightArrow">
            <a:avLst>
              <a:gd name="adj1" fmla="val 50000"/>
              <a:gd name="adj2" fmla="val 50003"/>
            </a:avLst>
          </a:prstGeom>
          <a:gradFill rotWithShape="0">
            <a:gsLst>
              <a:gs pos="0">
                <a:srgbClr val="3F80CD"/>
              </a:gs>
              <a:gs pos="100000">
                <a:srgbClr val="9BC1FF"/>
              </a:gs>
            </a:gsLst>
            <a:lin ang="5400000" scaled="1"/>
          </a:gradFill>
          <a:ln w="9360" cap="sq">
            <a:solidFill>
              <a:srgbClr val="4A7EBB"/>
            </a:solidFill>
            <a:miter lim="800000"/>
            <a:headEnd/>
            <a:tailEnd/>
          </a:ln>
          <a:effectLst>
            <a:outerShdw dist="23040" dir="5400000" algn="ctr" rotWithShape="0">
              <a:srgbClr val="808080">
                <a:alpha val="35036"/>
              </a:srgbClr>
            </a:outerShdw>
          </a:effectLst>
        </p:spPr>
        <p:txBody>
          <a:bodyPr wrap="none" anchor="ctr"/>
          <a:lstStyle/>
          <a:p>
            <a:endParaRPr lang="fr-FR"/>
          </a:p>
        </p:txBody>
      </p:sp>
      <p:sp>
        <p:nvSpPr>
          <p:cNvPr id="3088" name="Rectangle 15"/>
          <p:cNvSpPr>
            <a:spLocks noChangeArrowheads="1"/>
          </p:cNvSpPr>
          <p:nvPr/>
        </p:nvSpPr>
        <p:spPr bwMode="auto">
          <a:xfrm>
            <a:off x="203200" y="4090988"/>
            <a:ext cx="3420533" cy="1395412"/>
          </a:xfrm>
          <a:prstGeom prst="rect">
            <a:avLst/>
          </a:prstGeom>
          <a:gradFill rotWithShape="0">
            <a:gsLst>
              <a:gs pos="0">
                <a:srgbClr val="9BC1FF"/>
              </a:gs>
              <a:gs pos="100000">
                <a:srgbClr val="3F80CD"/>
              </a:gs>
            </a:gsLst>
            <a:lin ang="5400000" scaled="1"/>
          </a:gradFill>
          <a:ln w="9360" cap="sq">
            <a:solidFill>
              <a:srgbClr val="4A7EBB"/>
            </a:solidFill>
            <a:miter lim="800000"/>
            <a:headEnd/>
            <a:tailEnd/>
          </a:ln>
          <a:effectLst>
            <a:outerShdw dist="23040" dir="5400000" algn="ctr" rotWithShape="0">
              <a:srgbClr val="808080">
                <a:alpha val="35036"/>
              </a:srgbClr>
            </a:outerShdw>
          </a:effectLst>
        </p:spPr>
        <p:txBody>
          <a:bodyPr lIns="90000" tIns="46800" rIns="90000" bIns="46800" anchor="ctr"/>
          <a:lstStyle/>
          <a:p>
            <a:pPr algn="ct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400" b="1">
                <a:solidFill>
                  <a:srgbClr val="FFFFFF"/>
                </a:solidFill>
                <a:latin typeface="Cambria" charset="0"/>
                <a:cs typeface="Times New Roman" pitchFamily="16" charset="0"/>
              </a:rPr>
              <a:t>Conception par les élèves d’une grille critériée d’évaluation des productions</a:t>
            </a:r>
          </a:p>
          <a:p>
            <a:pPr algn="ct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400" b="1">
                <a:solidFill>
                  <a:srgbClr val="FFFFFF"/>
                </a:solidFill>
                <a:latin typeface="Cambria" charset="0"/>
                <a:cs typeface="Times New Roman" pitchFamily="16" charset="0"/>
              </a:rPr>
              <a:t>Auto-évaluation et évaluation par les pairs</a:t>
            </a:r>
          </a:p>
          <a:p>
            <a:pPr algn="ct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altLang="fr-FR" sz="1400" b="1">
              <a:solidFill>
                <a:srgbClr val="FFFFFF"/>
              </a:solidFill>
              <a:latin typeface="Cambria" charset="0"/>
              <a:cs typeface="Times New Roman" pitchFamily="16" charset="0"/>
            </a:endParaRPr>
          </a:p>
        </p:txBody>
      </p:sp>
      <p:sp>
        <p:nvSpPr>
          <p:cNvPr id="3089" name="Text Box 16"/>
          <p:cNvSpPr txBox="1">
            <a:spLocks noChangeArrowheads="1"/>
          </p:cNvSpPr>
          <p:nvPr/>
        </p:nvSpPr>
        <p:spPr bwMode="auto">
          <a:xfrm>
            <a:off x="8202085" y="3692525"/>
            <a:ext cx="2357967" cy="342900"/>
          </a:xfrm>
          <a:prstGeom prst="rect">
            <a:avLst/>
          </a:prstGeom>
          <a:noFill/>
          <a:ln w="9525">
            <a:noFill/>
            <a:round/>
            <a:headEnd/>
            <a:tailEnd/>
          </a:ln>
          <a:effectLst/>
        </p:spPr>
        <p:txBody>
          <a:bodyPr lIns="90000" tIns="46800" rIns="90000" bIns="46800"/>
          <a:lstStyle/>
          <a:p>
            <a:pPr algn="ct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600" b="1">
                <a:solidFill>
                  <a:srgbClr val="000000"/>
                </a:solidFill>
                <a:latin typeface="Cambria" charset="0"/>
                <a:cs typeface="Times New Roman" pitchFamily="16" charset="0"/>
              </a:rPr>
              <a:t>Étape 4</a:t>
            </a:r>
          </a:p>
        </p:txBody>
      </p:sp>
      <p:sp>
        <p:nvSpPr>
          <p:cNvPr id="3090" name="Text Box 17"/>
          <p:cNvSpPr txBox="1">
            <a:spLocks noChangeArrowheads="1"/>
          </p:cNvSpPr>
          <p:nvPr/>
        </p:nvSpPr>
        <p:spPr bwMode="auto">
          <a:xfrm>
            <a:off x="4015317" y="3697288"/>
            <a:ext cx="3048000" cy="342900"/>
          </a:xfrm>
          <a:prstGeom prst="rect">
            <a:avLst/>
          </a:prstGeom>
          <a:noFill/>
          <a:ln w="9525">
            <a:noFill/>
            <a:round/>
            <a:headEnd/>
            <a:tailEnd/>
          </a:ln>
          <a:effectLst/>
        </p:spPr>
        <p:txBody>
          <a:bodyPr lIns="90000" tIns="46800" rIns="90000" bIns="46800"/>
          <a:lstStyle/>
          <a:p>
            <a:pPr algn="ct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600" b="1">
                <a:solidFill>
                  <a:srgbClr val="000000"/>
                </a:solidFill>
                <a:latin typeface="Cambria" charset="0"/>
                <a:cs typeface="Times New Roman" pitchFamily="16" charset="0"/>
              </a:rPr>
              <a:t>Étape 5</a:t>
            </a:r>
          </a:p>
        </p:txBody>
      </p:sp>
      <p:sp>
        <p:nvSpPr>
          <p:cNvPr id="3091" name="Oval 18"/>
          <p:cNvSpPr>
            <a:spLocks noChangeArrowheads="1"/>
          </p:cNvSpPr>
          <p:nvPr/>
        </p:nvSpPr>
        <p:spPr bwMode="auto">
          <a:xfrm>
            <a:off x="9652000" y="2674938"/>
            <a:ext cx="2540000" cy="1022350"/>
          </a:xfrm>
          <a:prstGeom prst="ellipse">
            <a:avLst/>
          </a:prstGeom>
          <a:gradFill rotWithShape="0">
            <a:gsLst>
              <a:gs pos="0">
                <a:srgbClr val="FFEBDB"/>
              </a:gs>
              <a:gs pos="100000">
                <a:srgbClr val="FFBE86"/>
              </a:gs>
            </a:gsLst>
            <a:lin ang="5400000" scaled="1"/>
          </a:gradFill>
          <a:ln w="9360" cap="sq">
            <a:solidFill>
              <a:srgbClr val="F69240"/>
            </a:solidFill>
            <a:miter lim="800000"/>
            <a:headEnd/>
            <a:tailEnd/>
          </a:ln>
          <a:effectLst>
            <a:outerShdw dist="20160" dir="5400000" algn="ctr" rotWithShape="0">
              <a:srgbClr val="808080">
                <a:alpha val="38033"/>
              </a:srgbClr>
            </a:outerShdw>
          </a:effectLst>
        </p:spPr>
        <p:txBody>
          <a:bodyPr lIns="90000" tIns="46800" rIns="90000" bIns="46800" anchor="ctr"/>
          <a:lstStyle/>
          <a:p>
            <a:pPr algn="ct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200">
                <a:solidFill>
                  <a:srgbClr val="000000"/>
                </a:solidFill>
                <a:latin typeface="Cambria" charset="0"/>
                <a:cs typeface="Times New Roman" pitchFamily="16" charset="0"/>
              </a:rPr>
              <a:t>Comprendre et identifier  les besoins de l’organisme lors de l’effort</a:t>
            </a:r>
          </a:p>
        </p:txBody>
      </p:sp>
      <p:sp>
        <p:nvSpPr>
          <p:cNvPr id="3092" name="Oval 19"/>
          <p:cNvSpPr>
            <a:spLocks noChangeArrowheads="1"/>
          </p:cNvSpPr>
          <p:nvPr/>
        </p:nvSpPr>
        <p:spPr bwMode="auto">
          <a:xfrm>
            <a:off x="3551767" y="5591175"/>
            <a:ext cx="3276600" cy="1282700"/>
          </a:xfrm>
          <a:prstGeom prst="ellipse">
            <a:avLst/>
          </a:prstGeom>
          <a:gradFill rotWithShape="0">
            <a:gsLst>
              <a:gs pos="0">
                <a:srgbClr val="FFEBDB"/>
              </a:gs>
              <a:gs pos="100000">
                <a:srgbClr val="FFBE86"/>
              </a:gs>
            </a:gsLst>
            <a:lin ang="5400000" scaled="1"/>
          </a:gradFill>
          <a:ln w="9360" cap="sq">
            <a:solidFill>
              <a:srgbClr val="F69240"/>
            </a:solidFill>
            <a:miter lim="800000"/>
            <a:headEnd/>
            <a:tailEnd/>
          </a:ln>
          <a:effectLst>
            <a:outerShdw dist="20160" dir="5400000" algn="ctr" rotWithShape="0">
              <a:srgbClr val="808080">
                <a:alpha val="38033"/>
              </a:srgbClr>
            </a:outerShdw>
          </a:effectLst>
        </p:spPr>
        <p:txBody>
          <a:bodyPr lIns="90000" tIns="46800" rIns="90000" bIns="46800" anchor="ctr"/>
          <a:lstStyle/>
          <a:p>
            <a:pPr algn="ct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200">
                <a:solidFill>
                  <a:srgbClr val="000000"/>
                </a:solidFill>
                <a:latin typeface="Cambria" charset="0"/>
                <a:cs typeface="Times New Roman" pitchFamily="16" charset="0"/>
              </a:rPr>
              <a:t>S’approprier les compétences pour rédiger une affiche  et une plaquette</a:t>
            </a:r>
          </a:p>
        </p:txBody>
      </p:sp>
      <p:sp>
        <p:nvSpPr>
          <p:cNvPr id="3093" name="Rectangle 20"/>
          <p:cNvSpPr>
            <a:spLocks noChangeArrowheads="1"/>
          </p:cNvSpPr>
          <p:nvPr/>
        </p:nvSpPr>
        <p:spPr bwMode="auto">
          <a:xfrm>
            <a:off x="8202085" y="4035426"/>
            <a:ext cx="3702049" cy="1719263"/>
          </a:xfrm>
          <a:prstGeom prst="rect">
            <a:avLst/>
          </a:prstGeom>
          <a:gradFill rotWithShape="0">
            <a:gsLst>
              <a:gs pos="0">
                <a:srgbClr val="9BC1FF"/>
              </a:gs>
              <a:gs pos="100000">
                <a:srgbClr val="3F80CD"/>
              </a:gs>
            </a:gsLst>
            <a:lin ang="5400000" scaled="1"/>
          </a:gradFill>
          <a:ln w="9360" cap="sq">
            <a:solidFill>
              <a:srgbClr val="4A7EBB"/>
            </a:solidFill>
            <a:miter lim="800000"/>
            <a:headEnd/>
            <a:tailEnd/>
          </a:ln>
          <a:effectLst>
            <a:outerShdw dist="23040" dir="5400000" algn="ctr" rotWithShape="0">
              <a:srgbClr val="808080">
                <a:alpha val="35036"/>
              </a:srgbClr>
            </a:outerShdw>
          </a:effectLst>
        </p:spPr>
        <p:txBody>
          <a:bodyPr lIns="90000" tIns="46800" rIns="90000" bIns="46800" anchor="ctr"/>
          <a:lstStyle/>
          <a:p>
            <a:pPr algn="ct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400" b="1">
                <a:solidFill>
                  <a:srgbClr val="FFFFFF"/>
                </a:solidFill>
                <a:latin typeface="Cambria" charset="0"/>
                <a:cs typeface="Times New Roman" pitchFamily="16" charset="0"/>
              </a:rPr>
              <a:t>Mesurer les effets d’un entraînement sur les paramètres physiologiques lors d’un effort</a:t>
            </a:r>
          </a:p>
        </p:txBody>
      </p:sp>
      <p:sp>
        <p:nvSpPr>
          <p:cNvPr id="3094" name="Text Box 21"/>
          <p:cNvSpPr txBox="1">
            <a:spLocks noChangeArrowheads="1"/>
          </p:cNvSpPr>
          <p:nvPr/>
        </p:nvSpPr>
        <p:spPr bwMode="auto">
          <a:xfrm>
            <a:off x="355601" y="3697288"/>
            <a:ext cx="2360084" cy="342900"/>
          </a:xfrm>
          <a:prstGeom prst="rect">
            <a:avLst/>
          </a:prstGeom>
          <a:noFill/>
          <a:ln w="9525">
            <a:noFill/>
            <a:round/>
            <a:headEnd/>
            <a:tailEnd/>
          </a:ln>
          <a:effectLst/>
        </p:spPr>
        <p:txBody>
          <a:bodyPr lIns="90000" tIns="46800" rIns="90000" bIns="46800"/>
          <a:lstStyle/>
          <a:p>
            <a:pPr algn="ct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600" b="1">
                <a:solidFill>
                  <a:srgbClr val="000000"/>
                </a:solidFill>
                <a:latin typeface="Cambria" charset="0"/>
                <a:cs typeface="Times New Roman" pitchFamily="16" charset="0"/>
              </a:rPr>
              <a:t>Étape 6</a:t>
            </a:r>
          </a:p>
        </p:txBody>
      </p:sp>
      <p:sp>
        <p:nvSpPr>
          <p:cNvPr id="3095" name="Oval 22"/>
          <p:cNvSpPr>
            <a:spLocks noChangeArrowheads="1"/>
          </p:cNvSpPr>
          <p:nvPr/>
        </p:nvSpPr>
        <p:spPr bwMode="auto">
          <a:xfrm>
            <a:off x="7721601" y="5486400"/>
            <a:ext cx="3390900" cy="1181100"/>
          </a:xfrm>
          <a:prstGeom prst="ellipse">
            <a:avLst/>
          </a:prstGeom>
          <a:gradFill rotWithShape="0">
            <a:gsLst>
              <a:gs pos="0">
                <a:srgbClr val="FFEBDB"/>
              </a:gs>
              <a:gs pos="100000">
                <a:srgbClr val="FFBE86"/>
              </a:gs>
            </a:gsLst>
            <a:lin ang="5400000" scaled="1"/>
          </a:gradFill>
          <a:ln w="9360" cap="sq">
            <a:solidFill>
              <a:srgbClr val="F69240"/>
            </a:solidFill>
            <a:miter lim="800000"/>
            <a:headEnd/>
            <a:tailEnd/>
          </a:ln>
          <a:effectLst>
            <a:outerShdw dist="20160" dir="5400000" algn="ctr" rotWithShape="0">
              <a:srgbClr val="808080">
                <a:alpha val="38033"/>
              </a:srgbClr>
            </a:outerShdw>
          </a:effectLst>
        </p:spPr>
        <p:txBody>
          <a:bodyPr lIns="90000" tIns="46800" rIns="90000" bIns="46800" anchor="ctr"/>
          <a:lstStyle/>
          <a:p>
            <a:pPr algn="ct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200">
                <a:solidFill>
                  <a:srgbClr val="000000"/>
                </a:solidFill>
                <a:latin typeface="Cambria" charset="0"/>
                <a:cs typeface="Times New Roman" pitchFamily="16" charset="0"/>
              </a:rPr>
              <a:t>Comprendre l’intérêt d’un entraînement régulier</a:t>
            </a:r>
          </a:p>
        </p:txBody>
      </p:sp>
      <p:sp>
        <p:nvSpPr>
          <p:cNvPr id="3096" name="AutoShape 23"/>
          <p:cNvSpPr>
            <a:spLocks noChangeArrowheads="1"/>
          </p:cNvSpPr>
          <p:nvPr/>
        </p:nvSpPr>
        <p:spPr bwMode="auto">
          <a:xfrm rot="10800000">
            <a:off x="7564967" y="4745038"/>
            <a:ext cx="732367" cy="285750"/>
          </a:xfrm>
          <a:prstGeom prst="rightArrow">
            <a:avLst>
              <a:gd name="adj1" fmla="val 50000"/>
              <a:gd name="adj2" fmla="val 49996"/>
            </a:avLst>
          </a:prstGeom>
          <a:gradFill rotWithShape="0">
            <a:gsLst>
              <a:gs pos="0">
                <a:srgbClr val="3F80CD"/>
              </a:gs>
              <a:gs pos="100000">
                <a:srgbClr val="9BC1FF"/>
              </a:gs>
            </a:gsLst>
            <a:lin ang="5400000" scaled="1"/>
          </a:gradFill>
          <a:ln w="9360" cap="sq">
            <a:solidFill>
              <a:srgbClr val="4A7EBB"/>
            </a:solidFill>
            <a:miter lim="800000"/>
            <a:headEnd/>
            <a:tailEnd/>
          </a:ln>
          <a:effectLst>
            <a:outerShdw dist="23040" dir="5400000" algn="ctr" rotWithShape="0">
              <a:srgbClr val="808080">
                <a:alpha val="35036"/>
              </a:srgbClr>
            </a:outerShdw>
          </a:effectLst>
        </p:spPr>
        <p:txBody>
          <a:bodyPr wrap="none" anchor="ctr"/>
          <a:lstStyle/>
          <a:p>
            <a:endParaRPr lang="fr-FR"/>
          </a:p>
        </p:txBody>
      </p:sp>
      <p:sp>
        <p:nvSpPr>
          <p:cNvPr id="3097" name="Oval 24"/>
          <p:cNvSpPr>
            <a:spLocks noChangeArrowheads="1"/>
          </p:cNvSpPr>
          <p:nvPr/>
        </p:nvSpPr>
        <p:spPr bwMode="auto">
          <a:xfrm>
            <a:off x="127000" y="5334000"/>
            <a:ext cx="2717800" cy="1143000"/>
          </a:xfrm>
          <a:prstGeom prst="ellipse">
            <a:avLst/>
          </a:prstGeom>
          <a:gradFill rotWithShape="0">
            <a:gsLst>
              <a:gs pos="0">
                <a:srgbClr val="FFEBDB"/>
              </a:gs>
              <a:gs pos="100000">
                <a:srgbClr val="FFBE86"/>
              </a:gs>
            </a:gsLst>
            <a:lin ang="5400000" scaled="1"/>
          </a:gradFill>
          <a:ln w="9360" cap="sq">
            <a:solidFill>
              <a:srgbClr val="F69240"/>
            </a:solidFill>
            <a:miter lim="800000"/>
            <a:headEnd/>
            <a:tailEnd/>
          </a:ln>
          <a:effectLst>
            <a:outerShdw dist="20160" dir="5400000" algn="ctr" rotWithShape="0">
              <a:srgbClr val="808080">
                <a:alpha val="38033"/>
              </a:srgbClr>
            </a:outerShdw>
          </a:effectLst>
        </p:spPr>
        <p:txBody>
          <a:bodyPr lIns="90000" tIns="46800" rIns="90000" bIns="46800" anchor="ctr"/>
          <a:lstStyle/>
          <a:p>
            <a:pPr algn="ct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200">
                <a:solidFill>
                  <a:srgbClr val="000000"/>
                </a:solidFill>
                <a:latin typeface="Cambria" charset="0"/>
                <a:cs typeface="Times New Roman" pitchFamily="16" charset="0"/>
              </a:rPr>
              <a:t>Savoir s’évaluer.</a:t>
            </a:r>
          </a:p>
          <a:p>
            <a:pPr algn="ct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200">
                <a:solidFill>
                  <a:srgbClr val="000000"/>
                </a:solidFill>
                <a:latin typeface="Cambria" charset="0"/>
                <a:cs typeface="Times New Roman" pitchFamily="16" charset="0"/>
              </a:rPr>
              <a:t>Développer l’esprit critique, accepter la critique</a:t>
            </a:r>
          </a:p>
          <a:p>
            <a:pPr algn="ct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200">
                <a:solidFill>
                  <a:srgbClr val="000000"/>
                </a:solidFill>
                <a:latin typeface="Cambria" charset="0"/>
                <a:cs typeface="Times New Roman" pitchFamily="16" charset="0"/>
              </a:rPr>
              <a:t>Justifier ses choix</a:t>
            </a:r>
          </a:p>
        </p:txBody>
      </p:sp>
      <p:sp>
        <p:nvSpPr>
          <p:cNvPr id="26" name="ZoneTexte 25"/>
          <p:cNvSpPr txBox="1"/>
          <p:nvPr/>
        </p:nvSpPr>
        <p:spPr>
          <a:xfrm rot="20104311">
            <a:off x="10051575" y="6197491"/>
            <a:ext cx="2357454" cy="307777"/>
          </a:xfrm>
          <a:prstGeom prst="rect">
            <a:avLst/>
          </a:prstGeom>
          <a:solidFill>
            <a:schemeClr val="bg1">
              <a:lumMod val="85000"/>
            </a:schemeClr>
          </a:solidFill>
        </p:spPr>
        <p:txBody>
          <a:bodyPr wrap="square" rtlCol="0">
            <a:spAutoFit/>
          </a:bodyPr>
          <a:lstStyle/>
          <a:p>
            <a:pPr algn="ctr"/>
            <a:r>
              <a:rPr lang="fr-FR" dirty="0" smtClean="0">
                <a:solidFill>
                  <a:schemeClr val="tx1">
                    <a:lumMod val="50000"/>
                    <a:lumOff val="50000"/>
                  </a:schemeClr>
                </a:solidFill>
                <a:hlinkClick r:id="rId3" action="ppaction://hlinksldjump"/>
              </a:rPr>
              <a:t>Retour scénario</a:t>
            </a:r>
            <a:endParaRPr lang="fr-FR" dirty="0">
              <a:solidFill>
                <a:schemeClr val="tx1">
                  <a:lumMod val="50000"/>
                  <a:lumOff val="50000"/>
                </a:schemeClr>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
          <p:cNvSpPr>
            <a:spLocks noChangeArrowheads="1"/>
          </p:cNvSpPr>
          <p:nvPr/>
        </p:nvSpPr>
        <p:spPr bwMode="auto">
          <a:xfrm>
            <a:off x="461434" y="184150"/>
            <a:ext cx="11190817" cy="947738"/>
          </a:xfrm>
          <a:prstGeom prst="rect">
            <a:avLst/>
          </a:prstGeom>
          <a:solidFill>
            <a:srgbClr val="17375E"/>
          </a:solidFill>
          <a:ln w="9360" cap="sq">
            <a:solidFill>
              <a:srgbClr val="4A7EBB"/>
            </a:solidFill>
            <a:miter lim="800000"/>
            <a:headEnd/>
            <a:tailEnd/>
          </a:ln>
          <a:effectLst>
            <a:outerShdw dist="23040" dir="5400000" algn="ctr" rotWithShape="0">
              <a:srgbClr val="808080">
                <a:alpha val="35036"/>
              </a:srgbClr>
            </a:outerShdw>
          </a:effectLst>
        </p:spPr>
        <p:txBody>
          <a:bodyPr lIns="90000" tIns="46800" rIns="90000" bIns="46800" anchor="ctr"/>
          <a:lstStyle/>
          <a:p>
            <a:pPr algn="ct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800">
                <a:solidFill>
                  <a:srgbClr val="FFFFFF"/>
                </a:solidFill>
                <a:latin typeface="Calibri" charset="0"/>
              </a:rPr>
              <a:t>Étape 1 : SVT  1 heure</a:t>
            </a:r>
          </a:p>
          <a:p>
            <a:pPr algn="ct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800">
                <a:solidFill>
                  <a:srgbClr val="FFFFFF"/>
                </a:solidFill>
                <a:latin typeface="Calibri" charset="0"/>
              </a:rPr>
              <a:t>Semaine 1</a:t>
            </a:r>
          </a:p>
        </p:txBody>
      </p:sp>
      <p:sp>
        <p:nvSpPr>
          <p:cNvPr id="4099" name="Rectangle 2"/>
          <p:cNvSpPr>
            <a:spLocks noChangeArrowheads="1"/>
          </p:cNvSpPr>
          <p:nvPr/>
        </p:nvSpPr>
        <p:spPr bwMode="auto">
          <a:xfrm>
            <a:off x="461434" y="1293814"/>
            <a:ext cx="11190817" cy="1500187"/>
          </a:xfrm>
          <a:prstGeom prst="rect">
            <a:avLst/>
          </a:prstGeom>
          <a:solidFill>
            <a:srgbClr val="FFFFFF"/>
          </a:solidFill>
          <a:ln w="50760" cap="sq">
            <a:solidFill>
              <a:srgbClr val="17375E"/>
            </a:solidFill>
            <a:miter lim="800000"/>
            <a:headEnd/>
            <a:tailEnd/>
          </a:ln>
          <a:effectLst>
            <a:outerShdw dist="23040" dir="5400000" algn="ctr" rotWithShape="0">
              <a:srgbClr val="808080">
                <a:alpha val="35036"/>
              </a:srgbClr>
            </a:outerShdw>
          </a:effectLst>
        </p:spPr>
        <p:txBody>
          <a:bodyPr lIns="90000" tIns="46800" rIns="90000" bIns="46800"/>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800" b="1">
                <a:solidFill>
                  <a:srgbClr val="000000"/>
                </a:solidFill>
                <a:latin typeface="Calibri" charset="0"/>
              </a:rPr>
              <a:t>Objectifs d’acquisition : </a:t>
            </a:r>
          </a:p>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800">
                <a:solidFill>
                  <a:srgbClr val="000000"/>
                </a:solidFill>
                <a:latin typeface="Calibri" charset="0"/>
              </a:rPr>
              <a:t>Fonder ses choix de comportement responsable vis-à-vis de sa santé ou de l’environnement sur des arguments scientifiques. </a:t>
            </a:r>
          </a:p>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800">
                <a:solidFill>
                  <a:srgbClr val="000000"/>
                </a:solidFill>
                <a:latin typeface="Calibri" charset="0"/>
              </a:rPr>
              <a:t>Comprendre les responsabilités individuelle et collective en matière de préservation […] de santé. </a:t>
            </a:r>
          </a:p>
        </p:txBody>
      </p:sp>
      <p:sp>
        <p:nvSpPr>
          <p:cNvPr id="4100" name="Rectangle 3"/>
          <p:cNvSpPr>
            <a:spLocks noChangeArrowheads="1"/>
          </p:cNvSpPr>
          <p:nvPr/>
        </p:nvSpPr>
        <p:spPr bwMode="auto">
          <a:xfrm>
            <a:off x="461434" y="3059114"/>
            <a:ext cx="11190817" cy="1208087"/>
          </a:xfrm>
          <a:prstGeom prst="rect">
            <a:avLst/>
          </a:prstGeom>
          <a:solidFill>
            <a:srgbClr val="FFFFFF"/>
          </a:solidFill>
          <a:ln w="50760" cap="sq">
            <a:solidFill>
              <a:srgbClr val="17375E"/>
            </a:solidFill>
            <a:miter lim="800000"/>
            <a:headEnd/>
            <a:tailEnd/>
          </a:ln>
          <a:effectLst>
            <a:outerShdw dist="23040" dir="5400000" algn="ctr" rotWithShape="0">
              <a:srgbClr val="808080">
                <a:alpha val="35036"/>
              </a:srgbClr>
            </a:outerShdw>
          </a:effectLst>
        </p:spPr>
        <p:txBody>
          <a:bodyPr lIns="90000" tIns="46800" rIns="90000" bIns="46800"/>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800" b="1" dirty="0">
                <a:solidFill>
                  <a:srgbClr val="000000"/>
                </a:solidFill>
                <a:latin typeface="Calibri" charset="0"/>
              </a:rPr>
              <a:t>Organisation pédagogique :</a:t>
            </a:r>
          </a:p>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800" dirty="0">
                <a:solidFill>
                  <a:srgbClr val="000000"/>
                </a:solidFill>
                <a:latin typeface="Calibri" charset="0"/>
              </a:rPr>
              <a:t>Analyse d’une image publicitaire faisant émerger les représentations de l’élève sur la notion de capital santé (travail en groupes). Sensibilisation à la politique de santé publique.</a:t>
            </a:r>
          </a:p>
        </p:txBody>
      </p:sp>
      <p:sp>
        <p:nvSpPr>
          <p:cNvPr id="4101" name="Rectangle 4"/>
          <p:cNvSpPr>
            <a:spLocks noChangeArrowheads="1"/>
          </p:cNvSpPr>
          <p:nvPr/>
        </p:nvSpPr>
        <p:spPr bwMode="auto">
          <a:xfrm>
            <a:off x="461434" y="4464051"/>
            <a:ext cx="11190817" cy="1897063"/>
          </a:xfrm>
          <a:prstGeom prst="rect">
            <a:avLst/>
          </a:prstGeom>
          <a:solidFill>
            <a:srgbClr val="FFFFFF"/>
          </a:solidFill>
          <a:ln w="50760" cap="sq">
            <a:solidFill>
              <a:srgbClr val="17375E"/>
            </a:solidFill>
            <a:miter lim="800000"/>
            <a:headEnd/>
            <a:tailEnd/>
          </a:ln>
          <a:effectLst>
            <a:outerShdw dist="23040" dir="5400000" algn="ctr" rotWithShape="0">
              <a:srgbClr val="808080">
                <a:alpha val="35036"/>
              </a:srgbClr>
            </a:outerShdw>
          </a:effectLst>
        </p:spPr>
        <p:txBody>
          <a:bodyPr lIns="90000" tIns="46800" rIns="90000" bIns="46800"/>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800" b="1">
                <a:solidFill>
                  <a:srgbClr val="000000"/>
                </a:solidFill>
                <a:latin typeface="Calibri" charset="0"/>
              </a:rPr>
              <a:t>Éléments de continuité du projet</a:t>
            </a:r>
          </a:p>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800">
                <a:solidFill>
                  <a:srgbClr val="000000"/>
                </a:solidFill>
                <a:latin typeface="Calibri" charset="0"/>
              </a:rPr>
              <a:t>Bilan écrit des représentations des élèves et des questions posées.</a:t>
            </a:r>
          </a:p>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800">
                <a:solidFill>
                  <a:srgbClr val="000000"/>
                </a:solidFill>
                <a:latin typeface="Calibri" charset="0"/>
              </a:rPr>
              <a:t>Problématique et hypothèses à vérifier.</a:t>
            </a:r>
          </a:p>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altLang="fr-FR" sz="1800">
              <a:solidFill>
                <a:srgbClr val="000000"/>
              </a:solidFill>
              <a:latin typeface="Calibri" charset="0"/>
            </a:endParaRPr>
          </a:p>
        </p:txBody>
      </p:sp>
      <p:sp>
        <p:nvSpPr>
          <p:cNvPr id="6" name="ZoneTexte 5"/>
          <p:cNvSpPr txBox="1"/>
          <p:nvPr/>
        </p:nvSpPr>
        <p:spPr>
          <a:xfrm rot="20104311">
            <a:off x="9879498" y="6067748"/>
            <a:ext cx="2357454" cy="307777"/>
          </a:xfrm>
          <a:prstGeom prst="rect">
            <a:avLst/>
          </a:prstGeom>
          <a:solidFill>
            <a:schemeClr val="bg1">
              <a:lumMod val="85000"/>
            </a:schemeClr>
          </a:solidFill>
        </p:spPr>
        <p:txBody>
          <a:bodyPr wrap="square" rtlCol="0">
            <a:spAutoFit/>
          </a:bodyPr>
          <a:lstStyle/>
          <a:p>
            <a:pPr algn="ctr"/>
            <a:r>
              <a:rPr lang="fr-FR" dirty="0" smtClean="0">
                <a:solidFill>
                  <a:schemeClr val="tx1">
                    <a:lumMod val="50000"/>
                    <a:lumOff val="50000"/>
                  </a:schemeClr>
                </a:solidFill>
                <a:hlinkClick r:id="rId3" action="ppaction://hlinksldjump"/>
              </a:rPr>
              <a:t>Retour scénario</a:t>
            </a:r>
            <a:endParaRPr lang="fr-FR" dirty="0">
              <a:solidFill>
                <a:schemeClr val="tx1">
                  <a:lumMod val="50000"/>
                  <a:lumOff val="50000"/>
                </a:schemeClr>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ChangeArrowheads="1"/>
          </p:cNvSpPr>
          <p:nvPr/>
        </p:nvSpPr>
        <p:spPr bwMode="auto">
          <a:xfrm>
            <a:off x="461434" y="184150"/>
            <a:ext cx="11190817" cy="947738"/>
          </a:xfrm>
          <a:prstGeom prst="rect">
            <a:avLst/>
          </a:prstGeom>
          <a:solidFill>
            <a:srgbClr val="17375E"/>
          </a:solidFill>
          <a:ln w="9360" cap="sq">
            <a:solidFill>
              <a:srgbClr val="4A7EBB"/>
            </a:solidFill>
            <a:miter lim="800000"/>
            <a:headEnd/>
            <a:tailEnd/>
          </a:ln>
          <a:effectLst>
            <a:outerShdw dist="23040" dir="5400000" algn="ctr" rotWithShape="0">
              <a:srgbClr val="808080">
                <a:alpha val="35036"/>
              </a:srgbClr>
            </a:outerShdw>
          </a:effectLst>
        </p:spPr>
        <p:txBody>
          <a:bodyPr lIns="90000" tIns="46800" rIns="90000" bIns="46800" anchor="ctr"/>
          <a:lstStyle/>
          <a:p>
            <a:pPr algn="ct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800">
                <a:solidFill>
                  <a:srgbClr val="FFFFFF"/>
                </a:solidFill>
                <a:latin typeface="Calibri" charset="0"/>
              </a:rPr>
              <a:t>Étape 2 : SVT  2h en travaux pratiques</a:t>
            </a:r>
          </a:p>
          <a:p>
            <a:pPr algn="ct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800">
                <a:solidFill>
                  <a:srgbClr val="FFFFFF"/>
                </a:solidFill>
                <a:latin typeface="Calibri" charset="0"/>
              </a:rPr>
              <a:t>Semaine 2</a:t>
            </a:r>
          </a:p>
        </p:txBody>
      </p:sp>
      <p:sp>
        <p:nvSpPr>
          <p:cNvPr id="5123" name="Rectangle 2"/>
          <p:cNvSpPr>
            <a:spLocks noChangeArrowheads="1"/>
          </p:cNvSpPr>
          <p:nvPr/>
        </p:nvSpPr>
        <p:spPr bwMode="auto">
          <a:xfrm>
            <a:off x="461434" y="1397001"/>
            <a:ext cx="11190817" cy="1095375"/>
          </a:xfrm>
          <a:prstGeom prst="rect">
            <a:avLst/>
          </a:prstGeom>
          <a:solidFill>
            <a:srgbClr val="FFFFFF"/>
          </a:solidFill>
          <a:ln w="50760" cap="sq">
            <a:solidFill>
              <a:srgbClr val="17375E"/>
            </a:solidFill>
            <a:miter lim="800000"/>
            <a:headEnd/>
            <a:tailEnd/>
          </a:ln>
          <a:effectLst>
            <a:outerShdw dist="23040" dir="5400000" algn="ctr" rotWithShape="0">
              <a:srgbClr val="808080">
                <a:alpha val="35036"/>
              </a:srgbClr>
            </a:outerShdw>
          </a:effectLst>
        </p:spPr>
        <p:txBody>
          <a:bodyPr lIns="90000" tIns="46800" rIns="90000" bIns="46800"/>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800" b="1">
                <a:solidFill>
                  <a:srgbClr val="000000"/>
                </a:solidFill>
                <a:latin typeface="Calibri" charset="0"/>
              </a:rPr>
              <a:t>Objectifs d’acquisition : </a:t>
            </a:r>
            <a:r>
              <a:rPr lang="fr-FR" altLang="fr-FR" sz="1800">
                <a:solidFill>
                  <a:srgbClr val="000000"/>
                </a:solidFill>
                <a:latin typeface="Calibri" charset="0"/>
              </a:rPr>
              <a:t>Pratiquer des démarches scientifiques</a:t>
            </a:r>
          </a:p>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800" i="1">
                <a:solidFill>
                  <a:srgbClr val="000000"/>
                </a:solidFill>
                <a:latin typeface="Calibri" charset="0"/>
              </a:rPr>
              <a:t>Expliquer comment le système cardiovasculaire intervient lors d’un effort musculaire, en identifiant les capacités et les limites de l’organisme.</a:t>
            </a:r>
          </a:p>
        </p:txBody>
      </p:sp>
      <p:sp>
        <p:nvSpPr>
          <p:cNvPr id="5124" name="Rectangle 3"/>
          <p:cNvSpPr>
            <a:spLocks noChangeArrowheads="1"/>
          </p:cNvSpPr>
          <p:nvPr/>
        </p:nvSpPr>
        <p:spPr bwMode="auto">
          <a:xfrm>
            <a:off x="461434" y="2636838"/>
            <a:ext cx="11190817" cy="2062162"/>
          </a:xfrm>
          <a:prstGeom prst="rect">
            <a:avLst/>
          </a:prstGeom>
          <a:solidFill>
            <a:srgbClr val="FFFFFF"/>
          </a:solidFill>
          <a:ln w="50760" cap="sq">
            <a:solidFill>
              <a:srgbClr val="17375E"/>
            </a:solidFill>
            <a:miter lim="800000"/>
            <a:headEnd/>
            <a:tailEnd/>
          </a:ln>
          <a:effectLst>
            <a:outerShdw dist="23040" dir="5400000" algn="ctr" rotWithShape="0">
              <a:srgbClr val="808080">
                <a:alpha val="35036"/>
              </a:srgbClr>
            </a:outerShdw>
          </a:effectLst>
        </p:spPr>
        <p:txBody>
          <a:bodyPr lIns="90000" tIns="46800" rIns="90000" bIns="46800"/>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800" b="1">
                <a:solidFill>
                  <a:srgbClr val="000000"/>
                </a:solidFill>
                <a:latin typeface="Calibri" charset="0"/>
              </a:rPr>
              <a:t>Organisation pédagogique :</a:t>
            </a:r>
          </a:p>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800">
                <a:solidFill>
                  <a:srgbClr val="000000"/>
                </a:solidFill>
                <a:latin typeface="Calibri" charset="0"/>
              </a:rPr>
              <a:t>Prise de mesures des fréquences cardiaques et respiratoires, des capacités pulmonaires au repos et à l’effort.</a:t>
            </a:r>
          </a:p>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800">
                <a:solidFill>
                  <a:srgbClr val="000000"/>
                </a:solidFill>
                <a:latin typeface="Calibri" charset="0"/>
              </a:rPr>
              <a:t>Conception d’expériences et interprétation des résultats pour mettre en évidence des besoins musculaires en dioxygène. (</a:t>
            </a:r>
            <a:r>
              <a:rPr lang="fr-FR" altLang="fr-FR" sz="1800" i="1">
                <a:solidFill>
                  <a:srgbClr val="000000"/>
                </a:solidFill>
                <a:latin typeface="Calibri" charset="0"/>
              </a:rPr>
              <a:t>Travail des élèves en binômes)</a:t>
            </a:r>
          </a:p>
        </p:txBody>
      </p:sp>
      <p:sp>
        <p:nvSpPr>
          <p:cNvPr id="5125" name="Rectangle 4"/>
          <p:cNvSpPr>
            <a:spLocks noChangeArrowheads="1"/>
          </p:cNvSpPr>
          <p:nvPr/>
        </p:nvSpPr>
        <p:spPr bwMode="auto">
          <a:xfrm>
            <a:off x="461434" y="4964113"/>
            <a:ext cx="11190817" cy="1397000"/>
          </a:xfrm>
          <a:prstGeom prst="rect">
            <a:avLst/>
          </a:prstGeom>
          <a:solidFill>
            <a:srgbClr val="FFFFFF"/>
          </a:solidFill>
          <a:ln w="50760" cap="sq">
            <a:solidFill>
              <a:srgbClr val="17375E"/>
            </a:solidFill>
            <a:miter lim="800000"/>
            <a:headEnd/>
            <a:tailEnd/>
          </a:ln>
          <a:effectLst>
            <a:outerShdw dist="23040" dir="5400000" algn="ctr" rotWithShape="0">
              <a:srgbClr val="808080">
                <a:alpha val="35036"/>
              </a:srgbClr>
            </a:outerShdw>
          </a:effectLst>
        </p:spPr>
        <p:txBody>
          <a:bodyPr lIns="90000" tIns="46800" rIns="90000" bIns="46800"/>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800" b="1">
                <a:solidFill>
                  <a:srgbClr val="000000"/>
                </a:solidFill>
                <a:latin typeface="Calibri" charset="0"/>
              </a:rPr>
              <a:t>Éléments de continuité du projet </a:t>
            </a:r>
            <a:r>
              <a:rPr lang="fr-FR" altLang="fr-FR" sz="1800">
                <a:solidFill>
                  <a:srgbClr val="000000"/>
                </a:solidFill>
                <a:latin typeface="Calibri" charset="0"/>
              </a:rPr>
              <a:t>:</a:t>
            </a:r>
          </a:p>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800">
                <a:solidFill>
                  <a:srgbClr val="000000"/>
                </a:solidFill>
                <a:latin typeface="Calibri" charset="0"/>
              </a:rPr>
              <a:t>Cahier d’expériences avec tableau de données.</a:t>
            </a:r>
          </a:p>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800">
                <a:solidFill>
                  <a:srgbClr val="000000"/>
                </a:solidFill>
                <a:latin typeface="Calibri" charset="0"/>
              </a:rPr>
              <a:t>Les élèves testent la partie du message publicitaire lié aux besoins énergétiques.</a:t>
            </a:r>
          </a:p>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altLang="fr-FR" sz="1800">
              <a:solidFill>
                <a:srgbClr val="000000"/>
              </a:solidFill>
              <a:latin typeface="Calibri" charset="0"/>
            </a:endParaRPr>
          </a:p>
        </p:txBody>
      </p:sp>
      <p:sp>
        <p:nvSpPr>
          <p:cNvPr id="6" name="ZoneTexte 5"/>
          <p:cNvSpPr txBox="1"/>
          <p:nvPr/>
        </p:nvSpPr>
        <p:spPr>
          <a:xfrm rot="20104311">
            <a:off x="9651448" y="6067748"/>
            <a:ext cx="2357454" cy="307777"/>
          </a:xfrm>
          <a:prstGeom prst="rect">
            <a:avLst/>
          </a:prstGeom>
          <a:solidFill>
            <a:schemeClr val="bg1">
              <a:lumMod val="85000"/>
            </a:schemeClr>
          </a:solidFill>
        </p:spPr>
        <p:txBody>
          <a:bodyPr wrap="square" rtlCol="0">
            <a:spAutoFit/>
          </a:bodyPr>
          <a:lstStyle/>
          <a:p>
            <a:pPr algn="ctr"/>
            <a:r>
              <a:rPr lang="fr-FR" dirty="0" smtClean="0">
                <a:solidFill>
                  <a:schemeClr val="tx1">
                    <a:lumMod val="50000"/>
                    <a:lumOff val="50000"/>
                  </a:schemeClr>
                </a:solidFill>
                <a:hlinkClick r:id="rId3" action="ppaction://hlinksldjump"/>
              </a:rPr>
              <a:t>Retour scénario</a:t>
            </a:r>
            <a:endParaRPr lang="fr-FR" dirty="0">
              <a:solidFill>
                <a:schemeClr val="tx1">
                  <a:lumMod val="50000"/>
                  <a:lumOff val="50000"/>
                </a:schemeClr>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p:cNvSpPr>
            <a:spLocks noChangeArrowheads="1"/>
          </p:cNvSpPr>
          <p:nvPr/>
        </p:nvSpPr>
        <p:spPr bwMode="auto">
          <a:xfrm>
            <a:off x="461434" y="184150"/>
            <a:ext cx="11190817" cy="947738"/>
          </a:xfrm>
          <a:prstGeom prst="rect">
            <a:avLst/>
          </a:prstGeom>
          <a:solidFill>
            <a:srgbClr val="17375E"/>
          </a:solidFill>
          <a:ln w="9360" cap="sq">
            <a:solidFill>
              <a:srgbClr val="4A7EBB"/>
            </a:solidFill>
            <a:miter lim="800000"/>
            <a:headEnd/>
            <a:tailEnd/>
          </a:ln>
          <a:effectLst>
            <a:outerShdw dist="23040" dir="5400000" algn="ctr" rotWithShape="0">
              <a:srgbClr val="808080">
                <a:alpha val="35036"/>
              </a:srgbClr>
            </a:outerShdw>
          </a:effectLst>
        </p:spPr>
        <p:txBody>
          <a:bodyPr lIns="90000" tIns="46800" rIns="90000" bIns="46800" anchor="ctr"/>
          <a:lstStyle/>
          <a:p>
            <a:pPr algn="ct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800">
                <a:solidFill>
                  <a:srgbClr val="FFFFFF"/>
                </a:solidFill>
                <a:latin typeface="Calibri" charset="0"/>
              </a:rPr>
              <a:t>Étape 2 (suite) : EPS – 1 heure</a:t>
            </a:r>
          </a:p>
          <a:p>
            <a:pPr algn="ct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800">
                <a:solidFill>
                  <a:srgbClr val="FFFFFF"/>
                </a:solidFill>
                <a:latin typeface="Calibri" charset="0"/>
              </a:rPr>
              <a:t>Semaine 2</a:t>
            </a:r>
          </a:p>
        </p:txBody>
      </p:sp>
      <p:sp>
        <p:nvSpPr>
          <p:cNvPr id="6147" name="Rectangle 2"/>
          <p:cNvSpPr>
            <a:spLocks noChangeArrowheads="1"/>
          </p:cNvSpPr>
          <p:nvPr/>
        </p:nvSpPr>
        <p:spPr bwMode="auto">
          <a:xfrm>
            <a:off x="461434" y="1397000"/>
            <a:ext cx="11190817" cy="1397000"/>
          </a:xfrm>
          <a:prstGeom prst="rect">
            <a:avLst/>
          </a:prstGeom>
          <a:solidFill>
            <a:srgbClr val="FFFFFF"/>
          </a:solidFill>
          <a:ln w="50760" cap="sq">
            <a:solidFill>
              <a:srgbClr val="17375E"/>
            </a:solidFill>
            <a:miter lim="800000"/>
            <a:headEnd/>
            <a:tailEnd/>
          </a:ln>
          <a:effectLst>
            <a:outerShdw dist="23040" dir="5400000" algn="ctr" rotWithShape="0">
              <a:srgbClr val="808080">
                <a:alpha val="35036"/>
              </a:srgbClr>
            </a:outerShdw>
          </a:effectLst>
        </p:spPr>
        <p:txBody>
          <a:bodyPr lIns="90000" tIns="46800" rIns="90000" bIns="46800"/>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800" b="1">
                <a:solidFill>
                  <a:srgbClr val="000000"/>
                </a:solidFill>
                <a:latin typeface="Calibri" charset="0"/>
              </a:rPr>
              <a:t>Objectifs d’acquisition :</a:t>
            </a:r>
          </a:p>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800">
                <a:solidFill>
                  <a:srgbClr val="000000"/>
                </a:solidFill>
              </a:rPr>
              <a:t>Apprendre à entretenir sa santé par une activité physique régulière</a:t>
            </a:r>
          </a:p>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800" i="1">
                <a:solidFill>
                  <a:srgbClr val="000000"/>
                </a:solidFill>
              </a:rPr>
              <a:t>Utiliser des repères extérieurs et des indicateurs physiques pour contrôler son déplacement et l’allure de son effort.</a:t>
            </a:r>
          </a:p>
        </p:txBody>
      </p:sp>
      <p:sp>
        <p:nvSpPr>
          <p:cNvPr id="6148" name="Rectangle 3"/>
          <p:cNvSpPr>
            <a:spLocks noChangeArrowheads="1"/>
          </p:cNvSpPr>
          <p:nvPr/>
        </p:nvSpPr>
        <p:spPr bwMode="auto">
          <a:xfrm>
            <a:off x="461434" y="3024188"/>
            <a:ext cx="11190817" cy="1871662"/>
          </a:xfrm>
          <a:prstGeom prst="rect">
            <a:avLst/>
          </a:prstGeom>
          <a:solidFill>
            <a:srgbClr val="FFFFFF"/>
          </a:solidFill>
          <a:ln w="50760" cap="sq">
            <a:solidFill>
              <a:srgbClr val="17375E"/>
            </a:solidFill>
            <a:miter lim="800000"/>
            <a:headEnd/>
            <a:tailEnd/>
          </a:ln>
          <a:effectLst>
            <a:outerShdw dist="23040" dir="5400000" algn="ctr" rotWithShape="0">
              <a:srgbClr val="808080">
                <a:alpha val="35036"/>
              </a:srgbClr>
            </a:outerShdw>
          </a:effectLst>
        </p:spPr>
        <p:txBody>
          <a:bodyPr lIns="90000" tIns="46800" rIns="90000" bIns="46800"/>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800" b="1">
                <a:solidFill>
                  <a:srgbClr val="000000"/>
                </a:solidFill>
                <a:latin typeface="Calibri" charset="0"/>
              </a:rPr>
              <a:t>Organisation pédagogique :</a:t>
            </a:r>
          </a:p>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800">
                <a:solidFill>
                  <a:srgbClr val="000000"/>
                </a:solidFill>
                <a:latin typeface="Calibri" charset="0"/>
              </a:rPr>
              <a:t>Déterminer en situation d’effort son potentiel aérobie et calculer son potentiel d’endurance ou VMA (Vitesse Maximale Aérobie).</a:t>
            </a:r>
          </a:p>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800">
                <a:solidFill>
                  <a:srgbClr val="000000"/>
                </a:solidFill>
                <a:latin typeface="Calibri" charset="0"/>
              </a:rPr>
              <a:t>Positionner les effets de son effort physique sur une échelle globale de ressentis.</a:t>
            </a:r>
          </a:p>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800" i="1">
                <a:solidFill>
                  <a:srgbClr val="000000"/>
                </a:solidFill>
                <a:latin typeface="Calibri" charset="0"/>
              </a:rPr>
              <a:t>Travail individuel.</a:t>
            </a:r>
          </a:p>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altLang="fr-FR" sz="1800" i="1">
              <a:solidFill>
                <a:srgbClr val="000000"/>
              </a:solidFill>
              <a:latin typeface="Calibri" charset="0"/>
            </a:endParaRPr>
          </a:p>
        </p:txBody>
      </p:sp>
      <p:sp>
        <p:nvSpPr>
          <p:cNvPr id="6149" name="Rectangle 4"/>
          <p:cNvSpPr>
            <a:spLocks noChangeArrowheads="1"/>
          </p:cNvSpPr>
          <p:nvPr/>
        </p:nvSpPr>
        <p:spPr bwMode="auto">
          <a:xfrm>
            <a:off x="461434" y="5040313"/>
            <a:ext cx="11190817" cy="1320800"/>
          </a:xfrm>
          <a:prstGeom prst="rect">
            <a:avLst/>
          </a:prstGeom>
          <a:solidFill>
            <a:srgbClr val="FFFFFF"/>
          </a:solidFill>
          <a:ln w="50760" cap="sq">
            <a:solidFill>
              <a:srgbClr val="17375E"/>
            </a:solidFill>
            <a:miter lim="800000"/>
            <a:headEnd/>
            <a:tailEnd/>
          </a:ln>
          <a:effectLst>
            <a:outerShdw dist="23040" dir="5400000" algn="ctr" rotWithShape="0">
              <a:srgbClr val="808080">
                <a:alpha val="35036"/>
              </a:srgbClr>
            </a:outerShdw>
          </a:effectLst>
        </p:spPr>
        <p:txBody>
          <a:bodyPr lIns="90000" tIns="46800" rIns="90000" bIns="46800"/>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800" b="1">
                <a:solidFill>
                  <a:srgbClr val="000000"/>
                </a:solidFill>
                <a:latin typeface="Calibri" charset="0"/>
              </a:rPr>
              <a:t>Éléments de continuité du projet </a:t>
            </a:r>
            <a:r>
              <a:rPr lang="fr-FR" altLang="fr-FR" sz="1800">
                <a:solidFill>
                  <a:srgbClr val="000000"/>
                </a:solidFill>
                <a:latin typeface="Calibri" charset="0"/>
              </a:rPr>
              <a:t>:</a:t>
            </a:r>
          </a:p>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800">
                <a:solidFill>
                  <a:srgbClr val="000000"/>
                </a:solidFill>
                <a:latin typeface="Calibri" charset="0"/>
              </a:rPr>
              <a:t>Valeur de la VMA de chacun des élèves.</a:t>
            </a:r>
          </a:p>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800">
                <a:solidFill>
                  <a:srgbClr val="000000"/>
                </a:solidFill>
                <a:latin typeface="Calibri" charset="0"/>
              </a:rPr>
              <a:t>Les élèves testent la partie du message publicitaire lié à la notion de norme</a:t>
            </a:r>
          </a:p>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altLang="fr-FR" sz="1800">
              <a:solidFill>
                <a:srgbClr val="000000"/>
              </a:solidFill>
              <a:latin typeface="Calibri" charset="0"/>
            </a:endParaRPr>
          </a:p>
        </p:txBody>
      </p:sp>
      <p:sp>
        <p:nvSpPr>
          <p:cNvPr id="6" name="ZoneTexte 5"/>
          <p:cNvSpPr txBox="1"/>
          <p:nvPr/>
        </p:nvSpPr>
        <p:spPr>
          <a:xfrm rot="20104311">
            <a:off x="9879499" y="6067747"/>
            <a:ext cx="2357454" cy="307777"/>
          </a:xfrm>
          <a:prstGeom prst="rect">
            <a:avLst/>
          </a:prstGeom>
          <a:solidFill>
            <a:schemeClr val="bg1">
              <a:lumMod val="85000"/>
            </a:schemeClr>
          </a:solidFill>
        </p:spPr>
        <p:txBody>
          <a:bodyPr wrap="square" rtlCol="0">
            <a:spAutoFit/>
          </a:bodyPr>
          <a:lstStyle/>
          <a:p>
            <a:pPr algn="ctr"/>
            <a:r>
              <a:rPr lang="fr-FR" dirty="0" smtClean="0">
                <a:solidFill>
                  <a:schemeClr val="tx1">
                    <a:lumMod val="50000"/>
                    <a:lumOff val="50000"/>
                  </a:schemeClr>
                </a:solidFill>
                <a:hlinkClick r:id="rId3" action="ppaction://hlinksldjump"/>
              </a:rPr>
              <a:t>Retour scénario</a:t>
            </a:r>
            <a:endParaRPr lang="fr-FR" dirty="0">
              <a:solidFill>
                <a:schemeClr val="tx1">
                  <a:lumMod val="50000"/>
                  <a:lumOff val="50000"/>
                </a:schemeClr>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
          <p:cNvSpPr>
            <a:spLocks noChangeArrowheads="1"/>
          </p:cNvSpPr>
          <p:nvPr/>
        </p:nvSpPr>
        <p:spPr bwMode="auto">
          <a:xfrm>
            <a:off x="461434" y="184150"/>
            <a:ext cx="11190817" cy="947738"/>
          </a:xfrm>
          <a:prstGeom prst="rect">
            <a:avLst/>
          </a:prstGeom>
          <a:solidFill>
            <a:srgbClr val="17375E"/>
          </a:solidFill>
          <a:ln w="9360" cap="sq">
            <a:solidFill>
              <a:srgbClr val="4A7EBB"/>
            </a:solidFill>
            <a:miter lim="800000"/>
            <a:headEnd/>
            <a:tailEnd/>
          </a:ln>
          <a:effectLst>
            <a:outerShdw dist="23040" dir="5400000" algn="ctr" rotWithShape="0">
              <a:srgbClr val="808080">
                <a:alpha val="35036"/>
              </a:srgbClr>
            </a:outerShdw>
          </a:effectLst>
        </p:spPr>
        <p:txBody>
          <a:bodyPr lIns="90000" tIns="46800" rIns="90000" bIns="46800" anchor="ctr"/>
          <a:lstStyle/>
          <a:p>
            <a:pPr algn="ct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800">
                <a:solidFill>
                  <a:srgbClr val="FFFFFF"/>
                </a:solidFill>
                <a:latin typeface="Calibri" charset="0"/>
              </a:rPr>
              <a:t>Étape 3  : </a:t>
            </a:r>
          </a:p>
          <a:p>
            <a:pPr algn="ct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800">
                <a:solidFill>
                  <a:srgbClr val="FFFFFF"/>
                </a:solidFill>
                <a:latin typeface="Calibri" charset="0"/>
              </a:rPr>
              <a:t>SVT  5h</a:t>
            </a:r>
          </a:p>
          <a:p>
            <a:pPr algn="ct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800">
                <a:solidFill>
                  <a:srgbClr val="FFFFFF"/>
                </a:solidFill>
                <a:latin typeface="Calibri" charset="0"/>
              </a:rPr>
              <a:t>Semaines 3  à 5</a:t>
            </a:r>
          </a:p>
        </p:txBody>
      </p:sp>
      <p:sp>
        <p:nvSpPr>
          <p:cNvPr id="7171" name="Rectangle 2"/>
          <p:cNvSpPr>
            <a:spLocks noChangeArrowheads="1"/>
          </p:cNvSpPr>
          <p:nvPr/>
        </p:nvSpPr>
        <p:spPr bwMode="auto">
          <a:xfrm>
            <a:off x="461434" y="1397001"/>
            <a:ext cx="11190817" cy="1527175"/>
          </a:xfrm>
          <a:prstGeom prst="rect">
            <a:avLst/>
          </a:prstGeom>
          <a:solidFill>
            <a:srgbClr val="FFFFFF"/>
          </a:solidFill>
          <a:ln w="50760" cap="sq">
            <a:solidFill>
              <a:srgbClr val="17375E"/>
            </a:solidFill>
            <a:miter lim="800000"/>
            <a:headEnd/>
            <a:tailEnd/>
          </a:ln>
          <a:effectLst>
            <a:outerShdw dist="23040" dir="5400000" algn="ctr" rotWithShape="0">
              <a:srgbClr val="808080">
                <a:alpha val="35036"/>
              </a:srgbClr>
            </a:outerShdw>
          </a:effectLst>
        </p:spPr>
        <p:txBody>
          <a:bodyPr lIns="90000" tIns="46800" rIns="90000" bIns="46800"/>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800" b="1">
                <a:solidFill>
                  <a:srgbClr val="000000"/>
                </a:solidFill>
                <a:latin typeface="Calibri" charset="0"/>
              </a:rPr>
              <a:t>Objectifs d’acquisition : </a:t>
            </a:r>
            <a:r>
              <a:rPr lang="fr-FR" altLang="fr-FR" sz="1800">
                <a:solidFill>
                  <a:srgbClr val="000000"/>
                </a:solidFill>
                <a:latin typeface="Calibri" charset="0"/>
              </a:rPr>
              <a:t>Pratiquer des démarches scientifiques</a:t>
            </a:r>
          </a:p>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800" i="1">
                <a:solidFill>
                  <a:srgbClr val="000000"/>
                </a:solidFill>
                <a:latin typeface="Calibri" charset="0"/>
              </a:rPr>
              <a:t>Expliquer le devenir des aliments dans le tube digestif. Système digestif, digestion, absorption ; nutriments.</a:t>
            </a:r>
          </a:p>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800" i="1">
                <a:solidFill>
                  <a:srgbClr val="000000"/>
                </a:solidFill>
                <a:latin typeface="Calibri" charset="0"/>
              </a:rPr>
              <a:t>Relier la nature des aliments et leurs apports qualitatifs et quantitatifs pour comprendre l’importance de l’alimentation pour l’organisme (besoins nutritionnels).</a:t>
            </a:r>
          </a:p>
        </p:txBody>
      </p:sp>
      <p:sp>
        <p:nvSpPr>
          <p:cNvPr id="7172" name="Rectangle 3"/>
          <p:cNvSpPr>
            <a:spLocks noChangeArrowheads="1"/>
          </p:cNvSpPr>
          <p:nvPr/>
        </p:nvSpPr>
        <p:spPr bwMode="auto">
          <a:xfrm>
            <a:off x="461434" y="3124200"/>
            <a:ext cx="11190817" cy="1638300"/>
          </a:xfrm>
          <a:prstGeom prst="rect">
            <a:avLst/>
          </a:prstGeom>
          <a:solidFill>
            <a:srgbClr val="FFFFFF"/>
          </a:solidFill>
          <a:ln w="50760" cap="sq">
            <a:solidFill>
              <a:srgbClr val="17375E"/>
            </a:solidFill>
            <a:miter lim="800000"/>
            <a:headEnd/>
            <a:tailEnd/>
          </a:ln>
          <a:effectLst>
            <a:outerShdw dist="23040" dir="5400000" algn="ctr" rotWithShape="0">
              <a:srgbClr val="808080">
                <a:alpha val="35036"/>
              </a:srgbClr>
            </a:outerShdw>
          </a:effectLst>
        </p:spPr>
        <p:txBody>
          <a:bodyPr lIns="90000" tIns="46800" rIns="90000" bIns="46800"/>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800" b="1">
                <a:solidFill>
                  <a:srgbClr val="000000"/>
                </a:solidFill>
                <a:latin typeface="Calibri" charset="0"/>
              </a:rPr>
              <a:t>Organisation pédagogique :</a:t>
            </a:r>
          </a:p>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800">
                <a:solidFill>
                  <a:srgbClr val="000000"/>
                </a:solidFill>
                <a:latin typeface="Calibri" charset="0"/>
              </a:rPr>
              <a:t>Apport de connaissances sur les besoins des muscles en nutriments au repos et à l’effort. </a:t>
            </a:r>
          </a:p>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800">
                <a:solidFill>
                  <a:srgbClr val="000000"/>
                </a:solidFill>
                <a:latin typeface="Calibri" charset="0"/>
              </a:rPr>
              <a:t>Réalisation d’expériences et analyses documentaires sur l'apport en nutriments.</a:t>
            </a:r>
          </a:p>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800" i="1">
                <a:solidFill>
                  <a:srgbClr val="000000"/>
                </a:solidFill>
                <a:latin typeface="Calibri" charset="0"/>
              </a:rPr>
              <a:t>Travail de groupe et synthèse collective.</a:t>
            </a:r>
          </a:p>
        </p:txBody>
      </p:sp>
      <p:sp>
        <p:nvSpPr>
          <p:cNvPr id="7173" name="Rectangle 4"/>
          <p:cNvSpPr>
            <a:spLocks noChangeArrowheads="1"/>
          </p:cNvSpPr>
          <p:nvPr/>
        </p:nvSpPr>
        <p:spPr bwMode="auto">
          <a:xfrm>
            <a:off x="461434" y="4964114"/>
            <a:ext cx="11190817" cy="1482725"/>
          </a:xfrm>
          <a:prstGeom prst="rect">
            <a:avLst/>
          </a:prstGeom>
          <a:solidFill>
            <a:srgbClr val="FFFFFF"/>
          </a:solidFill>
          <a:ln w="50760" cap="sq">
            <a:solidFill>
              <a:srgbClr val="17375E"/>
            </a:solidFill>
            <a:miter lim="800000"/>
            <a:headEnd/>
            <a:tailEnd/>
          </a:ln>
          <a:effectLst>
            <a:outerShdw dist="23040" dir="5400000" algn="ctr" rotWithShape="0">
              <a:srgbClr val="808080">
                <a:alpha val="35036"/>
              </a:srgbClr>
            </a:outerShdw>
          </a:effectLst>
        </p:spPr>
        <p:txBody>
          <a:bodyPr lIns="90000" tIns="46800" rIns="90000" bIns="46800"/>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800" b="1">
                <a:solidFill>
                  <a:srgbClr val="000000"/>
                </a:solidFill>
                <a:latin typeface="Calibri" charset="0"/>
              </a:rPr>
              <a:t>Éléments de continuité du projet </a:t>
            </a:r>
            <a:r>
              <a:rPr lang="fr-FR" altLang="fr-FR" sz="1800">
                <a:solidFill>
                  <a:srgbClr val="000000"/>
                </a:solidFill>
                <a:latin typeface="Calibri" charset="0"/>
              </a:rPr>
              <a:t>:</a:t>
            </a:r>
          </a:p>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800">
                <a:solidFill>
                  <a:srgbClr val="000000"/>
                </a:solidFill>
                <a:latin typeface="Calibri" charset="0"/>
              </a:rPr>
              <a:t>Cahier d’expériences avec tableau de données et schéma bilan.</a:t>
            </a:r>
          </a:p>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800">
                <a:solidFill>
                  <a:srgbClr val="000000"/>
                </a:solidFill>
                <a:latin typeface="Calibri" charset="0"/>
              </a:rPr>
              <a:t>Les élèves testent la partie du message publicitaire lié aux besoins énergétiques et aux rôles des aliments.</a:t>
            </a:r>
          </a:p>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altLang="fr-FR" sz="1800">
              <a:solidFill>
                <a:srgbClr val="000000"/>
              </a:solidFill>
              <a:latin typeface="Calibri" charset="0"/>
            </a:endParaRPr>
          </a:p>
        </p:txBody>
      </p:sp>
      <p:sp>
        <p:nvSpPr>
          <p:cNvPr id="6" name="ZoneTexte 5"/>
          <p:cNvSpPr txBox="1"/>
          <p:nvPr/>
        </p:nvSpPr>
        <p:spPr>
          <a:xfrm rot="20104311">
            <a:off x="9651448" y="6067750"/>
            <a:ext cx="2357454" cy="307777"/>
          </a:xfrm>
          <a:prstGeom prst="rect">
            <a:avLst/>
          </a:prstGeom>
          <a:solidFill>
            <a:schemeClr val="bg1">
              <a:lumMod val="85000"/>
            </a:schemeClr>
          </a:solidFill>
        </p:spPr>
        <p:txBody>
          <a:bodyPr wrap="square" rtlCol="0">
            <a:spAutoFit/>
          </a:bodyPr>
          <a:lstStyle/>
          <a:p>
            <a:pPr algn="ctr"/>
            <a:r>
              <a:rPr lang="fr-FR" dirty="0" smtClean="0">
                <a:solidFill>
                  <a:schemeClr val="tx1">
                    <a:lumMod val="50000"/>
                    <a:lumOff val="50000"/>
                  </a:schemeClr>
                </a:solidFill>
                <a:hlinkClick r:id="rId3" action="ppaction://hlinksldjump"/>
              </a:rPr>
              <a:t>Retour scénario</a:t>
            </a:r>
            <a:endParaRPr lang="fr-FR" dirty="0">
              <a:solidFill>
                <a:schemeClr val="tx1">
                  <a:lumMod val="50000"/>
                  <a:lumOff val="50000"/>
                </a:schemeClr>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p:cNvSpPr>
            <a:spLocks noChangeArrowheads="1"/>
          </p:cNvSpPr>
          <p:nvPr/>
        </p:nvSpPr>
        <p:spPr bwMode="auto">
          <a:xfrm>
            <a:off x="461434" y="184150"/>
            <a:ext cx="11190817" cy="947738"/>
          </a:xfrm>
          <a:prstGeom prst="rect">
            <a:avLst/>
          </a:prstGeom>
          <a:solidFill>
            <a:srgbClr val="17375E"/>
          </a:solidFill>
          <a:ln w="9360" cap="sq">
            <a:solidFill>
              <a:srgbClr val="4A7EBB"/>
            </a:solidFill>
            <a:miter lim="800000"/>
            <a:headEnd/>
            <a:tailEnd/>
          </a:ln>
          <a:effectLst>
            <a:outerShdw dist="23040" dir="5400000" algn="ctr" rotWithShape="0">
              <a:srgbClr val="808080">
                <a:alpha val="35036"/>
              </a:srgbClr>
            </a:outerShdw>
          </a:effectLst>
        </p:spPr>
        <p:txBody>
          <a:bodyPr lIns="90000" tIns="46800" rIns="90000" bIns="46800" anchor="ctr"/>
          <a:lstStyle/>
          <a:p>
            <a:pPr algn="ct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800">
                <a:solidFill>
                  <a:srgbClr val="FFFFFF"/>
                </a:solidFill>
                <a:latin typeface="Calibri" charset="0"/>
              </a:rPr>
              <a:t>Étape 3  (suite): SVT 2 heures</a:t>
            </a:r>
          </a:p>
          <a:p>
            <a:pPr algn="ct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800">
                <a:solidFill>
                  <a:srgbClr val="FFFFFF"/>
                </a:solidFill>
                <a:latin typeface="Calibri" charset="0"/>
              </a:rPr>
              <a:t>Semaine 6 et 7</a:t>
            </a:r>
          </a:p>
        </p:txBody>
      </p:sp>
      <p:sp>
        <p:nvSpPr>
          <p:cNvPr id="8195" name="Rectangle 2"/>
          <p:cNvSpPr>
            <a:spLocks noChangeArrowheads="1"/>
          </p:cNvSpPr>
          <p:nvPr/>
        </p:nvSpPr>
        <p:spPr bwMode="auto">
          <a:xfrm>
            <a:off x="461434" y="1284288"/>
            <a:ext cx="11190817" cy="1281112"/>
          </a:xfrm>
          <a:prstGeom prst="rect">
            <a:avLst/>
          </a:prstGeom>
          <a:solidFill>
            <a:srgbClr val="FFFFFF"/>
          </a:solidFill>
          <a:ln w="50760" cap="sq">
            <a:solidFill>
              <a:srgbClr val="17375E"/>
            </a:solidFill>
            <a:miter lim="800000"/>
            <a:headEnd/>
            <a:tailEnd/>
          </a:ln>
          <a:effectLst>
            <a:outerShdw dist="23040" dir="5400000" algn="ctr" rotWithShape="0">
              <a:srgbClr val="808080">
                <a:alpha val="35036"/>
              </a:srgbClr>
            </a:outerShdw>
          </a:effectLst>
        </p:spPr>
        <p:txBody>
          <a:bodyPr lIns="90000" tIns="46800" rIns="90000" bIns="46800"/>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800" b="1">
                <a:solidFill>
                  <a:srgbClr val="000000"/>
                </a:solidFill>
                <a:latin typeface="Calibri" charset="0"/>
              </a:rPr>
              <a:t>Objectifs d’acquisition : </a:t>
            </a:r>
            <a:r>
              <a:rPr lang="fr-FR" altLang="fr-FR" sz="1800">
                <a:solidFill>
                  <a:srgbClr val="000000"/>
                </a:solidFill>
                <a:latin typeface="Calibri" charset="0"/>
              </a:rPr>
              <a:t>Relier la nature des aliments et leurs apports qualitatifs et quantitatifs pour comprendre l’importance de l’alimentation pour l’organisme (besoins nutritionnels).  Groupes d’aliments, besoins alimentaires, besoins nutritionnels et diversité des régimes alimentaires..</a:t>
            </a:r>
          </a:p>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altLang="fr-FR" sz="1800">
              <a:solidFill>
                <a:srgbClr val="000000"/>
              </a:solidFill>
              <a:latin typeface="Calibri" charset="0"/>
            </a:endParaRPr>
          </a:p>
        </p:txBody>
      </p:sp>
      <p:sp>
        <p:nvSpPr>
          <p:cNvPr id="8196" name="Rectangle 3"/>
          <p:cNvSpPr>
            <a:spLocks noChangeArrowheads="1"/>
          </p:cNvSpPr>
          <p:nvPr/>
        </p:nvSpPr>
        <p:spPr bwMode="auto">
          <a:xfrm>
            <a:off x="461434" y="2716213"/>
            <a:ext cx="11190817" cy="1819275"/>
          </a:xfrm>
          <a:prstGeom prst="rect">
            <a:avLst/>
          </a:prstGeom>
          <a:solidFill>
            <a:srgbClr val="FFFFFF"/>
          </a:solidFill>
          <a:ln w="50760" cap="sq">
            <a:solidFill>
              <a:srgbClr val="17375E"/>
            </a:solidFill>
            <a:miter lim="800000"/>
            <a:headEnd/>
            <a:tailEnd/>
          </a:ln>
          <a:effectLst>
            <a:outerShdw dist="23040" dir="5400000" algn="ctr" rotWithShape="0">
              <a:srgbClr val="808080">
                <a:alpha val="35036"/>
              </a:srgbClr>
            </a:outerShdw>
          </a:effectLst>
        </p:spPr>
        <p:txBody>
          <a:bodyPr lIns="90000" tIns="46800" rIns="90000" bIns="46800"/>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800" b="1">
                <a:solidFill>
                  <a:srgbClr val="000000"/>
                </a:solidFill>
                <a:latin typeface="Calibri" charset="0"/>
              </a:rPr>
              <a:t>Organisation pédagogique :</a:t>
            </a:r>
          </a:p>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800">
                <a:solidFill>
                  <a:srgbClr val="000000"/>
                </a:solidFill>
                <a:latin typeface="Calibri" charset="0"/>
              </a:rPr>
              <a:t>Utilisation d’applications informatiques afin de calculer les différents apports et dépenses  énergétiques et de  comparer différents régimes alimentaires (sédentaire, sportif, végétarien, protéiné,…).</a:t>
            </a:r>
          </a:p>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800">
                <a:solidFill>
                  <a:srgbClr val="000000"/>
                </a:solidFill>
                <a:latin typeface="Calibri" charset="0"/>
              </a:rPr>
              <a:t>Construction de repas équilibrés en fonction de l’âge, de l’activité, …</a:t>
            </a:r>
          </a:p>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800" i="1">
                <a:solidFill>
                  <a:srgbClr val="000000"/>
                </a:solidFill>
                <a:latin typeface="Calibri" charset="0"/>
              </a:rPr>
              <a:t>Travail en binômes.</a:t>
            </a:r>
          </a:p>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altLang="fr-FR" sz="1800" i="1">
              <a:solidFill>
                <a:srgbClr val="000000"/>
              </a:solidFill>
              <a:latin typeface="Calibri" charset="0"/>
            </a:endParaRPr>
          </a:p>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altLang="fr-FR" sz="1800">
              <a:solidFill>
                <a:srgbClr val="000000"/>
              </a:solidFill>
              <a:latin typeface="Calibri" charset="0"/>
            </a:endParaRPr>
          </a:p>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altLang="fr-FR" sz="1800">
              <a:solidFill>
                <a:srgbClr val="000000"/>
              </a:solidFill>
              <a:latin typeface="Calibri" charset="0"/>
            </a:endParaRPr>
          </a:p>
        </p:txBody>
      </p:sp>
      <p:sp>
        <p:nvSpPr>
          <p:cNvPr id="8197" name="Rectangle 4"/>
          <p:cNvSpPr>
            <a:spLocks noChangeArrowheads="1"/>
          </p:cNvSpPr>
          <p:nvPr/>
        </p:nvSpPr>
        <p:spPr bwMode="auto">
          <a:xfrm>
            <a:off x="461434" y="4679951"/>
            <a:ext cx="11190817" cy="1800225"/>
          </a:xfrm>
          <a:prstGeom prst="rect">
            <a:avLst/>
          </a:prstGeom>
          <a:solidFill>
            <a:srgbClr val="FFFFFF"/>
          </a:solidFill>
          <a:ln w="50760" cap="sq">
            <a:solidFill>
              <a:srgbClr val="17375E"/>
            </a:solidFill>
            <a:miter lim="800000"/>
            <a:headEnd/>
            <a:tailEnd/>
          </a:ln>
          <a:effectLst>
            <a:outerShdw dist="23040" dir="5400000" algn="ctr" rotWithShape="0">
              <a:srgbClr val="808080">
                <a:alpha val="35036"/>
              </a:srgbClr>
            </a:outerShdw>
          </a:effectLst>
        </p:spPr>
        <p:txBody>
          <a:bodyPr lIns="90000" tIns="46800" rIns="90000" bIns="46800"/>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800" b="1">
                <a:solidFill>
                  <a:srgbClr val="000000"/>
                </a:solidFill>
                <a:latin typeface="Calibri" charset="0"/>
              </a:rPr>
              <a:t>Éléments de continuité du projet </a:t>
            </a:r>
            <a:r>
              <a:rPr lang="fr-FR" altLang="fr-FR" sz="1800">
                <a:solidFill>
                  <a:srgbClr val="000000"/>
                </a:solidFill>
                <a:latin typeface="Calibri" charset="0"/>
              </a:rPr>
              <a:t>:</a:t>
            </a:r>
          </a:p>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800">
                <a:solidFill>
                  <a:srgbClr val="000000"/>
                </a:solidFill>
                <a:latin typeface="Calibri" charset="0"/>
              </a:rPr>
              <a:t>Cahier d’expériences avec tableau de données et comparaison des apports des différents aliments et des différentes activités</a:t>
            </a:r>
          </a:p>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800">
                <a:solidFill>
                  <a:srgbClr val="000000"/>
                </a:solidFill>
                <a:latin typeface="Calibri" charset="0"/>
              </a:rPr>
              <a:t>Les élèves testent la partie du message publicitaire lié aux besoins énergétiques et aux rôles des aliments</a:t>
            </a:r>
          </a:p>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altLang="fr-FR" sz="1800">
              <a:solidFill>
                <a:srgbClr val="000000"/>
              </a:solidFill>
              <a:latin typeface="Calibri" charset="0"/>
            </a:endParaRPr>
          </a:p>
        </p:txBody>
      </p:sp>
      <p:sp>
        <p:nvSpPr>
          <p:cNvPr id="6" name="ZoneTexte 5"/>
          <p:cNvSpPr txBox="1"/>
          <p:nvPr/>
        </p:nvSpPr>
        <p:spPr>
          <a:xfrm rot="20104311">
            <a:off x="9723455" y="5927699"/>
            <a:ext cx="2357454" cy="307777"/>
          </a:xfrm>
          <a:prstGeom prst="rect">
            <a:avLst/>
          </a:prstGeom>
          <a:solidFill>
            <a:schemeClr val="bg1">
              <a:lumMod val="85000"/>
            </a:schemeClr>
          </a:solidFill>
        </p:spPr>
        <p:txBody>
          <a:bodyPr wrap="square" rtlCol="0">
            <a:spAutoFit/>
          </a:bodyPr>
          <a:lstStyle/>
          <a:p>
            <a:pPr algn="ctr"/>
            <a:r>
              <a:rPr lang="fr-FR" dirty="0" smtClean="0">
                <a:solidFill>
                  <a:schemeClr val="tx1">
                    <a:lumMod val="50000"/>
                    <a:lumOff val="50000"/>
                  </a:schemeClr>
                </a:solidFill>
                <a:hlinkClick r:id="rId3" action="ppaction://hlinksldjump"/>
              </a:rPr>
              <a:t>Retour scénario</a:t>
            </a:r>
            <a:endParaRPr lang="fr-FR" dirty="0">
              <a:solidFill>
                <a:schemeClr val="tx1">
                  <a:lumMod val="50000"/>
                  <a:lumOff val="50000"/>
                </a:schemeClr>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
          <p:cNvSpPr>
            <a:spLocks noChangeArrowheads="1"/>
          </p:cNvSpPr>
          <p:nvPr/>
        </p:nvSpPr>
        <p:spPr bwMode="auto">
          <a:xfrm>
            <a:off x="461434" y="184150"/>
            <a:ext cx="11190817" cy="947738"/>
          </a:xfrm>
          <a:prstGeom prst="rect">
            <a:avLst/>
          </a:prstGeom>
          <a:solidFill>
            <a:srgbClr val="17375E"/>
          </a:solidFill>
          <a:ln w="9360" cap="sq">
            <a:solidFill>
              <a:srgbClr val="4A7EBB"/>
            </a:solidFill>
            <a:miter lim="800000"/>
            <a:headEnd/>
            <a:tailEnd/>
          </a:ln>
          <a:effectLst>
            <a:outerShdw dist="23040" dir="5400000" algn="ctr" rotWithShape="0">
              <a:srgbClr val="808080">
                <a:alpha val="35036"/>
              </a:srgbClr>
            </a:outerShdw>
          </a:effectLst>
        </p:spPr>
        <p:txBody>
          <a:bodyPr lIns="90000" tIns="46800" rIns="90000" bIns="46800" anchor="ctr"/>
          <a:lstStyle/>
          <a:p>
            <a:pPr algn="ct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800">
                <a:solidFill>
                  <a:srgbClr val="FFFFFF"/>
                </a:solidFill>
                <a:latin typeface="Calibri" charset="0"/>
              </a:rPr>
              <a:t>Étape 3  (suite): SVT 2 heures</a:t>
            </a:r>
          </a:p>
          <a:p>
            <a:pPr algn="ct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800">
                <a:solidFill>
                  <a:srgbClr val="FFFFFF"/>
                </a:solidFill>
                <a:latin typeface="Calibri" charset="0"/>
              </a:rPr>
              <a:t>Semaine 8</a:t>
            </a:r>
          </a:p>
        </p:txBody>
      </p:sp>
      <p:sp>
        <p:nvSpPr>
          <p:cNvPr id="9219" name="Rectangle 2"/>
          <p:cNvSpPr>
            <a:spLocks noChangeArrowheads="1"/>
          </p:cNvSpPr>
          <p:nvPr/>
        </p:nvSpPr>
        <p:spPr bwMode="auto">
          <a:xfrm>
            <a:off x="461434" y="1284288"/>
            <a:ext cx="11190817" cy="1281112"/>
          </a:xfrm>
          <a:prstGeom prst="rect">
            <a:avLst/>
          </a:prstGeom>
          <a:solidFill>
            <a:srgbClr val="FFFFFF"/>
          </a:solidFill>
          <a:ln w="50760" cap="sq">
            <a:solidFill>
              <a:srgbClr val="17375E"/>
            </a:solidFill>
            <a:miter lim="800000"/>
            <a:headEnd/>
            <a:tailEnd/>
          </a:ln>
          <a:effectLst>
            <a:outerShdw dist="23040" dir="5400000" algn="ctr" rotWithShape="0">
              <a:srgbClr val="808080">
                <a:alpha val="35036"/>
              </a:srgbClr>
            </a:outerShdw>
          </a:effectLst>
        </p:spPr>
        <p:txBody>
          <a:bodyPr lIns="90000" tIns="46800" rIns="90000" bIns="46800"/>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800" b="1">
                <a:solidFill>
                  <a:srgbClr val="000000"/>
                </a:solidFill>
                <a:latin typeface="Calibri" charset="0"/>
              </a:rPr>
              <a:t>Objectifs d’acquisition : </a:t>
            </a:r>
            <a:r>
              <a:rPr lang="fr-FR" altLang="fr-FR" sz="1800">
                <a:solidFill>
                  <a:srgbClr val="000000"/>
                </a:solidFill>
                <a:latin typeface="Calibri" charset="0"/>
              </a:rPr>
              <a:t>Pratiquer des démarches scientifiques</a:t>
            </a:r>
          </a:p>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800" i="1">
                <a:solidFill>
                  <a:srgbClr val="000000"/>
                </a:solidFill>
                <a:latin typeface="Calibri" charset="0"/>
              </a:rPr>
              <a:t>Expliquer comment le système cardiovasculaire intervient lors d’un effort musculaire, en identifiant les capacités et les limites de l’organisme.</a:t>
            </a:r>
          </a:p>
        </p:txBody>
      </p:sp>
      <p:sp>
        <p:nvSpPr>
          <p:cNvPr id="9220" name="Rectangle 3"/>
          <p:cNvSpPr>
            <a:spLocks noChangeArrowheads="1"/>
          </p:cNvSpPr>
          <p:nvPr/>
        </p:nvSpPr>
        <p:spPr bwMode="auto">
          <a:xfrm>
            <a:off x="461434" y="2716213"/>
            <a:ext cx="11190817" cy="1649412"/>
          </a:xfrm>
          <a:prstGeom prst="rect">
            <a:avLst/>
          </a:prstGeom>
          <a:solidFill>
            <a:srgbClr val="FFFFFF"/>
          </a:solidFill>
          <a:ln w="50760" cap="sq">
            <a:solidFill>
              <a:srgbClr val="17375E"/>
            </a:solidFill>
            <a:miter lim="800000"/>
            <a:headEnd/>
            <a:tailEnd/>
          </a:ln>
          <a:effectLst>
            <a:outerShdw dist="23040" dir="5400000" algn="ctr" rotWithShape="0">
              <a:srgbClr val="808080">
                <a:alpha val="35036"/>
              </a:srgbClr>
            </a:outerShdw>
          </a:effectLst>
        </p:spPr>
        <p:txBody>
          <a:bodyPr lIns="90000" tIns="46800" rIns="90000" bIns="46800"/>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800" b="1">
                <a:solidFill>
                  <a:srgbClr val="000000"/>
                </a:solidFill>
                <a:latin typeface="Calibri" charset="0"/>
              </a:rPr>
              <a:t>Organisation pédagogique :</a:t>
            </a:r>
          </a:p>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800">
                <a:solidFill>
                  <a:srgbClr val="000000"/>
                </a:solidFill>
                <a:latin typeface="Calibri" charset="0"/>
              </a:rPr>
              <a:t>Réinvestissement des connaissances pour réaliser un schéma fonctionnel bilan sur la double circulation sanguine et l’apport des nutriments et dioxygène aux organes.</a:t>
            </a:r>
          </a:p>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800" i="1">
                <a:solidFill>
                  <a:srgbClr val="000000"/>
                </a:solidFill>
                <a:latin typeface="Calibri" charset="0"/>
              </a:rPr>
              <a:t>Travail de groupe, confrontation des productions. </a:t>
            </a:r>
          </a:p>
        </p:txBody>
      </p:sp>
      <p:sp>
        <p:nvSpPr>
          <p:cNvPr id="9221" name="Rectangle 4"/>
          <p:cNvSpPr>
            <a:spLocks noChangeArrowheads="1"/>
          </p:cNvSpPr>
          <p:nvPr/>
        </p:nvSpPr>
        <p:spPr bwMode="auto">
          <a:xfrm>
            <a:off x="461434" y="4652963"/>
            <a:ext cx="11190817" cy="1827212"/>
          </a:xfrm>
          <a:prstGeom prst="rect">
            <a:avLst/>
          </a:prstGeom>
          <a:solidFill>
            <a:srgbClr val="FFFFFF"/>
          </a:solidFill>
          <a:ln w="50760" cap="sq">
            <a:solidFill>
              <a:srgbClr val="17375E"/>
            </a:solidFill>
            <a:miter lim="800000"/>
            <a:headEnd/>
            <a:tailEnd/>
          </a:ln>
          <a:effectLst>
            <a:outerShdw dist="23040" dir="5400000" algn="ctr" rotWithShape="0">
              <a:srgbClr val="808080">
                <a:alpha val="35036"/>
              </a:srgbClr>
            </a:outerShdw>
          </a:effectLst>
        </p:spPr>
        <p:txBody>
          <a:bodyPr lIns="90000" tIns="46800" rIns="90000" bIns="46800"/>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800" b="1" dirty="0">
                <a:solidFill>
                  <a:srgbClr val="000000"/>
                </a:solidFill>
                <a:latin typeface="Calibri" charset="0"/>
              </a:rPr>
              <a:t>Éléments de continuité du projet </a:t>
            </a:r>
            <a:r>
              <a:rPr lang="fr-FR" altLang="fr-FR" sz="1800" dirty="0">
                <a:solidFill>
                  <a:srgbClr val="000000"/>
                </a:solidFill>
                <a:latin typeface="Calibri" charset="0"/>
              </a:rPr>
              <a:t>:</a:t>
            </a:r>
          </a:p>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800" dirty="0">
                <a:solidFill>
                  <a:srgbClr val="000000"/>
                </a:solidFill>
                <a:latin typeface="Calibri" charset="0"/>
              </a:rPr>
              <a:t>Cahier d’expériences avec tableau de données et comparaison des apports des différents aliments et des différentes activités</a:t>
            </a:r>
          </a:p>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800" dirty="0">
                <a:solidFill>
                  <a:srgbClr val="000000"/>
                </a:solidFill>
                <a:latin typeface="Calibri" charset="0"/>
              </a:rPr>
              <a:t>Les élèves testent la partie du message publicitaire lié aux besoins énergétiques et aux rôles des aliments</a:t>
            </a:r>
          </a:p>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altLang="fr-FR" sz="1800" dirty="0">
              <a:solidFill>
                <a:srgbClr val="000000"/>
              </a:solidFill>
              <a:latin typeface="Calibri" charset="0"/>
            </a:endParaRPr>
          </a:p>
        </p:txBody>
      </p:sp>
      <p:sp>
        <p:nvSpPr>
          <p:cNvPr id="6" name="ZoneTexte 5"/>
          <p:cNvSpPr txBox="1"/>
          <p:nvPr/>
        </p:nvSpPr>
        <p:spPr>
          <a:xfrm rot="20104311">
            <a:off x="9879499" y="6067749"/>
            <a:ext cx="2357454" cy="307777"/>
          </a:xfrm>
          <a:prstGeom prst="rect">
            <a:avLst/>
          </a:prstGeom>
          <a:solidFill>
            <a:schemeClr val="bg1">
              <a:lumMod val="85000"/>
            </a:schemeClr>
          </a:solidFill>
        </p:spPr>
        <p:txBody>
          <a:bodyPr wrap="square" rtlCol="0">
            <a:spAutoFit/>
          </a:bodyPr>
          <a:lstStyle/>
          <a:p>
            <a:pPr algn="ctr"/>
            <a:r>
              <a:rPr lang="fr-FR" dirty="0" smtClean="0">
                <a:solidFill>
                  <a:schemeClr val="tx1">
                    <a:lumMod val="50000"/>
                    <a:lumOff val="50000"/>
                  </a:schemeClr>
                </a:solidFill>
                <a:hlinkClick r:id="rId3" action="ppaction://hlinksldjump"/>
              </a:rPr>
              <a:t>Retour scénario</a:t>
            </a:r>
            <a:endParaRPr lang="fr-FR" dirty="0">
              <a:solidFill>
                <a:schemeClr val="tx1">
                  <a:lumMod val="50000"/>
                  <a:lumOff val="50000"/>
                </a:schemeClr>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p:cNvSpPr>
            <a:spLocks noChangeArrowheads="1"/>
          </p:cNvSpPr>
          <p:nvPr/>
        </p:nvSpPr>
        <p:spPr bwMode="auto">
          <a:xfrm>
            <a:off x="461434" y="184150"/>
            <a:ext cx="11190817" cy="947738"/>
          </a:xfrm>
          <a:prstGeom prst="rect">
            <a:avLst/>
          </a:prstGeom>
          <a:solidFill>
            <a:srgbClr val="17375E"/>
          </a:solidFill>
          <a:ln w="9360" cap="sq">
            <a:solidFill>
              <a:srgbClr val="4A7EBB"/>
            </a:solidFill>
            <a:miter lim="800000"/>
            <a:headEnd/>
            <a:tailEnd/>
          </a:ln>
          <a:effectLst>
            <a:outerShdw dist="23040" dir="5400000" algn="ctr" rotWithShape="0">
              <a:srgbClr val="808080">
                <a:alpha val="35036"/>
              </a:srgbClr>
            </a:outerShdw>
          </a:effectLst>
        </p:spPr>
        <p:txBody>
          <a:bodyPr lIns="90000" tIns="46800" rIns="90000" bIns="46800" anchor="ctr"/>
          <a:lstStyle/>
          <a:p>
            <a:pPr algn="ct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800">
                <a:solidFill>
                  <a:srgbClr val="FFFFFF"/>
                </a:solidFill>
                <a:latin typeface="Calibri" charset="0"/>
              </a:rPr>
              <a:t>Étape 4 (elle peut être conduite en parallèle avec l’étape 3) : </a:t>
            </a:r>
          </a:p>
          <a:p>
            <a:pPr algn="ct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800">
                <a:solidFill>
                  <a:srgbClr val="FFFFFF"/>
                </a:solidFill>
                <a:latin typeface="Calibri" charset="0"/>
              </a:rPr>
              <a:t>EPS  8 h - Semaines 3  à 7 </a:t>
            </a:r>
          </a:p>
        </p:txBody>
      </p:sp>
      <p:sp>
        <p:nvSpPr>
          <p:cNvPr id="10243" name="Rectangle 2"/>
          <p:cNvSpPr>
            <a:spLocks noChangeArrowheads="1"/>
          </p:cNvSpPr>
          <p:nvPr/>
        </p:nvSpPr>
        <p:spPr bwMode="auto">
          <a:xfrm>
            <a:off x="461434" y="1397000"/>
            <a:ext cx="11190817" cy="1455738"/>
          </a:xfrm>
          <a:prstGeom prst="rect">
            <a:avLst/>
          </a:prstGeom>
          <a:solidFill>
            <a:srgbClr val="FFFFFF"/>
          </a:solidFill>
          <a:ln w="50760" cap="sq">
            <a:solidFill>
              <a:srgbClr val="17375E"/>
            </a:solidFill>
            <a:miter lim="800000"/>
            <a:headEnd/>
            <a:tailEnd/>
          </a:ln>
          <a:effectLst>
            <a:outerShdw dist="23040" dir="5400000" algn="ctr" rotWithShape="0">
              <a:srgbClr val="808080">
                <a:alpha val="35036"/>
              </a:srgbClr>
            </a:outerShdw>
          </a:effectLst>
        </p:spPr>
        <p:txBody>
          <a:bodyPr lIns="90000" tIns="46800" rIns="90000" bIns="46800"/>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800" b="1">
                <a:solidFill>
                  <a:srgbClr val="000000"/>
                </a:solidFill>
                <a:latin typeface="Calibri" charset="0"/>
              </a:rPr>
              <a:t>Objectifs d’acquisition : </a:t>
            </a:r>
            <a:r>
              <a:rPr lang="fr-FR" altLang="fr-FR" sz="1800">
                <a:solidFill>
                  <a:srgbClr val="000000"/>
                </a:solidFill>
                <a:latin typeface="Calibri" charset="0"/>
              </a:rPr>
              <a:t>Connaître les effets d’une pratique physique régulière sur son état de bien-être et de santé</a:t>
            </a:r>
          </a:p>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800" i="1">
                <a:solidFill>
                  <a:srgbClr val="000000"/>
                </a:solidFill>
                <a:latin typeface="Calibri" charset="0"/>
              </a:rPr>
              <a:t>Se préparer à l’effort et s’entraîner pour progresser et se dépasser.</a:t>
            </a:r>
          </a:p>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800" i="1">
                <a:solidFill>
                  <a:srgbClr val="000000"/>
                </a:solidFill>
                <a:latin typeface="Calibri" charset="0"/>
              </a:rPr>
              <a:t>Prendre en compte des mesures relatives à ses performances ou à celles des autres pour ajuster un programme de préparation.</a:t>
            </a:r>
          </a:p>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altLang="fr-FR" sz="1800" i="1">
              <a:solidFill>
                <a:srgbClr val="000000"/>
              </a:solidFill>
              <a:latin typeface="Calibri" charset="0"/>
            </a:endParaRPr>
          </a:p>
        </p:txBody>
      </p:sp>
      <p:sp>
        <p:nvSpPr>
          <p:cNvPr id="10244" name="Rectangle 3"/>
          <p:cNvSpPr>
            <a:spLocks noChangeArrowheads="1"/>
          </p:cNvSpPr>
          <p:nvPr/>
        </p:nvSpPr>
        <p:spPr bwMode="auto">
          <a:xfrm>
            <a:off x="461434" y="2997201"/>
            <a:ext cx="11190817" cy="2232025"/>
          </a:xfrm>
          <a:prstGeom prst="rect">
            <a:avLst/>
          </a:prstGeom>
          <a:solidFill>
            <a:srgbClr val="FFFFFF"/>
          </a:solidFill>
          <a:ln w="50760" cap="sq">
            <a:solidFill>
              <a:srgbClr val="17375E"/>
            </a:solidFill>
            <a:miter lim="800000"/>
            <a:headEnd/>
            <a:tailEnd/>
          </a:ln>
          <a:effectLst>
            <a:outerShdw dist="23040" dir="5400000" algn="ctr" rotWithShape="0">
              <a:srgbClr val="808080">
                <a:alpha val="35036"/>
              </a:srgbClr>
            </a:outerShdw>
          </a:effectLst>
        </p:spPr>
        <p:txBody>
          <a:bodyPr lIns="90000" tIns="46800" rIns="90000" bIns="46800"/>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800" b="1">
                <a:solidFill>
                  <a:srgbClr val="000000"/>
                </a:solidFill>
                <a:latin typeface="Calibri" charset="0"/>
              </a:rPr>
              <a:t>Organisation pédagogique :</a:t>
            </a:r>
          </a:p>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800">
                <a:solidFill>
                  <a:srgbClr val="000000"/>
                </a:solidFill>
                <a:latin typeface="Calibri" charset="0"/>
              </a:rPr>
              <a:t>Courir à différentes allures de sa VMA sur des temps différents pour construire son projet de course. </a:t>
            </a:r>
          </a:p>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800">
                <a:solidFill>
                  <a:srgbClr val="000000"/>
                </a:solidFill>
                <a:latin typeface="Calibri" charset="0"/>
              </a:rPr>
              <a:t>Utiliser des repères extérieurs et des indicateurs physiques pour contrôler son déplacement et l’allure de son effort.</a:t>
            </a:r>
          </a:p>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800" i="1">
                <a:solidFill>
                  <a:srgbClr val="000000"/>
                </a:solidFill>
                <a:latin typeface="Calibri" charset="0"/>
              </a:rPr>
              <a:t>Travaux de groupes.</a:t>
            </a:r>
          </a:p>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altLang="fr-FR" sz="1800" i="1">
              <a:solidFill>
                <a:srgbClr val="000000"/>
              </a:solidFill>
              <a:latin typeface="Calibri" charset="0"/>
            </a:endParaRPr>
          </a:p>
        </p:txBody>
      </p:sp>
      <p:sp>
        <p:nvSpPr>
          <p:cNvPr id="10245" name="Rectangle 4"/>
          <p:cNvSpPr>
            <a:spLocks noChangeArrowheads="1"/>
          </p:cNvSpPr>
          <p:nvPr/>
        </p:nvSpPr>
        <p:spPr bwMode="auto">
          <a:xfrm>
            <a:off x="461434" y="5373689"/>
            <a:ext cx="11190817" cy="1392237"/>
          </a:xfrm>
          <a:prstGeom prst="rect">
            <a:avLst/>
          </a:prstGeom>
          <a:solidFill>
            <a:srgbClr val="FFFFFF"/>
          </a:solidFill>
          <a:ln w="50760" cap="sq">
            <a:solidFill>
              <a:srgbClr val="17375E"/>
            </a:solidFill>
            <a:miter lim="800000"/>
            <a:headEnd/>
            <a:tailEnd/>
          </a:ln>
          <a:effectLst>
            <a:outerShdw dist="23040" dir="5400000" algn="ctr" rotWithShape="0">
              <a:srgbClr val="808080">
                <a:alpha val="35036"/>
              </a:srgbClr>
            </a:outerShdw>
          </a:effectLst>
        </p:spPr>
        <p:txBody>
          <a:bodyPr lIns="90000" tIns="46800" rIns="90000" bIns="46800"/>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800" b="1">
                <a:solidFill>
                  <a:srgbClr val="000000"/>
                </a:solidFill>
                <a:latin typeface="Calibri" charset="0"/>
              </a:rPr>
              <a:t>Traces pour la réalisation :</a:t>
            </a:r>
          </a:p>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800">
                <a:solidFill>
                  <a:srgbClr val="000000"/>
                </a:solidFill>
                <a:latin typeface="Calibri" charset="0"/>
              </a:rPr>
              <a:t>Carnet d’entraînement :  tableau des temps courus aux différentes allures</a:t>
            </a:r>
          </a:p>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800">
                <a:solidFill>
                  <a:srgbClr val="000000"/>
                </a:solidFill>
                <a:latin typeface="Calibri" charset="0"/>
              </a:rPr>
              <a:t>Mise en évidence des effets de l’entraînement sur le capital santé.</a:t>
            </a:r>
          </a:p>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800">
                <a:solidFill>
                  <a:srgbClr val="000000"/>
                </a:solidFill>
                <a:latin typeface="Calibri" charset="0"/>
              </a:rPr>
              <a:t>Diminution de la pénibilité de l’effort et du temps de récupération</a:t>
            </a:r>
          </a:p>
        </p:txBody>
      </p:sp>
      <p:sp>
        <p:nvSpPr>
          <p:cNvPr id="6" name="ZoneTexte 5"/>
          <p:cNvSpPr txBox="1"/>
          <p:nvPr/>
        </p:nvSpPr>
        <p:spPr>
          <a:xfrm rot="20104311">
            <a:off x="10051575" y="6197491"/>
            <a:ext cx="2357454" cy="307777"/>
          </a:xfrm>
          <a:prstGeom prst="rect">
            <a:avLst/>
          </a:prstGeom>
          <a:solidFill>
            <a:schemeClr val="bg1">
              <a:lumMod val="85000"/>
            </a:schemeClr>
          </a:solidFill>
        </p:spPr>
        <p:txBody>
          <a:bodyPr wrap="square" rtlCol="0">
            <a:spAutoFit/>
          </a:bodyPr>
          <a:lstStyle/>
          <a:p>
            <a:pPr algn="ctr"/>
            <a:r>
              <a:rPr lang="fr-FR" dirty="0" smtClean="0">
                <a:solidFill>
                  <a:schemeClr val="tx1">
                    <a:lumMod val="50000"/>
                    <a:lumOff val="50000"/>
                  </a:schemeClr>
                </a:solidFill>
                <a:hlinkClick r:id="rId3" action="ppaction://hlinksldjump"/>
              </a:rPr>
              <a:t>Retour scénario</a:t>
            </a:r>
            <a:endParaRPr lang="fr-FR" dirty="0">
              <a:solidFill>
                <a:schemeClr val="tx1">
                  <a:lumMod val="50000"/>
                  <a:lumOff val="50000"/>
                </a:schemeClr>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1" name="Shape 161"/>
          <p:cNvPicPr preferRelativeResize="0"/>
          <p:nvPr/>
        </p:nvPicPr>
        <p:blipFill rotWithShape="1">
          <a:blip r:embed="rId3">
            <a:alphaModFix/>
          </a:blip>
          <a:srcRect/>
          <a:stretch/>
        </p:blipFill>
        <p:spPr>
          <a:xfrm>
            <a:off x="188838" y="1397000"/>
            <a:ext cx="6077851" cy="591145"/>
          </a:xfrm>
          <a:prstGeom prst="rect">
            <a:avLst/>
          </a:prstGeom>
          <a:noFill/>
          <a:ln>
            <a:noFill/>
          </a:ln>
        </p:spPr>
      </p:pic>
      <p:sp>
        <p:nvSpPr>
          <p:cNvPr id="162" name="Shape 162"/>
          <p:cNvSpPr/>
          <p:nvPr/>
        </p:nvSpPr>
        <p:spPr>
          <a:xfrm>
            <a:off x="0" y="116607"/>
            <a:ext cx="12192000" cy="574041"/>
          </a:xfrm>
          <a:prstGeom prst="rect">
            <a:avLst/>
          </a:prstGeom>
          <a:noFill/>
          <a:ln>
            <a:noFill/>
          </a:ln>
        </p:spPr>
        <p:txBody>
          <a:bodyPr lIns="45700" tIns="45700" rIns="45700" bIns="45700" anchor="t" anchorCtr="0">
            <a:noAutofit/>
          </a:bodyPr>
          <a:lstStyle/>
          <a:p>
            <a:pPr marL="0" marR="0" lvl="0" indent="0" algn="ctr" rtl="0">
              <a:lnSpc>
                <a:spcPct val="100000"/>
              </a:lnSpc>
              <a:spcBef>
                <a:spcPts val="0"/>
              </a:spcBef>
              <a:spcAft>
                <a:spcPts val="0"/>
              </a:spcAft>
              <a:buClr>
                <a:srgbClr val="000000"/>
              </a:buClr>
              <a:buSzPct val="25000"/>
              <a:buFont typeface="Calibri"/>
              <a:buNone/>
            </a:pPr>
            <a:r>
              <a:rPr lang="en-US" sz="3200" b="0" i="0" u="sng" strike="noStrike" cap="none">
                <a:solidFill>
                  <a:srgbClr val="000000"/>
                </a:solidFill>
                <a:latin typeface="Calibri"/>
                <a:ea typeface="Calibri"/>
                <a:cs typeface="Calibri"/>
                <a:sym typeface="Calibri"/>
              </a:rPr>
              <a:t>EPI : les textes officiels</a:t>
            </a:r>
          </a:p>
        </p:txBody>
      </p:sp>
      <p:pic>
        <p:nvPicPr>
          <p:cNvPr id="163" name="Shape 163"/>
          <p:cNvPicPr preferRelativeResize="0"/>
          <p:nvPr/>
        </p:nvPicPr>
        <p:blipFill rotWithShape="1">
          <a:blip r:embed="rId4">
            <a:alphaModFix/>
          </a:blip>
          <a:srcRect/>
          <a:stretch/>
        </p:blipFill>
        <p:spPr>
          <a:xfrm>
            <a:off x="188838" y="2492896"/>
            <a:ext cx="11793098" cy="2363595"/>
          </a:xfrm>
          <a:prstGeom prst="rect">
            <a:avLst/>
          </a:prstGeom>
          <a:noFill/>
          <a:ln>
            <a:noFill/>
          </a:ln>
        </p:spPr>
      </p:pic>
      <p:pic>
        <p:nvPicPr>
          <p:cNvPr id="164" name="Shape 164"/>
          <p:cNvPicPr preferRelativeResize="0"/>
          <p:nvPr/>
        </p:nvPicPr>
        <p:blipFill rotWithShape="1">
          <a:blip r:embed="rId5">
            <a:alphaModFix/>
          </a:blip>
          <a:srcRect l="13362" t="7682" r="16856" b="23344"/>
          <a:stretch/>
        </p:blipFill>
        <p:spPr>
          <a:xfrm>
            <a:off x="0" y="5374766"/>
            <a:ext cx="3586789" cy="1494778"/>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p:cNvSpPr>
            <a:spLocks noChangeArrowheads="1"/>
          </p:cNvSpPr>
          <p:nvPr/>
        </p:nvSpPr>
        <p:spPr bwMode="auto">
          <a:xfrm>
            <a:off x="461434" y="184150"/>
            <a:ext cx="11190817" cy="947738"/>
          </a:xfrm>
          <a:prstGeom prst="rect">
            <a:avLst/>
          </a:prstGeom>
          <a:solidFill>
            <a:srgbClr val="17375E"/>
          </a:solidFill>
          <a:ln w="9360" cap="sq">
            <a:solidFill>
              <a:srgbClr val="4A7EBB"/>
            </a:solidFill>
            <a:miter lim="800000"/>
            <a:headEnd/>
            <a:tailEnd/>
          </a:ln>
          <a:effectLst>
            <a:outerShdw dist="23040" dir="5400000" algn="ctr" rotWithShape="0">
              <a:srgbClr val="808080">
                <a:alpha val="35036"/>
              </a:srgbClr>
            </a:outerShdw>
          </a:effectLst>
        </p:spPr>
        <p:txBody>
          <a:bodyPr lIns="90000" tIns="46800" rIns="90000" bIns="46800" anchor="ctr"/>
          <a:lstStyle/>
          <a:p>
            <a:pPr algn="ct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800">
                <a:solidFill>
                  <a:srgbClr val="FFFFFF"/>
                </a:solidFill>
                <a:latin typeface="Calibri" charset="0"/>
              </a:rPr>
              <a:t>Étape 4  (suite) : EPS 1 heure </a:t>
            </a:r>
          </a:p>
          <a:p>
            <a:pPr algn="ct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800">
                <a:solidFill>
                  <a:srgbClr val="FFFFFF"/>
                </a:solidFill>
                <a:latin typeface="Calibri" charset="0"/>
              </a:rPr>
              <a:t>Semaine 8</a:t>
            </a:r>
          </a:p>
        </p:txBody>
      </p:sp>
      <p:sp>
        <p:nvSpPr>
          <p:cNvPr id="11267" name="Rectangle 2"/>
          <p:cNvSpPr>
            <a:spLocks noChangeArrowheads="1"/>
          </p:cNvSpPr>
          <p:nvPr/>
        </p:nvSpPr>
        <p:spPr bwMode="auto">
          <a:xfrm>
            <a:off x="461434" y="1397000"/>
            <a:ext cx="11190817" cy="1168400"/>
          </a:xfrm>
          <a:prstGeom prst="rect">
            <a:avLst/>
          </a:prstGeom>
          <a:solidFill>
            <a:srgbClr val="FFFFFF"/>
          </a:solidFill>
          <a:ln w="50760" cap="sq">
            <a:solidFill>
              <a:srgbClr val="17375E"/>
            </a:solidFill>
            <a:miter lim="800000"/>
            <a:headEnd/>
            <a:tailEnd/>
          </a:ln>
          <a:effectLst>
            <a:outerShdw dist="23040" dir="5400000" algn="ctr" rotWithShape="0">
              <a:srgbClr val="808080">
                <a:alpha val="35036"/>
              </a:srgbClr>
            </a:outerShdw>
          </a:effectLst>
        </p:spPr>
        <p:txBody>
          <a:bodyPr lIns="90000" tIns="46800" rIns="90000" bIns="46800"/>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800" b="1">
                <a:solidFill>
                  <a:srgbClr val="000000"/>
                </a:solidFill>
                <a:latin typeface="Calibri" charset="0"/>
              </a:rPr>
              <a:t>Objectifs d’acquisition : </a:t>
            </a:r>
          </a:p>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600">
                <a:solidFill>
                  <a:srgbClr val="000000"/>
                </a:solidFill>
              </a:rPr>
              <a:t>Apprendre à entretenir sa santé par une activité physique régulière.</a:t>
            </a:r>
          </a:p>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800" i="1">
                <a:solidFill>
                  <a:srgbClr val="000000"/>
                </a:solidFill>
                <a:latin typeface="Calibri" charset="0"/>
              </a:rPr>
              <a:t>Se préparer à l’effort et s’entraîner pour progresser et se dépasser.</a:t>
            </a:r>
          </a:p>
        </p:txBody>
      </p:sp>
      <p:sp>
        <p:nvSpPr>
          <p:cNvPr id="11268" name="Rectangle 3"/>
          <p:cNvSpPr>
            <a:spLocks noChangeArrowheads="1"/>
          </p:cNvSpPr>
          <p:nvPr/>
        </p:nvSpPr>
        <p:spPr bwMode="auto">
          <a:xfrm>
            <a:off x="461434" y="3198813"/>
            <a:ext cx="11190817" cy="1397000"/>
          </a:xfrm>
          <a:prstGeom prst="rect">
            <a:avLst/>
          </a:prstGeom>
          <a:solidFill>
            <a:srgbClr val="FFFFFF"/>
          </a:solidFill>
          <a:ln w="50760" cap="sq">
            <a:solidFill>
              <a:srgbClr val="17375E"/>
            </a:solidFill>
            <a:miter lim="800000"/>
            <a:headEnd/>
            <a:tailEnd/>
          </a:ln>
          <a:effectLst>
            <a:outerShdw dist="23040" dir="5400000" algn="ctr" rotWithShape="0">
              <a:srgbClr val="808080">
                <a:alpha val="35036"/>
              </a:srgbClr>
            </a:outerShdw>
          </a:effectLst>
        </p:spPr>
        <p:txBody>
          <a:bodyPr lIns="90000" tIns="46800" rIns="90000" bIns="46800"/>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800" b="1">
                <a:solidFill>
                  <a:srgbClr val="000000"/>
                </a:solidFill>
                <a:latin typeface="Calibri" charset="0"/>
              </a:rPr>
              <a:t>Organisation pédagogique :</a:t>
            </a:r>
          </a:p>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800">
                <a:solidFill>
                  <a:srgbClr val="000000"/>
                </a:solidFill>
                <a:latin typeface="Calibri" charset="0"/>
              </a:rPr>
              <a:t>Parcourir la même distance que lors de l’étape 2 de l’EPI </a:t>
            </a:r>
          </a:p>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800">
                <a:solidFill>
                  <a:srgbClr val="000000"/>
                </a:solidFill>
                <a:latin typeface="Calibri" charset="0"/>
              </a:rPr>
              <a:t>Comparer les résultats aux deux tests, avant et après entraînement, et conclure. </a:t>
            </a:r>
          </a:p>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altLang="fr-FR" sz="1800">
              <a:solidFill>
                <a:srgbClr val="000000"/>
              </a:solidFill>
              <a:latin typeface="Calibri" charset="0"/>
            </a:endParaRPr>
          </a:p>
        </p:txBody>
      </p:sp>
      <p:sp>
        <p:nvSpPr>
          <p:cNvPr id="11269" name="Rectangle 4"/>
          <p:cNvSpPr>
            <a:spLocks noChangeArrowheads="1"/>
          </p:cNvSpPr>
          <p:nvPr/>
        </p:nvSpPr>
        <p:spPr bwMode="auto">
          <a:xfrm>
            <a:off x="461434" y="4964113"/>
            <a:ext cx="11190817" cy="1397000"/>
          </a:xfrm>
          <a:prstGeom prst="rect">
            <a:avLst/>
          </a:prstGeom>
          <a:solidFill>
            <a:srgbClr val="FFFFFF"/>
          </a:solidFill>
          <a:ln w="50760" cap="sq">
            <a:solidFill>
              <a:srgbClr val="17375E"/>
            </a:solidFill>
            <a:miter lim="800000"/>
            <a:headEnd/>
            <a:tailEnd/>
          </a:ln>
          <a:effectLst>
            <a:outerShdw dist="23040" dir="5400000" algn="ctr" rotWithShape="0">
              <a:srgbClr val="808080">
                <a:alpha val="35036"/>
              </a:srgbClr>
            </a:outerShdw>
          </a:effectLst>
        </p:spPr>
        <p:txBody>
          <a:bodyPr lIns="90000" tIns="46800" rIns="90000" bIns="46800"/>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800" b="1">
                <a:solidFill>
                  <a:srgbClr val="000000"/>
                </a:solidFill>
                <a:latin typeface="Calibri" charset="0"/>
              </a:rPr>
              <a:t>Éléments de continuité du projet :</a:t>
            </a:r>
          </a:p>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800">
                <a:solidFill>
                  <a:srgbClr val="000000"/>
                </a:solidFill>
                <a:latin typeface="Calibri" charset="0"/>
              </a:rPr>
              <a:t>Échelle de ressentis comparée à celle de l’étape 2</a:t>
            </a:r>
          </a:p>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800">
                <a:solidFill>
                  <a:srgbClr val="000000"/>
                </a:solidFill>
                <a:latin typeface="Calibri" charset="0"/>
              </a:rPr>
              <a:t>Mise en évidence des effets de l’entraînement sur le capital santé.</a:t>
            </a:r>
          </a:p>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800">
                <a:solidFill>
                  <a:srgbClr val="000000"/>
                </a:solidFill>
                <a:latin typeface="Calibri" charset="0"/>
              </a:rPr>
              <a:t>Diminution de la pénibilité de l’effort et du temps de récupération.</a:t>
            </a:r>
          </a:p>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altLang="fr-FR" sz="1800">
              <a:solidFill>
                <a:srgbClr val="000000"/>
              </a:solidFill>
              <a:latin typeface="Calibri" charset="0"/>
            </a:endParaRPr>
          </a:p>
        </p:txBody>
      </p:sp>
      <p:sp>
        <p:nvSpPr>
          <p:cNvPr id="6" name="ZoneTexte 5"/>
          <p:cNvSpPr txBox="1"/>
          <p:nvPr/>
        </p:nvSpPr>
        <p:spPr>
          <a:xfrm rot="20104311">
            <a:off x="10051575" y="6197491"/>
            <a:ext cx="2357454" cy="307777"/>
          </a:xfrm>
          <a:prstGeom prst="rect">
            <a:avLst/>
          </a:prstGeom>
          <a:solidFill>
            <a:schemeClr val="bg1">
              <a:lumMod val="85000"/>
            </a:schemeClr>
          </a:solidFill>
        </p:spPr>
        <p:txBody>
          <a:bodyPr wrap="square" rtlCol="0">
            <a:spAutoFit/>
          </a:bodyPr>
          <a:lstStyle/>
          <a:p>
            <a:pPr algn="ctr"/>
            <a:r>
              <a:rPr lang="fr-FR" dirty="0" smtClean="0">
                <a:solidFill>
                  <a:schemeClr val="tx1">
                    <a:lumMod val="50000"/>
                    <a:lumOff val="50000"/>
                  </a:schemeClr>
                </a:solidFill>
                <a:hlinkClick r:id="rId3" action="ppaction://hlinksldjump"/>
              </a:rPr>
              <a:t>Retour scénario</a:t>
            </a:r>
            <a:endParaRPr lang="fr-FR" dirty="0">
              <a:solidFill>
                <a:schemeClr val="tx1">
                  <a:lumMod val="50000"/>
                  <a:lumOff val="50000"/>
                </a:schemeClr>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ChangeArrowheads="1"/>
          </p:cNvSpPr>
          <p:nvPr/>
        </p:nvSpPr>
        <p:spPr bwMode="auto">
          <a:xfrm>
            <a:off x="461434" y="184150"/>
            <a:ext cx="11190817" cy="947738"/>
          </a:xfrm>
          <a:prstGeom prst="rect">
            <a:avLst/>
          </a:prstGeom>
          <a:solidFill>
            <a:srgbClr val="17375E"/>
          </a:solidFill>
          <a:ln w="9360" cap="sq">
            <a:solidFill>
              <a:srgbClr val="4A7EBB"/>
            </a:solidFill>
            <a:miter lim="800000"/>
            <a:headEnd/>
            <a:tailEnd/>
          </a:ln>
          <a:effectLst>
            <a:outerShdw dist="23040" dir="5400000" algn="ctr" rotWithShape="0">
              <a:srgbClr val="808080">
                <a:alpha val="35036"/>
              </a:srgbClr>
            </a:outerShdw>
          </a:effectLst>
        </p:spPr>
        <p:txBody>
          <a:bodyPr lIns="90000" tIns="46800" rIns="90000" bIns="46800" anchor="ctr"/>
          <a:lstStyle/>
          <a:p>
            <a:pPr algn="ct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800">
                <a:solidFill>
                  <a:srgbClr val="FFFFFF"/>
                </a:solidFill>
                <a:latin typeface="Calibri" charset="0"/>
              </a:rPr>
              <a:t>Étape  5 :  SVT /EPS 2h</a:t>
            </a:r>
          </a:p>
          <a:p>
            <a:pPr algn="ct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800">
                <a:solidFill>
                  <a:srgbClr val="FFFFFF"/>
                </a:solidFill>
                <a:latin typeface="Calibri" charset="0"/>
              </a:rPr>
              <a:t>Semaine 9</a:t>
            </a:r>
          </a:p>
        </p:txBody>
      </p:sp>
      <p:sp>
        <p:nvSpPr>
          <p:cNvPr id="12291" name="Rectangle 2"/>
          <p:cNvSpPr>
            <a:spLocks noChangeArrowheads="1"/>
          </p:cNvSpPr>
          <p:nvPr/>
        </p:nvSpPr>
        <p:spPr bwMode="auto">
          <a:xfrm>
            <a:off x="461434" y="1268413"/>
            <a:ext cx="11190817" cy="1439862"/>
          </a:xfrm>
          <a:prstGeom prst="rect">
            <a:avLst/>
          </a:prstGeom>
          <a:solidFill>
            <a:srgbClr val="FFFFFF"/>
          </a:solidFill>
          <a:ln w="50760" cap="sq">
            <a:solidFill>
              <a:srgbClr val="17375E"/>
            </a:solidFill>
            <a:miter lim="800000"/>
            <a:headEnd/>
            <a:tailEnd/>
          </a:ln>
          <a:effectLst>
            <a:outerShdw dist="23040" dir="5400000" algn="ctr" rotWithShape="0">
              <a:srgbClr val="808080">
                <a:alpha val="35036"/>
              </a:srgbClr>
            </a:outerShdw>
          </a:effectLst>
        </p:spPr>
        <p:txBody>
          <a:bodyPr lIns="90000" tIns="46800" rIns="90000" bIns="46800"/>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800" b="1">
                <a:solidFill>
                  <a:srgbClr val="000000"/>
                </a:solidFill>
                <a:latin typeface="Calibri" charset="0"/>
              </a:rPr>
              <a:t>Objectifs d’acquisition :</a:t>
            </a:r>
          </a:p>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800">
                <a:solidFill>
                  <a:srgbClr val="000000"/>
                </a:solidFill>
                <a:latin typeface="Calibri" charset="0"/>
              </a:rPr>
              <a:t>Fonder ses choix de comportement responsable vis-à-vis de sa santé ou de l’environnement sur des arguments scientifiques. </a:t>
            </a:r>
          </a:p>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800">
                <a:solidFill>
                  <a:srgbClr val="000000"/>
                </a:solidFill>
                <a:latin typeface="Calibri" charset="0"/>
              </a:rPr>
              <a:t>Comprendre les responsabilités individuelle et collective en matière de préservation […] de santé. </a:t>
            </a:r>
          </a:p>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altLang="fr-FR" sz="1800">
              <a:solidFill>
                <a:srgbClr val="000000"/>
              </a:solidFill>
              <a:latin typeface="Calibri" charset="0"/>
            </a:endParaRPr>
          </a:p>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altLang="fr-FR" sz="1800">
              <a:solidFill>
                <a:srgbClr val="000000"/>
              </a:solidFill>
              <a:latin typeface="Calibri" charset="0"/>
            </a:endParaRPr>
          </a:p>
        </p:txBody>
      </p:sp>
      <p:sp>
        <p:nvSpPr>
          <p:cNvPr id="12292" name="Rectangle 3"/>
          <p:cNvSpPr>
            <a:spLocks noChangeArrowheads="1"/>
          </p:cNvSpPr>
          <p:nvPr/>
        </p:nvSpPr>
        <p:spPr bwMode="auto">
          <a:xfrm>
            <a:off x="461434" y="2852738"/>
            <a:ext cx="11190817" cy="1566862"/>
          </a:xfrm>
          <a:prstGeom prst="rect">
            <a:avLst/>
          </a:prstGeom>
          <a:solidFill>
            <a:srgbClr val="FFFFFF"/>
          </a:solidFill>
          <a:ln w="50760" cap="sq">
            <a:solidFill>
              <a:srgbClr val="17375E"/>
            </a:solidFill>
            <a:miter lim="800000"/>
            <a:headEnd/>
            <a:tailEnd/>
          </a:ln>
          <a:effectLst>
            <a:outerShdw dist="23040" dir="5400000" algn="ctr" rotWithShape="0">
              <a:srgbClr val="808080">
                <a:alpha val="35036"/>
              </a:srgbClr>
            </a:outerShdw>
          </a:effectLst>
        </p:spPr>
        <p:txBody>
          <a:bodyPr lIns="90000" tIns="46800" rIns="90000" bIns="46800"/>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800" b="1">
                <a:solidFill>
                  <a:srgbClr val="000000"/>
                </a:solidFill>
                <a:latin typeface="Calibri" charset="0"/>
              </a:rPr>
              <a:t>Organisation pédagogique : </a:t>
            </a:r>
          </a:p>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800">
                <a:solidFill>
                  <a:srgbClr val="000000"/>
                </a:solidFill>
                <a:latin typeface="Calibri" charset="0"/>
              </a:rPr>
              <a:t>Par groupe de 3 ou 4 élèves, réalisation d’une affiche et rédaction d’une plaquette explicative en réinvestissant les connaissances acquises.</a:t>
            </a:r>
          </a:p>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800" i="1">
                <a:solidFill>
                  <a:srgbClr val="000000"/>
                </a:solidFill>
                <a:latin typeface="Calibri" charset="0"/>
              </a:rPr>
              <a:t>Travail de groupe</a:t>
            </a:r>
          </a:p>
        </p:txBody>
      </p:sp>
      <p:sp>
        <p:nvSpPr>
          <p:cNvPr id="12293" name="Rectangle 4"/>
          <p:cNvSpPr>
            <a:spLocks noChangeArrowheads="1"/>
          </p:cNvSpPr>
          <p:nvPr/>
        </p:nvSpPr>
        <p:spPr bwMode="auto">
          <a:xfrm>
            <a:off x="406401" y="4724400"/>
            <a:ext cx="11190817" cy="1447800"/>
          </a:xfrm>
          <a:prstGeom prst="rect">
            <a:avLst/>
          </a:prstGeom>
          <a:solidFill>
            <a:srgbClr val="FFFFFF"/>
          </a:solidFill>
          <a:ln w="50760" cap="sq">
            <a:solidFill>
              <a:srgbClr val="17375E"/>
            </a:solidFill>
            <a:miter lim="800000"/>
            <a:headEnd/>
            <a:tailEnd/>
          </a:ln>
          <a:effectLst>
            <a:outerShdw dist="23040" dir="5400000" algn="ctr" rotWithShape="0">
              <a:srgbClr val="808080">
                <a:alpha val="35036"/>
              </a:srgbClr>
            </a:outerShdw>
          </a:effectLst>
        </p:spPr>
        <p:txBody>
          <a:bodyPr lIns="90000" tIns="46800" rIns="90000" bIns="46800"/>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800" b="1">
                <a:solidFill>
                  <a:srgbClr val="000000"/>
                </a:solidFill>
                <a:latin typeface="Calibri" charset="0"/>
              </a:rPr>
              <a:t>Éléments de continuité du projet </a:t>
            </a:r>
            <a:r>
              <a:rPr lang="fr-FR" altLang="fr-FR" sz="1800">
                <a:solidFill>
                  <a:srgbClr val="000000"/>
                </a:solidFill>
                <a:latin typeface="Calibri" charset="0"/>
              </a:rPr>
              <a:t>: </a:t>
            </a:r>
          </a:p>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800">
                <a:solidFill>
                  <a:srgbClr val="000000"/>
                </a:solidFill>
                <a:latin typeface="Calibri" charset="0"/>
              </a:rPr>
              <a:t>Les démarches choisies permettent à l’élève d’envisager les facteurs du bien-être physique et mental et de le traduire dans le cadre d’une démarche de sensibilisation.</a:t>
            </a:r>
          </a:p>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altLang="fr-FR" sz="1800">
              <a:solidFill>
                <a:srgbClr val="000000"/>
              </a:solidFill>
              <a:latin typeface="Calibri" charset="0"/>
            </a:endParaRPr>
          </a:p>
        </p:txBody>
      </p:sp>
      <p:sp>
        <p:nvSpPr>
          <p:cNvPr id="6" name="ZoneTexte 5"/>
          <p:cNvSpPr txBox="1"/>
          <p:nvPr/>
        </p:nvSpPr>
        <p:spPr>
          <a:xfrm rot="20104311">
            <a:off x="10051575" y="6197491"/>
            <a:ext cx="2357454" cy="307777"/>
          </a:xfrm>
          <a:prstGeom prst="rect">
            <a:avLst/>
          </a:prstGeom>
          <a:solidFill>
            <a:schemeClr val="bg1">
              <a:lumMod val="85000"/>
            </a:schemeClr>
          </a:solidFill>
        </p:spPr>
        <p:txBody>
          <a:bodyPr wrap="square" rtlCol="0">
            <a:spAutoFit/>
          </a:bodyPr>
          <a:lstStyle/>
          <a:p>
            <a:pPr algn="ctr"/>
            <a:r>
              <a:rPr lang="fr-FR" dirty="0" smtClean="0">
                <a:solidFill>
                  <a:schemeClr val="tx1">
                    <a:lumMod val="50000"/>
                    <a:lumOff val="50000"/>
                  </a:schemeClr>
                </a:solidFill>
                <a:hlinkClick r:id="rId3" action="ppaction://hlinksldjump"/>
              </a:rPr>
              <a:t>Retour scénario</a:t>
            </a:r>
            <a:endParaRPr lang="fr-FR" dirty="0">
              <a:solidFill>
                <a:schemeClr val="tx1">
                  <a:lumMod val="50000"/>
                  <a:lumOff val="50000"/>
                </a:schemeClr>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ChangeArrowheads="1"/>
          </p:cNvSpPr>
          <p:nvPr/>
        </p:nvSpPr>
        <p:spPr bwMode="auto">
          <a:xfrm>
            <a:off x="461434" y="184150"/>
            <a:ext cx="11190817" cy="947738"/>
          </a:xfrm>
          <a:prstGeom prst="rect">
            <a:avLst/>
          </a:prstGeom>
          <a:solidFill>
            <a:srgbClr val="17375E"/>
          </a:solidFill>
          <a:ln w="9360" cap="sq">
            <a:solidFill>
              <a:srgbClr val="4A7EBB"/>
            </a:solidFill>
            <a:miter lim="800000"/>
            <a:headEnd/>
            <a:tailEnd/>
          </a:ln>
          <a:effectLst>
            <a:outerShdw dist="23040" dir="5400000" algn="ctr" rotWithShape="0">
              <a:srgbClr val="808080">
                <a:alpha val="35036"/>
              </a:srgbClr>
            </a:outerShdw>
          </a:effectLst>
        </p:spPr>
        <p:txBody>
          <a:bodyPr lIns="90000" tIns="46800" rIns="90000" bIns="46800" anchor="ctr"/>
          <a:lstStyle/>
          <a:p>
            <a:pPr algn="ct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800">
                <a:solidFill>
                  <a:srgbClr val="FFFFFF"/>
                </a:solidFill>
                <a:latin typeface="Calibri" charset="0"/>
              </a:rPr>
              <a:t>Étape  6 :  SVT /EPS 2h</a:t>
            </a:r>
          </a:p>
          <a:p>
            <a:pPr algn="ct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800">
                <a:solidFill>
                  <a:srgbClr val="FFFFFF"/>
                </a:solidFill>
                <a:latin typeface="Calibri" charset="0"/>
              </a:rPr>
              <a:t>Semaine 9</a:t>
            </a:r>
          </a:p>
        </p:txBody>
      </p:sp>
      <p:sp>
        <p:nvSpPr>
          <p:cNvPr id="13315" name="Rectangle 2"/>
          <p:cNvSpPr>
            <a:spLocks noChangeArrowheads="1"/>
          </p:cNvSpPr>
          <p:nvPr/>
        </p:nvSpPr>
        <p:spPr bwMode="auto">
          <a:xfrm>
            <a:off x="461434" y="1268413"/>
            <a:ext cx="11190817" cy="1873250"/>
          </a:xfrm>
          <a:prstGeom prst="rect">
            <a:avLst/>
          </a:prstGeom>
          <a:solidFill>
            <a:srgbClr val="FFFFFF"/>
          </a:solidFill>
          <a:ln w="50760" cap="sq">
            <a:solidFill>
              <a:srgbClr val="17375E"/>
            </a:solidFill>
            <a:miter lim="800000"/>
            <a:headEnd/>
            <a:tailEnd/>
          </a:ln>
          <a:effectLst>
            <a:outerShdw dist="23040" dir="5400000" algn="ctr" rotWithShape="0">
              <a:srgbClr val="808080">
                <a:alpha val="35036"/>
              </a:srgbClr>
            </a:outerShdw>
          </a:effectLst>
        </p:spPr>
        <p:txBody>
          <a:bodyPr lIns="90000" tIns="46800" rIns="90000" bIns="46800"/>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800" b="1">
                <a:solidFill>
                  <a:srgbClr val="000000"/>
                </a:solidFill>
                <a:latin typeface="Calibri" charset="0"/>
              </a:rPr>
              <a:t>Objectifs d’acquisition :</a:t>
            </a:r>
          </a:p>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800">
                <a:solidFill>
                  <a:srgbClr val="000000"/>
                </a:solidFill>
                <a:latin typeface="Calibri" charset="0"/>
              </a:rPr>
              <a:t>Fonder ses choix de comportement responsable vis-à-vis de sa santé ou de l’environnement sur des arguments scientifiques. </a:t>
            </a:r>
          </a:p>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800">
                <a:solidFill>
                  <a:srgbClr val="000000"/>
                </a:solidFill>
                <a:latin typeface="Calibri" charset="0"/>
              </a:rPr>
              <a:t>Distinguer ce qui relève d’une croyance ou d’une idée et ce qui constitue un savoir scientifique.</a:t>
            </a:r>
          </a:p>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800">
                <a:solidFill>
                  <a:srgbClr val="000000"/>
                </a:solidFill>
                <a:latin typeface="Calibri" charset="0"/>
              </a:rPr>
              <a:t>Connaître et utiliser des indicateurs objectifs pour caractériser l’effort physique</a:t>
            </a:r>
          </a:p>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altLang="fr-FR" sz="1800">
              <a:solidFill>
                <a:srgbClr val="000000"/>
              </a:solidFill>
              <a:latin typeface="Calibri" charset="0"/>
            </a:endParaRPr>
          </a:p>
        </p:txBody>
      </p:sp>
      <p:sp>
        <p:nvSpPr>
          <p:cNvPr id="13316" name="Rectangle 3"/>
          <p:cNvSpPr>
            <a:spLocks noChangeArrowheads="1"/>
          </p:cNvSpPr>
          <p:nvPr/>
        </p:nvSpPr>
        <p:spPr bwMode="auto">
          <a:xfrm>
            <a:off x="461434" y="3357564"/>
            <a:ext cx="11190817" cy="1462087"/>
          </a:xfrm>
          <a:prstGeom prst="rect">
            <a:avLst/>
          </a:prstGeom>
          <a:solidFill>
            <a:srgbClr val="FFFFFF"/>
          </a:solidFill>
          <a:ln w="50760" cap="sq">
            <a:solidFill>
              <a:srgbClr val="17375E"/>
            </a:solidFill>
            <a:miter lim="800000"/>
            <a:headEnd/>
            <a:tailEnd/>
          </a:ln>
          <a:effectLst>
            <a:outerShdw dist="23040" dir="5400000" algn="ctr" rotWithShape="0">
              <a:srgbClr val="808080">
                <a:alpha val="35036"/>
              </a:srgbClr>
            </a:outerShdw>
          </a:effectLst>
        </p:spPr>
        <p:txBody>
          <a:bodyPr lIns="90000" tIns="46800" rIns="90000" bIns="46800"/>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800" b="1">
                <a:solidFill>
                  <a:srgbClr val="000000"/>
                </a:solidFill>
                <a:latin typeface="Calibri" charset="0"/>
              </a:rPr>
              <a:t>Organisation pédagogique :</a:t>
            </a:r>
          </a:p>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800">
                <a:solidFill>
                  <a:srgbClr val="000000"/>
                </a:solidFill>
                <a:latin typeface="Calibri" charset="0"/>
              </a:rPr>
              <a:t>Rédaction par groupe d’une grille critériée pour évaluer les productions, confrontation en vue d’élaborer une grille partagée.</a:t>
            </a:r>
          </a:p>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800">
                <a:solidFill>
                  <a:srgbClr val="000000"/>
                </a:solidFill>
                <a:latin typeface="Calibri" charset="0"/>
              </a:rPr>
              <a:t>Auto-évaluation en utilisant la grille collective puis évaluation croisée par un groupe de pairs.</a:t>
            </a:r>
          </a:p>
        </p:txBody>
      </p:sp>
      <p:sp>
        <p:nvSpPr>
          <p:cNvPr id="13317" name="Rectangle 4"/>
          <p:cNvSpPr>
            <a:spLocks noChangeArrowheads="1"/>
          </p:cNvSpPr>
          <p:nvPr/>
        </p:nvSpPr>
        <p:spPr bwMode="auto">
          <a:xfrm>
            <a:off x="461434" y="4964113"/>
            <a:ext cx="11190817" cy="1397000"/>
          </a:xfrm>
          <a:prstGeom prst="rect">
            <a:avLst/>
          </a:prstGeom>
          <a:solidFill>
            <a:srgbClr val="FFFFFF"/>
          </a:solidFill>
          <a:ln w="50760" cap="sq">
            <a:solidFill>
              <a:srgbClr val="17375E"/>
            </a:solidFill>
            <a:miter lim="800000"/>
            <a:headEnd/>
            <a:tailEnd/>
          </a:ln>
          <a:effectLst>
            <a:outerShdw dist="23040" dir="5400000" algn="ctr" rotWithShape="0">
              <a:srgbClr val="808080">
                <a:alpha val="35036"/>
              </a:srgbClr>
            </a:outerShdw>
          </a:effectLst>
        </p:spPr>
        <p:txBody>
          <a:bodyPr lIns="90000" tIns="46800" rIns="90000" bIns="46800"/>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800" b="1">
                <a:solidFill>
                  <a:srgbClr val="000000"/>
                </a:solidFill>
                <a:latin typeface="Calibri" charset="0"/>
              </a:rPr>
              <a:t>Éléments de continuité du projet </a:t>
            </a:r>
            <a:r>
              <a:rPr lang="fr-FR" altLang="fr-FR" sz="1800">
                <a:solidFill>
                  <a:srgbClr val="000000"/>
                </a:solidFill>
                <a:latin typeface="Calibri" charset="0"/>
              </a:rPr>
              <a:t>:</a:t>
            </a:r>
          </a:p>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800">
                <a:solidFill>
                  <a:srgbClr val="000000"/>
                </a:solidFill>
                <a:latin typeface="Calibri" charset="0"/>
              </a:rPr>
              <a:t>Évaluation finale de la production attendue.</a:t>
            </a:r>
          </a:p>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altLang="fr-FR" sz="1800">
              <a:solidFill>
                <a:srgbClr val="000000"/>
              </a:solidFill>
              <a:latin typeface="Calibri" charset="0"/>
            </a:endParaRPr>
          </a:p>
        </p:txBody>
      </p:sp>
      <p:sp>
        <p:nvSpPr>
          <p:cNvPr id="6" name="ZoneTexte 5"/>
          <p:cNvSpPr txBox="1"/>
          <p:nvPr/>
        </p:nvSpPr>
        <p:spPr>
          <a:xfrm rot="20104311">
            <a:off x="10051575" y="6197491"/>
            <a:ext cx="2357454" cy="307777"/>
          </a:xfrm>
          <a:prstGeom prst="rect">
            <a:avLst/>
          </a:prstGeom>
          <a:solidFill>
            <a:schemeClr val="bg1">
              <a:lumMod val="85000"/>
            </a:schemeClr>
          </a:solidFill>
        </p:spPr>
        <p:txBody>
          <a:bodyPr wrap="square" rtlCol="0">
            <a:spAutoFit/>
          </a:bodyPr>
          <a:lstStyle/>
          <a:p>
            <a:pPr algn="ctr"/>
            <a:r>
              <a:rPr lang="fr-FR" dirty="0" smtClean="0">
                <a:solidFill>
                  <a:schemeClr val="tx1">
                    <a:lumMod val="50000"/>
                    <a:lumOff val="50000"/>
                  </a:schemeClr>
                </a:solidFill>
                <a:hlinkClick r:id="rId3" action="ppaction://hlinksldjump"/>
              </a:rPr>
              <a:t>Retour scénario</a:t>
            </a:r>
            <a:endParaRPr lang="fr-FR" dirty="0">
              <a:solidFill>
                <a:schemeClr val="tx1">
                  <a:lumMod val="50000"/>
                  <a:lumOff val="50000"/>
                </a:schemeClr>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IMG_4536.jpg"/>
          <p:cNvPicPr>
            <a:picLocks noChangeAspect="1"/>
          </p:cNvPicPr>
          <p:nvPr/>
        </p:nvPicPr>
        <p:blipFill>
          <a:blip r:embed="rId2"/>
          <a:srcRect l="13363" t="7682" r="16858" b="23344"/>
          <a:stretch>
            <a:fillRect/>
          </a:stretch>
        </p:blipFill>
        <p:spPr>
          <a:xfrm>
            <a:off x="1" y="5374767"/>
            <a:ext cx="3586788" cy="1494778"/>
          </a:xfrm>
          <a:prstGeom prst="rect">
            <a:avLst/>
          </a:prstGeom>
        </p:spPr>
      </p:pic>
      <p:sp>
        <p:nvSpPr>
          <p:cNvPr id="3" name="Rectangle 2"/>
          <p:cNvSpPr/>
          <p:nvPr/>
        </p:nvSpPr>
        <p:spPr>
          <a:xfrm>
            <a:off x="461820" y="184736"/>
            <a:ext cx="11191393" cy="94672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Culture et </a:t>
            </a:r>
            <a:r>
              <a:rPr lang="fr-FR" smtClean="0"/>
              <a:t>création artistique</a:t>
            </a:r>
            <a:endParaRPr lang="fr-FR" dirty="0" smtClean="0"/>
          </a:p>
          <a:p>
            <a:pPr algn="ctr"/>
            <a:r>
              <a:rPr lang="fr-FR" dirty="0" smtClean="0"/>
              <a:t>Classe de 3</a:t>
            </a:r>
            <a:r>
              <a:rPr lang="fr-FR" baseline="30000" dirty="0" smtClean="0"/>
              <a:t>ème</a:t>
            </a:r>
            <a:endParaRPr lang="fr-FR" dirty="0" smtClean="0"/>
          </a:p>
          <a:p>
            <a:pPr algn="ctr"/>
            <a:r>
              <a:rPr lang="fr-FR" dirty="0" smtClean="0"/>
              <a:t>« Jonglages, rythmes et expression »</a:t>
            </a:r>
            <a:endParaRPr lang="fr-FR" dirty="0"/>
          </a:p>
        </p:txBody>
      </p:sp>
      <p:sp>
        <p:nvSpPr>
          <p:cNvPr id="4" name="Rectangle 3"/>
          <p:cNvSpPr/>
          <p:nvPr/>
        </p:nvSpPr>
        <p:spPr>
          <a:xfrm>
            <a:off x="461820" y="1616365"/>
            <a:ext cx="11191393" cy="1397000"/>
          </a:xfrm>
          <a:prstGeom prst="rect">
            <a:avLst/>
          </a:prstGeom>
          <a:solidFill>
            <a:schemeClr val="bg1"/>
          </a:solidFill>
          <a:ln w="50800">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t"/>
          <a:lstStyle/>
          <a:p>
            <a:r>
              <a:rPr lang="fr-FR" b="1" dirty="0" smtClean="0">
                <a:solidFill>
                  <a:schemeClr val="tx1"/>
                </a:solidFill>
              </a:rPr>
              <a:t>Disciplines impliquées et horaires respectifs : 30 h</a:t>
            </a:r>
          </a:p>
          <a:p>
            <a:r>
              <a:rPr lang="fr-FR" b="1" dirty="0">
                <a:solidFill>
                  <a:schemeClr val="tx1"/>
                </a:solidFill>
              </a:rPr>
              <a:t>EPS : </a:t>
            </a:r>
            <a:r>
              <a:rPr lang="fr-FR" b="1" dirty="0" smtClean="0">
                <a:solidFill>
                  <a:schemeClr val="tx1"/>
                </a:solidFill>
              </a:rPr>
              <a:t>9 séances d’2h</a:t>
            </a:r>
            <a:endParaRPr lang="fr-FR" b="1" dirty="0">
              <a:solidFill>
                <a:schemeClr val="tx1"/>
              </a:solidFill>
            </a:endParaRPr>
          </a:p>
          <a:p>
            <a:r>
              <a:rPr lang="fr-FR" b="1" dirty="0">
                <a:solidFill>
                  <a:schemeClr val="tx1"/>
                </a:solidFill>
              </a:rPr>
              <a:t>Français : 6</a:t>
            </a:r>
            <a:r>
              <a:rPr lang="fr-FR" b="1" dirty="0" smtClean="0">
                <a:solidFill>
                  <a:schemeClr val="tx1"/>
                </a:solidFill>
              </a:rPr>
              <a:t> </a:t>
            </a:r>
            <a:r>
              <a:rPr lang="fr-FR" b="1" dirty="0">
                <a:solidFill>
                  <a:schemeClr val="tx1"/>
                </a:solidFill>
              </a:rPr>
              <a:t>séances de 1</a:t>
            </a:r>
            <a:r>
              <a:rPr lang="fr-FR" b="1" dirty="0" smtClean="0">
                <a:solidFill>
                  <a:schemeClr val="tx1"/>
                </a:solidFill>
              </a:rPr>
              <a:t> h</a:t>
            </a:r>
            <a:endParaRPr lang="fr-FR" b="1" dirty="0">
              <a:solidFill>
                <a:schemeClr val="tx1"/>
              </a:solidFill>
            </a:endParaRPr>
          </a:p>
          <a:p>
            <a:r>
              <a:rPr lang="fr-FR" b="1" dirty="0">
                <a:solidFill>
                  <a:schemeClr val="tx1"/>
                </a:solidFill>
              </a:rPr>
              <a:t>Musique : </a:t>
            </a:r>
            <a:r>
              <a:rPr lang="fr-FR" b="1" dirty="0" smtClean="0">
                <a:solidFill>
                  <a:schemeClr val="tx1"/>
                </a:solidFill>
              </a:rPr>
              <a:t>3 </a:t>
            </a:r>
            <a:r>
              <a:rPr lang="fr-FR" b="1" dirty="0">
                <a:solidFill>
                  <a:schemeClr val="tx1"/>
                </a:solidFill>
              </a:rPr>
              <a:t>séances de 1h</a:t>
            </a:r>
          </a:p>
          <a:p>
            <a:r>
              <a:rPr lang="fr-FR" b="1" dirty="0">
                <a:solidFill>
                  <a:schemeClr val="tx1"/>
                </a:solidFill>
              </a:rPr>
              <a:t>CDI : </a:t>
            </a:r>
            <a:r>
              <a:rPr lang="fr-FR" b="1" dirty="0" smtClean="0">
                <a:solidFill>
                  <a:schemeClr val="tx1"/>
                </a:solidFill>
              </a:rPr>
              <a:t>3 </a:t>
            </a:r>
            <a:r>
              <a:rPr lang="fr-FR" b="1" dirty="0">
                <a:solidFill>
                  <a:schemeClr val="tx1"/>
                </a:solidFill>
              </a:rPr>
              <a:t>séances de 1h</a:t>
            </a:r>
          </a:p>
          <a:p>
            <a:endParaRPr lang="fr-FR" b="1" dirty="0">
              <a:solidFill>
                <a:schemeClr val="tx1"/>
              </a:solidFill>
            </a:endParaRPr>
          </a:p>
        </p:txBody>
      </p:sp>
      <p:sp>
        <p:nvSpPr>
          <p:cNvPr id="6" name="Rectangle 5"/>
          <p:cNvSpPr/>
          <p:nvPr/>
        </p:nvSpPr>
        <p:spPr>
          <a:xfrm>
            <a:off x="461820" y="3625273"/>
            <a:ext cx="11191393" cy="1397000"/>
          </a:xfrm>
          <a:prstGeom prst="rect">
            <a:avLst/>
          </a:prstGeom>
          <a:solidFill>
            <a:schemeClr val="bg1"/>
          </a:solidFill>
          <a:ln w="50800">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t"/>
          <a:lstStyle/>
          <a:p>
            <a:r>
              <a:rPr lang="fr-FR" b="1" dirty="0" smtClean="0">
                <a:solidFill>
                  <a:schemeClr val="tx1"/>
                </a:solidFill>
              </a:rPr>
              <a:t>Descriptif de la réalisation attendue</a:t>
            </a:r>
          </a:p>
          <a:p>
            <a:r>
              <a:rPr lang="fr-FR" b="1" dirty="0" smtClean="0">
                <a:solidFill>
                  <a:schemeClr val="tx1"/>
                </a:solidFill>
              </a:rPr>
              <a:t>Création par les élèves d’un numéro de jonglage mêlant rythme, corps et voix.</a:t>
            </a:r>
            <a:endParaRPr lang="fr-FR" b="1" dirty="0">
              <a:solidFill>
                <a:schemeClr val="tx1"/>
              </a:solidFill>
            </a:endParaRPr>
          </a:p>
        </p:txBody>
      </p:sp>
      <p:sp>
        <p:nvSpPr>
          <p:cNvPr id="7" name="ZoneTexte 6"/>
          <p:cNvSpPr txBox="1"/>
          <p:nvPr/>
        </p:nvSpPr>
        <p:spPr>
          <a:xfrm rot="20104311">
            <a:off x="10051575" y="6197491"/>
            <a:ext cx="2357454" cy="307777"/>
          </a:xfrm>
          <a:prstGeom prst="rect">
            <a:avLst/>
          </a:prstGeom>
          <a:solidFill>
            <a:schemeClr val="bg1">
              <a:lumMod val="85000"/>
            </a:schemeClr>
          </a:solidFill>
        </p:spPr>
        <p:txBody>
          <a:bodyPr wrap="square" rtlCol="0">
            <a:spAutoFit/>
          </a:bodyPr>
          <a:lstStyle/>
          <a:p>
            <a:pPr algn="ctr"/>
            <a:r>
              <a:rPr lang="fr-FR" dirty="0" smtClean="0">
                <a:solidFill>
                  <a:schemeClr val="tx1">
                    <a:lumMod val="50000"/>
                    <a:lumOff val="50000"/>
                  </a:schemeClr>
                </a:solidFill>
                <a:hlinkClick r:id="rId3" action="ppaction://hlinksldjump"/>
              </a:rPr>
              <a:t>Retour scénario</a:t>
            </a:r>
            <a:endParaRPr lang="fr-FR" dirty="0">
              <a:solidFill>
                <a:schemeClr val="tx1">
                  <a:lumMod val="50000"/>
                  <a:lumOff val="50000"/>
                </a:schemeClr>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61820" y="184736"/>
            <a:ext cx="11191393" cy="611900"/>
          </a:xfrm>
          <a:prstGeom prst="rect">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Vue générale du parcours d’apprentissage de l’élève</a:t>
            </a:r>
            <a:endParaRPr lang="fr-FR" dirty="0"/>
          </a:p>
        </p:txBody>
      </p:sp>
      <p:sp>
        <p:nvSpPr>
          <p:cNvPr id="4098" name="Rectangle 5"/>
          <p:cNvSpPr>
            <a:spLocks noChangeArrowheads="1"/>
          </p:cNvSpPr>
          <p:nvPr/>
        </p:nvSpPr>
        <p:spPr bwMode="auto">
          <a:xfrm>
            <a:off x="59187" y="1411793"/>
            <a:ext cx="2886928" cy="1239549"/>
          </a:xfrm>
          <a:prstGeom prst="rect">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000000">
                <a:alpha val="34999"/>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Times New Roman" charset="0"/>
              <a:ea typeface="Times New Roman"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800" b="1" i="0" u="none" strike="noStrike" cap="none" normalizeH="0" baseline="0" dirty="0">
              <a:ln>
                <a:noFill/>
              </a:ln>
              <a:solidFill>
                <a:srgbClr val="FFFFFF"/>
              </a:solidFill>
              <a:effectLst/>
              <a:latin typeface="Cambria" charset="0"/>
              <a:ea typeface="Times New Roman" charset="0"/>
            </a:endParaRPr>
          </a:p>
        </p:txBody>
      </p:sp>
      <p:sp>
        <p:nvSpPr>
          <p:cNvPr id="4099" name="Zone de texte 6"/>
          <p:cNvSpPr txBox="1">
            <a:spLocks noChangeArrowheads="1"/>
          </p:cNvSpPr>
          <p:nvPr/>
        </p:nvSpPr>
        <p:spPr bwMode="auto">
          <a:xfrm>
            <a:off x="114891" y="1146463"/>
            <a:ext cx="3048000" cy="342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chemeClr val="tx1"/>
                </a:solidFill>
                <a:effectLst/>
                <a:latin typeface="Cambria" charset="0"/>
                <a:ea typeface="Times New Roman" charset="0"/>
              </a:rPr>
              <a:t>Etape 1</a:t>
            </a:r>
          </a:p>
        </p:txBody>
      </p:sp>
      <p:sp>
        <p:nvSpPr>
          <p:cNvPr id="4100" name="Flèche vers la droite 7"/>
          <p:cNvSpPr>
            <a:spLocks noChangeArrowheads="1"/>
          </p:cNvSpPr>
          <p:nvPr/>
        </p:nvSpPr>
        <p:spPr bwMode="auto">
          <a:xfrm>
            <a:off x="3067464" y="1814513"/>
            <a:ext cx="1295400" cy="228600"/>
          </a:xfrm>
          <a:prstGeom prst="rightArrow">
            <a:avLst>
              <a:gd name="adj1" fmla="val 50000"/>
              <a:gd name="adj2" fmla="val 50014"/>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000000">
                <a:alpha val="34999"/>
              </a:srgbClr>
            </a:outerShdw>
          </a:effectLst>
        </p:spPr>
        <p:txBody>
          <a:bodyPr vert="horz" wrap="square" lIns="91440" tIns="45720" rIns="91440" bIns="45720" numCol="1" anchor="ctr" anchorCtr="0" compatLnSpc="1">
            <a:prstTxWarp prst="textNoShape">
              <a:avLst/>
            </a:prstTxWarp>
          </a:bodyPr>
          <a:lstStyle/>
          <a:p>
            <a:endParaRPr lang="fr-FR"/>
          </a:p>
        </p:txBody>
      </p:sp>
      <p:sp>
        <p:nvSpPr>
          <p:cNvPr id="4101" name="Ellipse 20"/>
          <p:cNvSpPr>
            <a:spLocks noChangeArrowheads="1"/>
          </p:cNvSpPr>
          <p:nvPr/>
        </p:nvSpPr>
        <p:spPr bwMode="auto">
          <a:xfrm>
            <a:off x="1706419" y="2327996"/>
            <a:ext cx="2590800" cy="1143000"/>
          </a:xfrm>
          <a:prstGeom prst="ellipse">
            <a:avLst/>
          </a:prstGeom>
          <a:gradFill rotWithShape="1">
            <a:gsLst>
              <a:gs pos="0">
                <a:srgbClr val="FFEBDB"/>
              </a:gs>
              <a:gs pos="64999">
                <a:srgbClr val="FFD0AA"/>
              </a:gs>
              <a:gs pos="100000">
                <a:srgbClr val="FFBE86"/>
              </a:gs>
            </a:gsLst>
            <a:lin ang="5400000" scaled="1"/>
          </a:gradFill>
          <a:ln w="9525">
            <a:solidFill>
              <a:srgbClr val="F69240"/>
            </a:solidFill>
            <a:round/>
            <a:headEnd/>
            <a:tailEnd/>
          </a:ln>
          <a:effectLst>
            <a:outerShdw blurRad="40000"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fr-FR" sz="1200" dirty="0" smtClean="0">
                <a:latin typeface="Cambria" charset="0"/>
                <a:ea typeface="Times New Roman" charset="0"/>
              </a:rPr>
              <a:t>Découvrir notion de rythme</a:t>
            </a:r>
            <a:endParaRPr kumimoji="0" lang="fr-FR" sz="1200" b="0" i="0" u="none" strike="noStrike" cap="none" normalizeH="0" baseline="0" dirty="0">
              <a:ln>
                <a:noFill/>
              </a:ln>
              <a:solidFill>
                <a:schemeClr val="tx1"/>
              </a:solidFill>
              <a:effectLst/>
              <a:latin typeface="Cambria" charset="0"/>
              <a:ea typeface="Times New Roman" charset="0"/>
            </a:endParaRPr>
          </a:p>
        </p:txBody>
      </p:sp>
      <p:sp>
        <p:nvSpPr>
          <p:cNvPr id="11" name="Zone de texte 6"/>
          <p:cNvSpPr txBox="1">
            <a:spLocks noChangeArrowheads="1"/>
          </p:cNvSpPr>
          <p:nvPr/>
        </p:nvSpPr>
        <p:spPr bwMode="auto">
          <a:xfrm>
            <a:off x="4560149" y="1111828"/>
            <a:ext cx="3048000" cy="342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chemeClr val="tx1"/>
                </a:solidFill>
                <a:effectLst/>
                <a:latin typeface="Cambria" charset="0"/>
                <a:ea typeface="Times New Roman" charset="0"/>
              </a:rPr>
              <a:t>Etape</a:t>
            </a:r>
            <a:r>
              <a:rPr kumimoji="0" lang="fr-FR" sz="1600" b="1" i="0" u="none" strike="noStrike" cap="none" normalizeH="0" baseline="0" dirty="0" smtClean="0">
                <a:ln>
                  <a:noFill/>
                </a:ln>
                <a:solidFill>
                  <a:schemeClr val="tx1"/>
                </a:solidFill>
                <a:effectLst/>
                <a:latin typeface="Cambria" charset="0"/>
                <a:ea typeface="Times New Roman" charset="0"/>
              </a:rPr>
              <a:t> 2</a:t>
            </a:r>
            <a:endParaRPr kumimoji="0" lang="fr-FR" sz="1600" b="1" i="0" u="none" strike="noStrike" cap="none" normalizeH="0" baseline="0" dirty="0">
              <a:ln>
                <a:noFill/>
              </a:ln>
              <a:solidFill>
                <a:schemeClr val="tx1"/>
              </a:solidFill>
              <a:effectLst/>
              <a:latin typeface="Cambria" charset="0"/>
              <a:ea typeface="Times New Roman" charset="0"/>
            </a:endParaRPr>
          </a:p>
        </p:txBody>
      </p:sp>
      <p:sp>
        <p:nvSpPr>
          <p:cNvPr id="12" name="Flèche vers la droite 7"/>
          <p:cNvSpPr>
            <a:spLocks noChangeArrowheads="1"/>
          </p:cNvSpPr>
          <p:nvPr/>
        </p:nvSpPr>
        <p:spPr bwMode="auto">
          <a:xfrm>
            <a:off x="7673347" y="1802968"/>
            <a:ext cx="1295400" cy="228600"/>
          </a:xfrm>
          <a:prstGeom prst="rightArrow">
            <a:avLst>
              <a:gd name="adj1" fmla="val 50000"/>
              <a:gd name="adj2" fmla="val 50014"/>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000000">
                <a:alpha val="34999"/>
              </a:srgbClr>
            </a:outerShdw>
          </a:effectLst>
        </p:spPr>
        <p:txBody>
          <a:bodyPr vert="horz" wrap="square" lIns="91440" tIns="45720" rIns="91440" bIns="45720" numCol="1" anchor="ctr" anchorCtr="0" compatLnSpc="1">
            <a:prstTxWarp prst="textNoShape">
              <a:avLst/>
            </a:prstTxWarp>
          </a:bodyPr>
          <a:lstStyle/>
          <a:p>
            <a:endParaRPr lang="fr-FR"/>
          </a:p>
        </p:txBody>
      </p:sp>
      <p:sp>
        <p:nvSpPr>
          <p:cNvPr id="13" name="Rectangle 5"/>
          <p:cNvSpPr>
            <a:spLocks noChangeArrowheads="1"/>
          </p:cNvSpPr>
          <p:nvPr/>
        </p:nvSpPr>
        <p:spPr bwMode="auto">
          <a:xfrm>
            <a:off x="4560149" y="1466274"/>
            <a:ext cx="2886928" cy="1239549"/>
          </a:xfrm>
          <a:prstGeom prst="rect">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000000">
                <a:alpha val="34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Times New Roman" charset="0"/>
              <a:ea typeface="Times New Roman"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800" b="1" i="0" u="none" strike="noStrike" cap="none" normalizeH="0" baseline="0" dirty="0">
              <a:ln>
                <a:noFill/>
              </a:ln>
              <a:solidFill>
                <a:srgbClr val="FFFFFF"/>
              </a:solidFill>
              <a:effectLst/>
              <a:latin typeface="Cambria" charset="0"/>
              <a:ea typeface="Times New Roman" charset="0"/>
            </a:endParaRPr>
          </a:p>
        </p:txBody>
      </p:sp>
      <p:sp>
        <p:nvSpPr>
          <p:cNvPr id="14" name="Rectangle 5"/>
          <p:cNvSpPr>
            <a:spLocks noChangeArrowheads="1"/>
          </p:cNvSpPr>
          <p:nvPr/>
        </p:nvSpPr>
        <p:spPr bwMode="auto">
          <a:xfrm>
            <a:off x="9115335" y="1403710"/>
            <a:ext cx="2886928" cy="1239549"/>
          </a:xfrm>
          <a:prstGeom prst="rect">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000000">
                <a:alpha val="34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Times New Roman" charset="0"/>
              <a:ea typeface="Times New Roman"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800" b="1" i="0" u="none" strike="noStrike" cap="none" normalizeH="0" baseline="0" dirty="0">
              <a:ln>
                <a:noFill/>
              </a:ln>
              <a:solidFill>
                <a:srgbClr val="FFFFFF"/>
              </a:solidFill>
              <a:effectLst/>
              <a:latin typeface="Cambria" charset="0"/>
              <a:ea typeface="Times New Roman" charset="0"/>
            </a:endParaRPr>
          </a:p>
        </p:txBody>
      </p:sp>
      <p:sp>
        <p:nvSpPr>
          <p:cNvPr id="15" name="Zone de texte 6"/>
          <p:cNvSpPr txBox="1">
            <a:spLocks noChangeArrowheads="1"/>
          </p:cNvSpPr>
          <p:nvPr/>
        </p:nvSpPr>
        <p:spPr bwMode="auto">
          <a:xfrm>
            <a:off x="9074172" y="1100283"/>
            <a:ext cx="3048000" cy="342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chemeClr val="tx1"/>
                </a:solidFill>
                <a:effectLst/>
                <a:latin typeface="Cambria" charset="0"/>
                <a:ea typeface="Times New Roman" charset="0"/>
              </a:rPr>
              <a:t>Etape</a:t>
            </a:r>
            <a:r>
              <a:rPr kumimoji="0" lang="fr-FR" sz="1600" b="1" i="0" u="none" strike="noStrike" cap="none" normalizeH="0" baseline="0" dirty="0" smtClean="0">
                <a:ln>
                  <a:noFill/>
                </a:ln>
                <a:solidFill>
                  <a:schemeClr val="tx1"/>
                </a:solidFill>
                <a:effectLst/>
                <a:latin typeface="Cambria" charset="0"/>
                <a:ea typeface="Times New Roman" charset="0"/>
              </a:rPr>
              <a:t> 3</a:t>
            </a:r>
            <a:endParaRPr kumimoji="0" lang="fr-FR" sz="1600" b="1" i="0" u="none" strike="noStrike" cap="none" normalizeH="0" baseline="0" dirty="0">
              <a:ln>
                <a:noFill/>
              </a:ln>
              <a:solidFill>
                <a:schemeClr val="tx1"/>
              </a:solidFill>
              <a:effectLst/>
              <a:latin typeface="Cambria" charset="0"/>
              <a:ea typeface="Times New Roman" charset="0"/>
            </a:endParaRPr>
          </a:p>
        </p:txBody>
      </p:sp>
      <p:sp>
        <p:nvSpPr>
          <p:cNvPr id="4103" name="Flèche vers la droite 13"/>
          <p:cNvSpPr>
            <a:spLocks noChangeArrowheads="1"/>
          </p:cNvSpPr>
          <p:nvPr/>
        </p:nvSpPr>
        <p:spPr bwMode="auto">
          <a:xfrm rot="5400000">
            <a:off x="9149802" y="3018053"/>
            <a:ext cx="601086" cy="304800"/>
          </a:xfrm>
          <a:prstGeom prst="rightArrow">
            <a:avLst>
              <a:gd name="adj1" fmla="val 50000"/>
              <a:gd name="adj2" fmla="val 50000"/>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000000">
                <a:alpha val="34999"/>
              </a:srgbClr>
            </a:outerShdw>
          </a:effectLst>
        </p:spPr>
        <p:txBody>
          <a:bodyPr vert="horz" wrap="square" lIns="91440" tIns="45720" rIns="91440" bIns="45720" numCol="1" anchor="ctr" anchorCtr="0" compatLnSpc="1">
            <a:prstTxWarp prst="textNoShape">
              <a:avLst/>
            </a:prstTxWarp>
          </a:bodyPr>
          <a:lstStyle/>
          <a:p>
            <a:endParaRPr lang="fr-FR"/>
          </a:p>
        </p:txBody>
      </p:sp>
      <p:sp>
        <p:nvSpPr>
          <p:cNvPr id="17" name="Ellipse 20"/>
          <p:cNvSpPr>
            <a:spLocks noChangeArrowheads="1"/>
          </p:cNvSpPr>
          <p:nvPr/>
        </p:nvSpPr>
        <p:spPr bwMode="auto">
          <a:xfrm>
            <a:off x="6151677" y="2376491"/>
            <a:ext cx="2590800" cy="1143000"/>
          </a:xfrm>
          <a:prstGeom prst="ellipse">
            <a:avLst/>
          </a:prstGeom>
          <a:gradFill rotWithShape="1">
            <a:gsLst>
              <a:gs pos="0">
                <a:srgbClr val="FFEBDB"/>
              </a:gs>
              <a:gs pos="64999">
                <a:srgbClr val="FFD0AA"/>
              </a:gs>
              <a:gs pos="100000">
                <a:srgbClr val="FFBE86"/>
              </a:gs>
            </a:gsLst>
            <a:lin ang="5400000" scaled="1"/>
          </a:gradFill>
          <a:ln w="9525">
            <a:solidFill>
              <a:srgbClr val="F69240"/>
            </a:solidFill>
            <a:round/>
            <a:headEnd/>
            <a:tailEnd/>
          </a:ln>
          <a:effectLst>
            <a:outerShdw blurRad="40000"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dirty="0">
              <a:ln>
                <a:noFill/>
              </a:ln>
              <a:solidFill>
                <a:schemeClr val="tx1"/>
              </a:solidFill>
              <a:effectLst/>
              <a:latin typeface="Cambria" charset="0"/>
              <a:ea typeface="Times New Roman" charset="0"/>
            </a:endParaRPr>
          </a:p>
        </p:txBody>
      </p:sp>
      <p:sp>
        <p:nvSpPr>
          <p:cNvPr id="18" name="Rectangle 5"/>
          <p:cNvSpPr>
            <a:spLocks noChangeArrowheads="1"/>
          </p:cNvSpPr>
          <p:nvPr/>
        </p:nvSpPr>
        <p:spPr bwMode="auto">
          <a:xfrm>
            <a:off x="9104959" y="3801198"/>
            <a:ext cx="2886928" cy="1239549"/>
          </a:xfrm>
          <a:prstGeom prst="rect">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000000">
                <a:alpha val="34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Times New Roman" charset="0"/>
              <a:ea typeface="Times New Roman"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800" b="1" i="0" u="none" strike="noStrike" cap="none" normalizeH="0" baseline="0" dirty="0">
              <a:ln>
                <a:noFill/>
              </a:ln>
              <a:solidFill>
                <a:srgbClr val="FFFFFF"/>
              </a:solidFill>
              <a:effectLst/>
              <a:latin typeface="Cambria" charset="0"/>
              <a:ea typeface="Times New Roman" charset="0"/>
            </a:endParaRPr>
          </a:p>
        </p:txBody>
      </p:sp>
      <p:sp>
        <p:nvSpPr>
          <p:cNvPr id="4104" name="Flèche vers la droite 18"/>
          <p:cNvSpPr>
            <a:spLocks noChangeArrowheads="1"/>
          </p:cNvSpPr>
          <p:nvPr/>
        </p:nvSpPr>
        <p:spPr bwMode="auto">
          <a:xfrm rot="10800000">
            <a:off x="7673347" y="4352636"/>
            <a:ext cx="1295400" cy="228600"/>
          </a:xfrm>
          <a:prstGeom prst="rightArrow">
            <a:avLst>
              <a:gd name="adj1" fmla="val 50000"/>
              <a:gd name="adj2" fmla="val 50000"/>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000000">
                <a:alpha val="34999"/>
              </a:srgbClr>
            </a:outerShdw>
          </a:effectLst>
        </p:spPr>
        <p:txBody>
          <a:bodyPr vert="horz" wrap="square" lIns="91440" tIns="45720" rIns="91440" bIns="45720" numCol="1" anchor="ctr" anchorCtr="0" compatLnSpc="1">
            <a:prstTxWarp prst="textNoShape">
              <a:avLst/>
            </a:prstTxWarp>
          </a:bodyPr>
          <a:lstStyle/>
          <a:p>
            <a:endParaRPr lang="fr-FR"/>
          </a:p>
        </p:txBody>
      </p:sp>
      <p:sp>
        <p:nvSpPr>
          <p:cNvPr id="21" name="Rectangle 5"/>
          <p:cNvSpPr>
            <a:spLocks noChangeArrowheads="1"/>
          </p:cNvSpPr>
          <p:nvPr/>
        </p:nvSpPr>
        <p:spPr bwMode="auto">
          <a:xfrm>
            <a:off x="4560149" y="3801198"/>
            <a:ext cx="2886928" cy="1239549"/>
          </a:xfrm>
          <a:prstGeom prst="rect">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000000">
                <a:alpha val="34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Times New Roman" charset="0"/>
              <a:ea typeface="Times New Roman"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800" b="1" i="0" u="none" strike="noStrike" cap="none" normalizeH="0" baseline="0" dirty="0">
              <a:ln>
                <a:noFill/>
              </a:ln>
              <a:solidFill>
                <a:srgbClr val="FFFFFF"/>
              </a:solidFill>
              <a:effectLst/>
              <a:latin typeface="Cambria" charset="0"/>
              <a:ea typeface="Times New Roman" charset="0"/>
            </a:endParaRPr>
          </a:p>
        </p:txBody>
      </p:sp>
      <p:sp>
        <p:nvSpPr>
          <p:cNvPr id="22" name="Flèche vers la droite 18"/>
          <p:cNvSpPr>
            <a:spLocks noChangeArrowheads="1"/>
          </p:cNvSpPr>
          <p:nvPr/>
        </p:nvSpPr>
        <p:spPr bwMode="auto">
          <a:xfrm rot="10800000">
            <a:off x="3095423" y="4339941"/>
            <a:ext cx="1295400" cy="228600"/>
          </a:xfrm>
          <a:prstGeom prst="rightArrow">
            <a:avLst>
              <a:gd name="adj1" fmla="val 50000"/>
              <a:gd name="adj2" fmla="val 50000"/>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000000">
                <a:alpha val="34999"/>
              </a:srgbClr>
            </a:outerShdw>
          </a:effectLst>
        </p:spPr>
        <p:txBody>
          <a:bodyPr vert="horz" wrap="square" lIns="91440" tIns="45720" rIns="91440" bIns="45720" numCol="1" anchor="ctr" anchorCtr="0" compatLnSpc="1">
            <a:prstTxWarp prst="textNoShape">
              <a:avLst/>
            </a:prstTxWarp>
          </a:bodyPr>
          <a:lstStyle/>
          <a:p>
            <a:endParaRPr lang="fr-FR"/>
          </a:p>
        </p:txBody>
      </p:sp>
      <p:sp>
        <p:nvSpPr>
          <p:cNvPr id="23" name="Rectangle 5"/>
          <p:cNvSpPr>
            <a:spLocks noChangeArrowheads="1"/>
          </p:cNvSpPr>
          <p:nvPr/>
        </p:nvSpPr>
        <p:spPr bwMode="auto">
          <a:xfrm>
            <a:off x="76967" y="3808117"/>
            <a:ext cx="2886928" cy="1239549"/>
          </a:xfrm>
          <a:prstGeom prst="rect">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000000">
                <a:alpha val="34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Times New Roman" charset="0"/>
              <a:ea typeface="Times New Roman"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smtClean="0">
                <a:ln>
                  <a:noFill/>
                </a:ln>
                <a:solidFill>
                  <a:srgbClr val="FFFFFF"/>
                </a:solidFill>
                <a:effectLst/>
                <a:latin typeface="Cambria" charset="0"/>
                <a:ea typeface="Times New Roman" charset="0"/>
              </a:rPr>
              <a:t>…..</a:t>
            </a:r>
            <a:endParaRPr kumimoji="0" lang="fr-FR" sz="1800" b="1" i="0" u="none" strike="noStrike" cap="none" normalizeH="0" baseline="0" dirty="0">
              <a:ln>
                <a:noFill/>
              </a:ln>
              <a:solidFill>
                <a:srgbClr val="FFFFFF"/>
              </a:solidFill>
              <a:effectLst/>
              <a:latin typeface="Cambria" charset="0"/>
              <a:ea typeface="Times New Roman" charset="0"/>
            </a:endParaRPr>
          </a:p>
        </p:txBody>
      </p:sp>
      <p:sp>
        <p:nvSpPr>
          <p:cNvPr id="24" name="Zone de texte 6"/>
          <p:cNvSpPr txBox="1">
            <a:spLocks noChangeArrowheads="1"/>
          </p:cNvSpPr>
          <p:nvPr/>
        </p:nvSpPr>
        <p:spPr bwMode="auto">
          <a:xfrm>
            <a:off x="9104959" y="3466392"/>
            <a:ext cx="3048000" cy="342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chemeClr val="tx1"/>
                </a:solidFill>
                <a:effectLst/>
                <a:latin typeface="Cambria" charset="0"/>
                <a:ea typeface="Times New Roman" charset="0"/>
              </a:rPr>
              <a:t>Etape</a:t>
            </a:r>
            <a:r>
              <a:rPr kumimoji="0" lang="fr-FR" sz="1600" b="1" i="0" u="none" strike="noStrike" cap="none" normalizeH="0" baseline="0" dirty="0" smtClean="0">
                <a:ln>
                  <a:noFill/>
                </a:ln>
                <a:solidFill>
                  <a:schemeClr val="tx1"/>
                </a:solidFill>
                <a:effectLst/>
                <a:latin typeface="Cambria" charset="0"/>
                <a:ea typeface="Times New Roman" charset="0"/>
              </a:rPr>
              <a:t> 4</a:t>
            </a:r>
            <a:endParaRPr kumimoji="0" lang="fr-FR" sz="1600" b="1" i="0" u="none" strike="noStrike" cap="none" normalizeH="0" baseline="0" dirty="0">
              <a:ln>
                <a:noFill/>
              </a:ln>
              <a:solidFill>
                <a:schemeClr val="tx1"/>
              </a:solidFill>
              <a:effectLst/>
              <a:latin typeface="Cambria" charset="0"/>
              <a:ea typeface="Times New Roman" charset="0"/>
            </a:endParaRPr>
          </a:p>
        </p:txBody>
      </p:sp>
      <p:sp>
        <p:nvSpPr>
          <p:cNvPr id="25" name="Zone de texte 6"/>
          <p:cNvSpPr txBox="1">
            <a:spLocks noChangeArrowheads="1"/>
          </p:cNvSpPr>
          <p:nvPr/>
        </p:nvSpPr>
        <p:spPr bwMode="auto">
          <a:xfrm>
            <a:off x="4467789" y="3466392"/>
            <a:ext cx="3048000" cy="342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chemeClr val="tx1"/>
                </a:solidFill>
                <a:effectLst/>
                <a:latin typeface="Cambria" charset="0"/>
                <a:ea typeface="Times New Roman" charset="0"/>
              </a:rPr>
              <a:t>Etape</a:t>
            </a:r>
            <a:r>
              <a:rPr kumimoji="0" lang="fr-FR" sz="1600" b="1" i="0" u="none" strike="noStrike" cap="none" normalizeH="0" baseline="0" dirty="0" smtClean="0">
                <a:ln>
                  <a:noFill/>
                </a:ln>
                <a:solidFill>
                  <a:schemeClr val="tx1"/>
                </a:solidFill>
                <a:effectLst/>
                <a:latin typeface="Cambria" charset="0"/>
                <a:ea typeface="Times New Roman" charset="0"/>
              </a:rPr>
              <a:t> 5</a:t>
            </a:r>
            <a:endParaRPr kumimoji="0" lang="fr-FR" sz="1600" b="1" i="0" u="none" strike="noStrike" cap="none" normalizeH="0" baseline="0" dirty="0">
              <a:ln>
                <a:noFill/>
              </a:ln>
              <a:solidFill>
                <a:schemeClr val="tx1"/>
              </a:solidFill>
              <a:effectLst/>
              <a:latin typeface="Cambria" charset="0"/>
              <a:ea typeface="Times New Roman" charset="0"/>
            </a:endParaRPr>
          </a:p>
        </p:txBody>
      </p:sp>
      <p:sp>
        <p:nvSpPr>
          <p:cNvPr id="26" name="Zone de texte 6"/>
          <p:cNvSpPr txBox="1">
            <a:spLocks noChangeArrowheads="1"/>
          </p:cNvSpPr>
          <p:nvPr/>
        </p:nvSpPr>
        <p:spPr bwMode="auto">
          <a:xfrm>
            <a:off x="19464" y="3458297"/>
            <a:ext cx="3048000" cy="342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chemeClr val="tx1"/>
                </a:solidFill>
                <a:effectLst/>
                <a:latin typeface="Cambria" charset="0"/>
                <a:ea typeface="Times New Roman" charset="0"/>
              </a:rPr>
              <a:t>Etape</a:t>
            </a:r>
            <a:r>
              <a:rPr kumimoji="0" lang="fr-FR" sz="1600" b="1" i="0" u="none" strike="noStrike" cap="none" normalizeH="0" baseline="0" dirty="0" smtClean="0">
                <a:ln>
                  <a:noFill/>
                </a:ln>
                <a:solidFill>
                  <a:schemeClr val="tx1"/>
                </a:solidFill>
                <a:effectLst/>
                <a:latin typeface="Cambria" charset="0"/>
                <a:ea typeface="Times New Roman" charset="0"/>
              </a:rPr>
              <a:t> 6</a:t>
            </a:r>
            <a:endParaRPr kumimoji="0" lang="fr-FR" sz="1600" b="1" i="0" u="none" strike="noStrike" cap="none" normalizeH="0" baseline="0" dirty="0">
              <a:ln>
                <a:noFill/>
              </a:ln>
              <a:solidFill>
                <a:schemeClr val="tx1"/>
              </a:solidFill>
              <a:effectLst/>
              <a:latin typeface="Cambria" charset="0"/>
              <a:ea typeface="Times New Roman" charset="0"/>
            </a:endParaRPr>
          </a:p>
        </p:txBody>
      </p:sp>
      <p:sp>
        <p:nvSpPr>
          <p:cNvPr id="27" name="Ellipse 20"/>
          <p:cNvSpPr>
            <a:spLocks noChangeArrowheads="1"/>
          </p:cNvSpPr>
          <p:nvPr/>
        </p:nvSpPr>
        <p:spPr bwMode="auto">
          <a:xfrm>
            <a:off x="9772339" y="2680770"/>
            <a:ext cx="2229924" cy="886779"/>
          </a:xfrm>
          <a:prstGeom prst="ellipse">
            <a:avLst/>
          </a:prstGeom>
          <a:gradFill rotWithShape="1">
            <a:gsLst>
              <a:gs pos="0">
                <a:srgbClr val="FFEBDB"/>
              </a:gs>
              <a:gs pos="64999">
                <a:srgbClr val="FFD0AA"/>
              </a:gs>
              <a:gs pos="100000">
                <a:srgbClr val="FFBE86"/>
              </a:gs>
            </a:gsLst>
            <a:lin ang="5400000" scaled="1"/>
          </a:gradFill>
          <a:ln w="9525">
            <a:solidFill>
              <a:srgbClr val="F69240"/>
            </a:solidFill>
            <a:round/>
            <a:headEnd/>
            <a:tailEnd/>
          </a:ln>
          <a:effectLst>
            <a:outerShdw blurRad="40000"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dirty="0">
              <a:ln>
                <a:noFill/>
              </a:ln>
              <a:solidFill>
                <a:schemeClr val="tx1"/>
              </a:solidFill>
              <a:effectLst/>
              <a:latin typeface="Cambria" charset="0"/>
              <a:ea typeface="Times New Roman" charset="0"/>
            </a:endParaRPr>
          </a:p>
        </p:txBody>
      </p:sp>
      <p:sp>
        <p:nvSpPr>
          <p:cNvPr id="28" name="Ellipse 20"/>
          <p:cNvSpPr>
            <a:spLocks noChangeArrowheads="1"/>
          </p:cNvSpPr>
          <p:nvPr/>
        </p:nvSpPr>
        <p:spPr bwMode="auto">
          <a:xfrm>
            <a:off x="8413823" y="4894410"/>
            <a:ext cx="2590800" cy="1143000"/>
          </a:xfrm>
          <a:prstGeom prst="ellipse">
            <a:avLst/>
          </a:prstGeom>
          <a:gradFill rotWithShape="1">
            <a:gsLst>
              <a:gs pos="0">
                <a:srgbClr val="FFEBDB"/>
              </a:gs>
              <a:gs pos="64999">
                <a:srgbClr val="FFD0AA"/>
              </a:gs>
              <a:gs pos="100000">
                <a:srgbClr val="FFBE86"/>
              </a:gs>
            </a:gsLst>
            <a:lin ang="5400000" scaled="1"/>
          </a:gradFill>
          <a:ln w="9525">
            <a:solidFill>
              <a:srgbClr val="F69240"/>
            </a:solidFill>
            <a:round/>
            <a:headEnd/>
            <a:tailEnd/>
          </a:ln>
          <a:effectLst>
            <a:outerShdw blurRad="40000"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dirty="0">
              <a:ln>
                <a:noFill/>
              </a:ln>
              <a:solidFill>
                <a:schemeClr val="tx1"/>
              </a:solidFill>
              <a:effectLst/>
              <a:latin typeface="Cambria" charset="0"/>
              <a:ea typeface="Times New Roman" charset="0"/>
            </a:endParaRPr>
          </a:p>
        </p:txBody>
      </p:sp>
      <p:sp>
        <p:nvSpPr>
          <p:cNvPr id="29" name="Ellipse 20"/>
          <p:cNvSpPr>
            <a:spLocks noChangeArrowheads="1"/>
          </p:cNvSpPr>
          <p:nvPr/>
        </p:nvSpPr>
        <p:spPr bwMode="auto">
          <a:xfrm>
            <a:off x="3560877" y="4877526"/>
            <a:ext cx="2590800" cy="1143000"/>
          </a:xfrm>
          <a:prstGeom prst="ellipse">
            <a:avLst/>
          </a:prstGeom>
          <a:gradFill rotWithShape="1">
            <a:gsLst>
              <a:gs pos="0">
                <a:srgbClr val="FFEBDB"/>
              </a:gs>
              <a:gs pos="64999">
                <a:srgbClr val="FFD0AA"/>
              </a:gs>
              <a:gs pos="100000">
                <a:srgbClr val="FFBE86"/>
              </a:gs>
            </a:gsLst>
            <a:lin ang="5400000" scaled="1"/>
          </a:gradFill>
          <a:ln w="9525">
            <a:solidFill>
              <a:srgbClr val="F69240"/>
            </a:solidFill>
            <a:round/>
            <a:headEnd/>
            <a:tailEnd/>
          </a:ln>
          <a:effectLst>
            <a:outerShdw blurRad="40000"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dirty="0">
              <a:ln>
                <a:noFill/>
              </a:ln>
              <a:solidFill>
                <a:schemeClr val="tx1"/>
              </a:solidFill>
              <a:effectLst/>
              <a:latin typeface="Cambria" charset="0"/>
              <a:ea typeface="Times New Roman" charset="0"/>
            </a:endParaRPr>
          </a:p>
        </p:txBody>
      </p:sp>
      <p:sp>
        <p:nvSpPr>
          <p:cNvPr id="5" name="ZoneTexte 4"/>
          <p:cNvSpPr txBox="1"/>
          <p:nvPr/>
        </p:nvSpPr>
        <p:spPr>
          <a:xfrm>
            <a:off x="78812" y="1304449"/>
            <a:ext cx="2885073" cy="1015663"/>
          </a:xfrm>
          <a:prstGeom prst="rect">
            <a:avLst/>
          </a:prstGeom>
          <a:noFill/>
        </p:spPr>
        <p:txBody>
          <a:bodyPr wrap="square" rtlCol="0">
            <a:spAutoFit/>
          </a:bodyPr>
          <a:lstStyle/>
          <a:p>
            <a:endParaRPr lang="fr-FR" sz="1200" dirty="0" smtClean="0"/>
          </a:p>
          <a:p>
            <a:r>
              <a:rPr lang="fr-FR" sz="1200" dirty="0" smtClean="0"/>
              <a:t>Le </a:t>
            </a:r>
            <a:r>
              <a:rPr lang="fr-FR" sz="1200" dirty="0"/>
              <a:t>rythme musical (</a:t>
            </a:r>
            <a:r>
              <a:rPr lang="fr-FR" sz="1200" dirty="0" smtClean="0"/>
              <a:t>S1)</a:t>
            </a:r>
            <a:endParaRPr lang="fr-FR" sz="1200" dirty="0"/>
          </a:p>
          <a:p>
            <a:r>
              <a:rPr lang="fr-FR" sz="1200" dirty="0" smtClean="0"/>
              <a:t>Mise en geste rythmique et choix des objets de jonglage (S2 et 3)</a:t>
            </a:r>
          </a:p>
          <a:p>
            <a:r>
              <a:rPr lang="fr-FR" sz="1200" dirty="0" smtClean="0"/>
              <a:t>Le rythme poétique (S4)</a:t>
            </a:r>
          </a:p>
        </p:txBody>
      </p:sp>
      <p:sp>
        <p:nvSpPr>
          <p:cNvPr id="6" name="ZoneTexte 5"/>
          <p:cNvSpPr txBox="1"/>
          <p:nvPr/>
        </p:nvSpPr>
        <p:spPr>
          <a:xfrm>
            <a:off x="6692054" y="2569744"/>
            <a:ext cx="1615292" cy="461665"/>
          </a:xfrm>
          <a:prstGeom prst="rect">
            <a:avLst/>
          </a:prstGeom>
          <a:noFill/>
        </p:spPr>
        <p:txBody>
          <a:bodyPr wrap="square" rtlCol="0">
            <a:spAutoFit/>
          </a:bodyPr>
          <a:lstStyle/>
          <a:p>
            <a:r>
              <a:rPr lang="fr-FR" sz="1200" dirty="0" smtClean="0"/>
              <a:t>S’approprier la notion de rythme </a:t>
            </a:r>
            <a:endParaRPr lang="fr-FR" sz="1200" dirty="0"/>
          </a:p>
        </p:txBody>
      </p:sp>
      <p:sp>
        <p:nvSpPr>
          <p:cNvPr id="7" name="ZoneTexte 6"/>
          <p:cNvSpPr txBox="1"/>
          <p:nvPr/>
        </p:nvSpPr>
        <p:spPr>
          <a:xfrm>
            <a:off x="4560149" y="1589964"/>
            <a:ext cx="2886928" cy="830997"/>
          </a:xfrm>
          <a:prstGeom prst="rect">
            <a:avLst/>
          </a:prstGeom>
          <a:noFill/>
        </p:spPr>
        <p:txBody>
          <a:bodyPr wrap="square" rtlCol="0">
            <a:spAutoFit/>
          </a:bodyPr>
          <a:lstStyle/>
          <a:p>
            <a:r>
              <a:rPr lang="fr-FR" sz="1200" dirty="0"/>
              <a:t>C</a:t>
            </a:r>
            <a:r>
              <a:rPr lang="fr-FR" sz="1200" dirty="0" smtClean="0"/>
              <a:t>réation </a:t>
            </a:r>
            <a:r>
              <a:rPr lang="fr-FR" sz="1200" dirty="0"/>
              <a:t>de séquences rythmiques à partir d’objets (</a:t>
            </a:r>
            <a:r>
              <a:rPr lang="fr-FR" sz="1200" dirty="0" smtClean="0"/>
              <a:t>S5)</a:t>
            </a:r>
            <a:endParaRPr lang="fr-FR" sz="1200" dirty="0"/>
          </a:p>
          <a:p>
            <a:r>
              <a:rPr lang="fr-FR" sz="1200" dirty="0" smtClean="0"/>
              <a:t>Jonglerie avec un objet sur le rythme choisi (S 6 et 7)</a:t>
            </a:r>
          </a:p>
        </p:txBody>
      </p:sp>
      <p:sp>
        <p:nvSpPr>
          <p:cNvPr id="9" name="ZoneTexte 8"/>
          <p:cNvSpPr txBox="1"/>
          <p:nvPr/>
        </p:nvSpPr>
        <p:spPr>
          <a:xfrm>
            <a:off x="10190929" y="2811967"/>
            <a:ext cx="1627387" cy="461665"/>
          </a:xfrm>
          <a:prstGeom prst="rect">
            <a:avLst/>
          </a:prstGeom>
          <a:noFill/>
        </p:spPr>
        <p:txBody>
          <a:bodyPr wrap="square" rtlCol="0">
            <a:spAutoFit/>
          </a:bodyPr>
          <a:lstStyle/>
          <a:p>
            <a:r>
              <a:rPr lang="fr-FR" sz="1200" dirty="0" smtClean="0"/>
              <a:t>Susciter et créer une émotion rythmique</a:t>
            </a:r>
            <a:endParaRPr lang="fr-FR" sz="1200" dirty="0"/>
          </a:p>
        </p:txBody>
      </p:sp>
      <p:sp>
        <p:nvSpPr>
          <p:cNvPr id="10" name="ZoneTexte 9"/>
          <p:cNvSpPr txBox="1"/>
          <p:nvPr/>
        </p:nvSpPr>
        <p:spPr>
          <a:xfrm>
            <a:off x="9005409" y="1331067"/>
            <a:ext cx="2986479" cy="1200329"/>
          </a:xfrm>
          <a:prstGeom prst="rect">
            <a:avLst/>
          </a:prstGeom>
          <a:noFill/>
        </p:spPr>
        <p:txBody>
          <a:bodyPr wrap="square" rtlCol="0">
            <a:spAutoFit/>
          </a:bodyPr>
          <a:lstStyle/>
          <a:p>
            <a:r>
              <a:rPr lang="fr-FR" sz="1200" dirty="0" smtClean="0"/>
              <a:t>Recherches picturale et musicale autour du rire et du pleur (S8 , S9)</a:t>
            </a:r>
          </a:p>
          <a:p>
            <a:r>
              <a:rPr lang="fr-FR" sz="1200" dirty="0" smtClean="0"/>
              <a:t>L’émotion des sons et des mots, travail de lecture expressive (S10, S11, S12)</a:t>
            </a:r>
          </a:p>
          <a:p>
            <a:r>
              <a:rPr lang="fr-FR" sz="1200" dirty="0" smtClean="0"/>
              <a:t>Mise en scène du jonglage (S13, S14, S15)</a:t>
            </a:r>
            <a:endParaRPr lang="fr-FR" sz="1200" dirty="0"/>
          </a:p>
        </p:txBody>
      </p:sp>
      <p:sp>
        <p:nvSpPr>
          <p:cNvPr id="20" name="ZoneTexte 19"/>
          <p:cNvSpPr txBox="1"/>
          <p:nvPr/>
        </p:nvSpPr>
        <p:spPr>
          <a:xfrm>
            <a:off x="8731323" y="5235079"/>
            <a:ext cx="1955800" cy="461665"/>
          </a:xfrm>
          <a:prstGeom prst="rect">
            <a:avLst/>
          </a:prstGeom>
          <a:noFill/>
        </p:spPr>
        <p:txBody>
          <a:bodyPr wrap="square" rtlCol="0">
            <a:spAutoFit/>
          </a:bodyPr>
          <a:lstStyle/>
          <a:p>
            <a:r>
              <a:rPr lang="fr-FR" sz="1200" dirty="0" smtClean="0"/>
              <a:t>Créer des émotions rythmiques </a:t>
            </a:r>
            <a:endParaRPr lang="fr-FR" sz="1200" dirty="0"/>
          </a:p>
        </p:txBody>
      </p:sp>
      <p:sp>
        <p:nvSpPr>
          <p:cNvPr id="30" name="ZoneTexte 29"/>
          <p:cNvSpPr txBox="1"/>
          <p:nvPr/>
        </p:nvSpPr>
        <p:spPr>
          <a:xfrm>
            <a:off x="9115336" y="3874944"/>
            <a:ext cx="2856033" cy="1231106"/>
          </a:xfrm>
          <a:prstGeom prst="rect">
            <a:avLst/>
          </a:prstGeom>
          <a:noFill/>
        </p:spPr>
        <p:txBody>
          <a:bodyPr wrap="square" rtlCol="0">
            <a:spAutoFit/>
          </a:bodyPr>
          <a:lstStyle/>
          <a:p>
            <a:r>
              <a:rPr lang="fr-FR" sz="1200" dirty="0"/>
              <a:t>Création d’un mur </a:t>
            </a:r>
            <a:r>
              <a:rPr lang="fr-FR" sz="1200" dirty="0" err="1"/>
              <a:t>padlet</a:t>
            </a:r>
            <a:r>
              <a:rPr lang="fr-FR" sz="1200" dirty="0"/>
              <a:t> (</a:t>
            </a:r>
            <a:r>
              <a:rPr lang="fr-FR" sz="1200" dirty="0" smtClean="0"/>
              <a:t>S16)</a:t>
            </a:r>
          </a:p>
          <a:p>
            <a:r>
              <a:rPr lang="fr-FR" sz="1200" dirty="0" smtClean="0"/>
              <a:t>Création d’un numéro de jonglage (S17)</a:t>
            </a:r>
            <a:endParaRPr lang="fr-FR" sz="1200" dirty="0"/>
          </a:p>
          <a:p>
            <a:r>
              <a:rPr lang="fr-FR" sz="1200" dirty="0"/>
              <a:t>Création d’un </a:t>
            </a:r>
            <a:r>
              <a:rPr lang="fr-FR" sz="1200" dirty="0" smtClean="0"/>
              <a:t>poème à partir du jonglage (S18 S19)</a:t>
            </a:r>
            <a:endParaRPr lang="fr-FR" sz="1200" dirty="0"/>
          </a:p>
          <a:p>
            <a:endParaRPr lang="fr-FR" dirty="0"/>
          </a:p>
        </p:txBody>
      </p:sp>
      <p:sp>
        <p:nvSpPr>
          <p:cNvPr id="31" name="ZoneTexte 30"/>
          <p:cNvSpPr txBox="1"/>
          <p:nvPr/>
        </p:nvSpPr>
        <p:spPr>
          <a:xfrm>
            <a:off x="10001553" y="4170773"/>
            <a:ext cx="60959" cy="307777"/>
          </a:xfrm>
          <a:prstGeom prst="rect">
            <a:avLst/>
          </a:prstGeom>
          <a:noFill/>
        </p:spPr>
        <p:txBody>
          <a:bodyPr wrap="square" rtlCol="0">
            <a:spAutoFit/>
          </a:bodyPr>
          <a:lstStyle/>
          <a:p>
            <a:endParaRPr lang="fr-FR" dirty="0"/>
          </a:p>
        </p:txBody>
      </p:sp>
      <p:sp>
        <p:nvSpPr>
          <p:cNvPr id="33" name="ZoneTexte 32"/>
          <p:cNvSpPr txBox="1"/>
          <p:nvPr/>
        </p:nvSpPr>
        <p:spPr>
          <a:xfrm rot="20104311">
            <a:off x="10051575" y="6197491"/>
            <a:ext cx="2357454" cy="307777"/>
          </a:xfrm>
          <a:prstGeom prst="rect">
            <a:avLst/>
          </a:prstGeom>
          <a:solidFill>
            <a:schemeClr val="bg1">
              <a:lumMod val="85000"/>
            </a:schemeClr>
          </a:solidFill>
        </p:spPr>
        <p:txBody>
          <a:bodyPr wrap="square" rtlCol="0">
            <a:spAutoFit/>
          </a:bodyPr>
          <a:lstStyle/>
          <a:p>
            <a:pPr algn="ctr"/>
            <a:r>
              <a:rPr lang="fr-FR" dirty="0" smtClean="0">
                <a:solidFill>
                  <a:schemeClr val="tx1">
                    <a:lumMod val="50000"/>
                    <a:lumOff val="50000"/>
                  </a:schemeClr>
                </a:solidFill>
                <a:hlinkClick r:id="rId2" action="ppaction://hlinksldjump"/>
              </a:rPr>
              <a:t>Retour scénario</a:t>
            </a:r>
            <a:endParaRPr lang="fr-FR" dirty="0">
              <a:solidFill>
                <a:schemeClr val="tx1">
                  <a:lumMod val="50000"/>
                  <a:lumOff val="50000"/>
                </a:schemeClr>
              </a:solidFill>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1820" y="184737"/>
            <a:ext cx="11191393" cy="739461"/>
          </a:xfrm>
          <a:prstGeom prst="rect">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fr-FR" dirty="0" smtClean="0"/>
              <a:t>Etape 1 : Découverte de la notion de rythme</a:t>
            </a:r>
            <a:endParaRPr lang="fr-FR" dirty="0"/>
          </a:p>
        </p:txBody>
      </p:sp>
      <p:sp>
        <p:nvSpPr>
          <p:cNvPr id="5" name="Rectangle 4"/>
          <p:cNvSpPr/>
          <p:nvPr/>
        </p:nvSpPr>
        <p:spPr>
          <a:xfrm>
            <a:off x="461820" y="1131457"/>
            <a:ext cx="11191393" cy="2066634"/>
          </a:xfrm>
          <a:prstGeom prst="rect">
            <a:avLst/>
          </a:prstGeom>
          <a:solidFill>
            <a:schemeClr val="bg1"/>
          </a:solidFill>
          <a:ln w="50800">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t"/>
          <a:lstStyle/>
          <a:p>
            <a:r>
              <a:rPr lang="fr-FR" b="1" dirty="0" smtClean="0">
                <a:solidFill>
                  <a:schemeClr val="tx1"/>
                </a:solidFill>
              </a:rPr>
              <a:t>Objectifs d’acquisition </a:t>
            </a:r>
            <a:r>
              <a:rPr lang="fr-FR" dirty="0" smtClean="0">
                <a:solidFill>
                  <a:schemeClr val="tx1"/>
                </a:solidFill>
              </a:rPr>
              <a:t>: </a:t>
            </a:r>
          </a:p>
          <a:p>
            <a:pPr marL="285750" indent="-285750">
              <a:buFontTx/>
              <a:buChar char="-"/>
            </a:pPr>
            <a:r>
              <a:rPr lang="fr-FR" i="1" dirty="0" smtClean="0">
                <a:solidFill>
                  <a:schemeClr val="tx1"/>
                </a:solidFill>
              </a:rPr>
              <a:t>EPS : Manipuler différents objets pour produire des trajectoires précises et des rythmes</a:t>
            </a:r>
          </a:p>
          <a:p>
            <a:pPr marL="285750" indent="-285750">
              <a:buFontTx/>
              <a:buChar char="-"/>
            </a:pPr>
            <a:r>
              <a:rPr lang="fr-FR" i="1" dirty="0" smtClean="0">
                <a:solidFill>
                  <a:schemeClr val="tx1"/>
                </a:solidFill>
              </a:rPr>
              <a:t>Français : Aborder l’écriture poétique : acquisition d’un lexique poétique, versification et prosodie </a:t>
            </a:r>
          </a:p>
          <a:p>
            <a:pPr marL="285750" indent="-285750">
              <a:buFontTx/>
              <a:buChar char="-"/>
            </a:pPr>
            <a:r>
              <a:rPr lang="fr-FR" i="1" dirty="0" smtClean="0">
                <a:solidFill>
                  <a:schemeClr val="tx1"/>
                </a:solidFill>
              </a:rPr>
              <a:t>Education musicale : Notion de rythme, acquisition d’un vocabulaire, perception du rythme</a:t>
            </a:r>
          </a:p>
          <a:p>
            <a:endParaRPr lang="fr-FR" i="1" dirty="0">
              <a:solidFill>
                <a:schemeClr val="tx1"/>
              </a:solidFill>
            </a:endParaRPr>
          </a:p>
        </p:txBody>
      </p:sp>
      <p:sp>
        <p:nvSpPr>
          <p:cNvPr id="6" name="Rectangle 5"/>
          <p:cNvSpPr/>
          <p:nvPr/>
        </p:nvSpPr>
        <p:spPr>
          <a:xfrm>
            <a:off x="461820" y="3405351"/>
            <a:ext cx="11191393" cy="2291256"/>
          </a:xfrm>
          <a:prstGeom prst="rect">
            <a:avLst/>
          </a:prstGeom>
          <a:solidFill>
            <a:schemeClr val="bg1"/>
          </a:solidFill>
          <a:ln w="50800">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t"/>
          <a:lstStyle/>
          <a:p>
            <a:r>
              <a:rPr lang="fr-FR" b="1" dirty="0" smtClean="0">
                <a:solidFill>
                  <a:schemeClr val="tx1"/>
                </a:solidFill>
              </a:rPr>
              <a:t>Organisation pédagogique </a:t>
            </a:r>
            <a:r>
              <a:rPr lang="fr-FR" dirty="0" smtClean="0">
                <a:solidFill>
                  <a:schemeClr val="tx1"/>
                </a:solidFill>
              </a:rPr>
              <a:t>:</a:t>
            </a:r>
          </a:p>
          <a:p>
            <a:r>
              <a:rPr lang="fr-FR" dirty="0" smtClean="0">
                <a:solidFill>
                  <a:schemeClr val="tx1"/>
                </a:solidFill>
              </a:rPr>
              <a:t>-   Education musicale </a:t>
            </a:r>
            <a:r>
              <a:rPr lang="fr-FR" dirty="0">
                <a:solidFill>
                  <a:schemeClr val="tx1"/>
                </a:solidFill>
              </a:rPr>
              <a:t>(1 séance d’1h) en classe </a:t>
            </a:r>
            <a:r>
              <a:rPr lang="fr-FR" dirty="0" smtClean="0">
                <a:solidFill>
                  <a:schemeClr val="tx1"/>
                </a:solidFill>
              </a:rPr>
              <a:t>entière : découverte de la notion de rythme à travers différentes écoutes</a:t>
            </a:r>
            <a:endParaRPr lang="fr-FR" dirty="0">
              <a:solidFill>
                <a:schemeClr val="tx1"/>
              </a:solidFill>
            </a:endParaRPr>
          </a:p>
          <a:p>
            <a:pPr marL="285750" indent="-285750">
              <a:buFontTx/>
              <a:buChar char="-"/>
            </a:pPr>
            <a:r>
              <a:rPr lang="fr-FR" dirty="0" smtClean="0">
                <a:solidFill>
                  <a:schemeClr val="tx1"/>
                </a:solidFill>
              </a:rPr>
              <a:t>EPS (2 séances de 2h) : classe répartie en groupes affinitaires de 3 à 5 élèves, choix des objets de jonglage, élaboration des premiers rythmes</a:t>
            </a:r>
          </a:p>
          <a:p>
            <a:pPr marL="285750" indent="-285750">
              <a:buFontTx/>
              <a:buChar char="-"/>
            </a:pPr>
            <a:r>
              <a:rPr lang="fr-FR" dirty="0" smtClean="0">
                <a:solidFill>
                  <a:schemeClr val="tx1"/>
                </a:solidFill>
              </a:rPr>
              <a:t>Français (1 séance d’1h) : étude d’un poème de </a:t>
            </a:r>
            <a:r>
              <a:rPr lang="fr-FR" dirty="0" err="1" smtClean="0">
                <a:solidFill>
                  <a:schemeClr val="tx1"/>
                </a:solidFill>
              </a:rPr>
              <a:t>Marboeuf</a:t>
            </a:r>
            <a:r>
              <a:rPr lang="fr-FR" dirty="0" smtClean="0">
                <a:solidFill>
                  <a:schemeClr val="tx1"/>
                </a:solidFill>
              </a:rPr>
              <a:t> (</a:t>
            </a:r>
            <a:r>
              <a:rPr lang="fr-FR" i="1" dirty="0" smtClean="0">
                <a:solidFill>
                  <a:schemeClr val="tx1"/>
                </a:solidFill>
              </a:rPr>
              <a:t>Et la mer et l’amour</a:t>
            </a:r>
            <a:r>
              <a:rPr lang="fr-FR" dirty="0" smtClean="0">
                <a:solidFill>
                  <a:schemeClr val="tx1"/>
                </a:solidFill>
              </a:rPr>
              <a:t>), travail à partir du ressenti des élèves à mettre en lien avec l’étude de la versification et des rythmes</a:t>
            </a:r>
          </a:p>
        </p:txBody>
      </p:sp>
      <p:sp>
        <p:nvSpPr>
          <p:cNvPr id="7" name="Rectangle 6"/>
          <p:cNvSpPr/>
          <p:nvPr/>
        </p:nvSpPr>
        <p:spPr>
          <a:xfrm>
            <a:off x="461820" y="5819785"/>
            <a:ext cx="11191393" cy="924911"/>
          </a:xfrm>
          <a:prstGeom prst="rect">
            <a:avLst/>
          </a:prstGeom>
          <a:solidFill>
            <a:schemeClr val="bg1"/>
          </a:solidFill>
          <a:ln w="50800">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t"/>
          <a:lstStyle/>
          <a:p>
            <a:r>
              <a:rPr lang="fr-FR" b="1" dirty="0" smtClean="0">
                <a:solidFill>
                  <a:schemeClr val="tx1"/>
                </a:solidFill>
              </a:rPr>
              <a:t>Éléments de continuité du projet :</a:t>
            </a:r>
          </a:p>
          <a:p>
            <a:r>
              <a:rPr lang="fr-FR" i="1" dirty="0" smtClean="0">
                <a:solidFill>
                  <a:schemeClr val="tx1"/>
                </a:solidFill>
              </a:rPr>
              <a:t>Mettre en relation différentes disciplines autour de la notion de rythme (définition et expression) </a:t>
            </a:r>
            <a:endParaRPr lang="fr-FR" i="1" dirty="0">
              <a:solidFill>
                <a:schemeClr val="tx1"/>
              </a:solidFill>
            </a:endParaRPr>
          </a:p>
        </p:txBody>
      </p:sp>
      <p:sp>
        <p:nvSpPr>
          <p:cNvPr id="8" name="ZoneTexte 7"/>
          <p:cNvSpPr txBox="1"/>
          <p:nvPr/>
        </p:nvSpPr>
        <p:spPr>
          <a:xfrm rot="20104311">
            <a:off x="10051575" y="6197491"/>
            <a:ext cx="2357454" cy="307777"/>
          </a:xfrm>
          <a:prstGeom prst="rect">
            <a:avLst/>
          </a:prstGeom>
          <a:solidFill>
            <a:schemeClr val="bg1">
              <a:lumMod val="85000"/>
            </a:schemeClr>
          </a:solidFill>
        </p:spPr>
        <p:txBody>
          <a:bodyPr wrap="square" rtlCol="0">
            <a:spAutoFit/>
          </a:bodyPr>
          <a:lstStyle/>
          <a:p>
            <a:pPr algn="ctr"/>
            <a:r>
              <a:rPr lang="fr-FR" dirty="0" smtClean="0">
                <a:solidFill>
                  <a:schemeClr val="tx1">
                    <a:lumMod val="50000"/>
                    <a:lumOff val="50000"/>
                  </a:schemeClr>
                </a:solidFill>
                <a:hlinkClick r:id="rId2" action="ppaction://hlinksldjump"/>
              </a:rPr>
              <a:t>Retour scénario</a:t>
            </a:r>
            <a:endParaRPr lang="fr-FR" dirty="0">
              <a:solidFill>
                <a:schemeClr val="tx1">
                  <a:lumMod val="50000"/>
                  <a:lumOff val="50000"/>
                </a:schemeClr>
              </a:solidFill>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1820" y="184736"/>
            <a:ext cx="11191393" cy="435374"/>
          </a:xfrm>
          <a:prstGeom prst="rect">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fr-FR" dirty="0" smtClean="0"/>
              <a:t>Etape 2 :</a:t>
            </a:r>
            <a:r>
              <a:rPr lang="fr-FR" dirty="0"/>
              <a:t> </a:t>
            </a:r>
            <a:r>
              <a:rPr lang="fr-FR" dirty="0" smtClean="0"/>
              <a:t>Appropriation du rythme par les élèves</a:t>
            </a:r>
          </a:p>
        </p:txBody>
      </p:sp>
      <p:sp>
        <p:nvSpPr>
          <p:cNvPr id="5" name="Rectangle 4"/>
          <p:cNvSpPr/>
          <p:nvPr/>
        </p:nvSpPr>
        <p:spPr>
          <a:xfrm>
            <a:off x="461818" y="766391"/>
            <a:ext cx="11191393" cy="1346189"/>
          </a:xfrm>
          <a:prstGeom prst="rect">
            <a:avLst/>
          </a:prstGeom>
          <a:solidFill>
            <a:schemeClr val="bg1"/>
          </a:solidFill>
          <a:ln w="50800">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t"/>
          <a:lstStyle/>
          <a:p>
            <a:r>
              <a:rPr lang="fr-FR" b="1" dirty="0" smtClean="0">
                <a:solidFill>
                  <a:schemeClr val="tx1"/>
                </a:solidFill>
              </a:rPr>
              <a:t>Objectifs d’acquisition </a:t>
            </a:r>
            <a:r>
              <a:rPr lang="fr-FR" dirty="0" smtClean="0">
                <a:solidFill>
                  <a:schemeClr val="tx1"/>
                </a:solidFill>
              </a:rPr>
              <a:t>:</a:t>
            </a:r>
          </a:p>
          <a:p>
            <a:pPr marL="285750" indent="-285750">
              <a:buFontTx/>
              <a:buChar char="-"/>
            </a:pPr>
            <a:r>
              <a:rPr lang="fr-FR" i="1" dirty="0" smtClean="0">
                <a:solidFill>
                  <a:schemeClr val="tx1"/>
                </a:solidFill>
              </a:rPr>
              <a:t>EPS : Diversifier et complexifier les formes techniques et corporelles en jouant sur la combinaison jonglage / rythme</a:t>
            </a:r>
          </a:p>
          <a:p>
            <a:pPr marL="285750" indent="-285750">
              <a:buFontTx/>
              <a:buChar char="-"/>
            </a:pPr>
            <a:r>
              <a:rPr lang="fr-FR" i="1" dirty="0" smtClean="0">
                <a:solidFill>
                  <a:schemeClr val="tx1"/>
                </a:solidFill>
              </a:rPr>
              <a:t>Education musicale : Réaliser un projet musical dans un cadre collectif</a:t>
            </a:r>
          </a:p>
        </p:txBody>
      </p:sp>
      <p:sp>
        <p:nvSpPr>
          <p:cNvPr id="6" name="Rectangle 5"/>
          <p:cNvSpPr/>
          <p:nvPr/>
        </p:nvSpPr>
        <p:spPr>
          <a:xfrm>
            <a:off x="461820" y="2406870"/>
            <a:ext cx="11191393" cy="1566041"/>
          </a:xfrm>
          <a:prstGeom prst="rect">
            <a:avLst/>
          </a:prstGeom>
          <a:solidFill>
            <a:schemeClr val="bg1"/>
          </a:solidFill>
          <a:ln w="50800">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t"/>
          <a:lstStyle/>
          <a:p>
            <a:r>
              <a:rPr lang="fr-FR" b="1" dirty="0" smtClean="0">
                <a:solidFill>
                  <a:schemeClr val="tx1"/>
                </a:solidFill>
              </a:rPr>
              <a:t>Organisation pédagogique </a:t>
            </a:r>
            <a:r>
              <a:rPr lang="fr-FR" dirty="0" smtClean="0">
                <a:solidFill>
                  <a:schemeClr val="tx1"/>
                </a:solidFill>
              </a:rPr>
              <a:t>:</a:t>
            </a:r>
          </a:p>
          <a:p>
            <a:pPr marL="285750" indent="-285750">
              <a:buFontTx/>
              <a:buChar char="-"/>
            </a:pPr>
            <a:r>
              <a:rPr lang="fr-FR" dirty="0" smtClean="0">
                <a:solidFill>
                  <a:schemeClr val="tx1"/>
                </a:solidFill>
              </a:rPr>
              <a:t>Education musicale </a:t>
            </a:r>
            <a:r>
              <a:rPr lang="fr-FR" dirty="0">
                <a:solidFill>
                  <a:schemeClr val="tx1"/>
                </a:solidFill>
              </a:rPr>
              <a:t>(1 séance d’1h) : travail en groupes de 4-5 élèves, création </a:t>
            </a:r>
            <a:r>
              <a:rPr lang="fr-FR" dirty="0" smtClean="0">
                <a:solidFill>
                  <a:schemeClr val="tx1"/>
                </a:solidFill>
              </a:rPr>
              <a:t>de rythmes </a:t>
            </a:r>
            <a:r>
              <a:rPr lang="fr-FR" dirty="0">
                <a:solidFill>
                  <a:schemeClr val="tx1"/>
                </a:solidFill>
              </a:rPr>
              <a:t>à partir d’un objet</a:t>
            </a:r>
          </a:p>
          <a:p>
            <a:pPr marL="285750" indent="-285750">
              <a:buFontTx/>
              <a:buChar char="-"/>
            </a:pPr>
            <a:r>
              <a:rPr lang="fr-FR" dirty="0" smtClean="0">
                <a:solidFill>
                  <a:schemeClr val="tx1"/>
                </a:solidFill>
              </a:rPr>
              <a:t>EPS (2 séances d’2h) : en groupes affinitaires, jonglage avec un objet (trajectoire, vitesse, rythme varié), induit par les rythmes choisis</a:t>
            </a:r>
          </a:p>
          <a:p>
            <a:endParaRPr lang="fr-FR" dirty="0" smtClean="0">
              <a:solidFill>
                <a:schemeClr val="tx1"/>
              </a:solidFill>
            </a:endParaRPr>
          </a:p>
        </p:txBody>
      </p:sp>
      <p:sp>
        <p:nvSpPr>
          <p:cNvPr id="7" name="Rectangle 6"/>
          <p:cNvSpPr/>
          <p:nvPr/>
        </p:nvSpPr>
        <p:spPr>
          <a:xfrm>
            <a:off x="461817" y="4445876"/>
            <a:ext cx="11191393" cy="1114097"/>
          </a:xfrm>
          <a:prstGeom prst="rect">
            <a:avLst/>
          </a:prstGeom>
          <a:solidFill>
            <a:schemeClr val="bg1"/>
          </a:solidFill>
          <a:ln w="50800">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t"/>
          <a:lstStyle/>
          <a:p>
            <a:r>
              <a:rPr lang="fr-FR" b="1" dirty="0" smtClean="0">
                <a:solidFill>
                  <a:schemeClr val="tx1"/>
                </a:solidFill>
              </a:rPr>
              <a:t>Éléments de continuité du projet :</a:t>
            </a:r>
          </a:p>
          <a:p>
            <a:r>
              <a:rPr lang="fr-FR" i="1" dirty="0" smtClean="0">
                <a:solidFill>
                  <a:schemeClr val="tx1"/>
                </a:solidFill>
              </a:rPr>
              <a:t>Appropriation du rythme par les élèves en les mettant en situation de création</a:t>
            </a:r>
          </a:p>
          <a:p>
            <a:r>
              <a:rPr lang="fr-FR" i="1" dirty="0" smtClean="0">
                <a:solidFill>
                  <a:schemeClr val="tx1"/>
                </a:solidFill>
              </a:rPr>
              <a:t>Faire prendre conscience des différents champs d’application du rythme </a:t>
            </a:r>
          </a:p>
        </p:txBody>
      </p:sp>
      <p:sp>
        <p:nvSpPr>
          <p:cNvPr id="8" name="ZoneTexte 7"/>
          <p:cNvSpPr txBox="1"/>
          <p:nvPr/>
        </p:nvSpPr>
        <p:spPr>
          <a:xfrm rot="20104311">
            <a:off x="10051575" y="6197491"/>
            <a:ext cx="2357454" cy="307777"/>
          </a:xfrm>
          <a:prstGeom prst="rect">
            <a:avLst/>
          </a:prstGeom>
          <a:solidFill>
            <a:schemeClr val="bg1">
              <a:lumMod val="85000"/>
            </a:schemeClr>
          </a:solidFill>
        </p:spPr>
        <p:txBody>
          <a:bodyPr wrap="square" rtlCol="0">
            <a:spAutoFit/>
          </a:bodyPr>
          <a:lstStyle/>
          <a:p>
            <a:pPr algn="ctr"/>
            <a:r>
              <a:rPr lang="fr-FR" dirty="0" smtClean="0">
                <a:solidFill>
                  <a:schemeClr val="tx1">
                    <a:lumMod val="50000"/>
                    <a:lumOff val="50000"/>
                  </a:schemeClr>
                </a:solidFill>
                <a:hlinkClick r:id="rId2" action="ppaction://hlinksldjump"/>
              </a:rPr>
              <a:t>Retour scénario</a:t>
            </a:r>
            <a:endParaRPr lang="fr-FR" dirty="0">
              <a:solidFill>
                <a:schemeClr val="tx1">
                  <a:lumMod val="50000"/>
                  <a:lumOff val="50000"/>
                </a:schemeClr>
              </a:solidFil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1820" y="184737"/>
            <a:ext cx="11191393" cy="466905"/>
          </a:xfrm>
          <a:prstGeom prst="rect">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fr-FR" dirty="0" smtClean="0"/>
              <a:t>Etape 3 :</a:t>
            </a:r>
            <a:r>
              <a:rPr lang="fr-FR" dirty="0"/>
              <a:t> </a:t>
            </a:r>
            <a:r>
              <a:rPr lang="fr-FR" dirty="0" smtClean="0"/>
              <a:t>Susciter et créer une émotion</a:t>
            </a:r>
          </a:p>
        </p:txBody>
      </p:sp>
      <p:sp>
        <p:nvSpPr>
          <p:cNvPr id="5" name="Rectangle 4"/>
          <p:cNvSpPr/>
          <p:nvPr/>
        </p:nvSpPr>
        <p:spPr>
          <a:xfrm>
            <a:off x="461820" y="746235"/>
            <a:ext cx="11191393" cy="2112579"/>
          </a:xfrm>
          <a:prstGeom prst="rect">
            <a:avLst/>
          </a:prstGeom>
          <a:solidFill>
            <a:schemeClr val="bg1"/>
          </a:solidFill>
          <a:ln w="50800">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t"/>
          <a:lstStyle/>
          <a:p>
            <a:r>
              <a:rPr lang="fr-FR" b="1" dirty="0" smtClean="0">
                <a:solidFill>
                  <a:schemeClr val="tx1"/>
                </a:solidFill>
              </a:rPr>
              <a:t>Objectifs d’acquisition </a:t>
            </a:r>
            <a:r>
              <a:rPr lang="fr-FR" dirty="0" smtClean="0">
                <a:solidFill>
                  <a:schemeClr val="tx1"/>
                </a:solidFill>
              </a:rPr>
              <a:t>:</a:t>
            </a:r>
            <a:endParaRPr lang="fr-FR" i="1" dirty="0">
              <a:solidFill>
                <a:schemeClr val="tx1"/>
              </a:solidFill>
            </a:endParaRPr>
          </a:p>
          <a:p>
            <a:pPr marL="285750" indent="-285750">
              <a:buFontTx/>
              <a:buChar char="-"/>
            </a:pPr>
            <a:r>
              <a:rPr lang="fr-FR" sz="1600" dirty="0" smtClean="0">
                <a:solidFill>
                  <a:schemeClr val="tx1"/>
                </a:solidFill>
              </a:rPr>
              <a:t>EPS</a:t>
            </a:r>
            <a:r>
              <a:rPr lang="fr-FR" sz="1600" i="1" dirty="0" smtClean="0">
                <a:solidFill>
                  <a:schemeClr val="tx1"/>
                </a:solidFill>
              </a:rPr>
              <a:t> : </a:t>
            </a:r>
            <a:r>
              <a:rPr lang="fr-FR" sz="1600" dirty="0" smtClean="0">
                <a:solidFill>
                  <a:schemeClr val="tx1"/>
                </a:solidFill>
              </a:rPr>
              <a:t>Manipuler, partager ses objets avec un partenaire, utiliser différentes formes spatiales, temporelles (unisson, canon, répétitions) adaptées aux rythmes; se positionner en tant qu’acteur et metteur en scène, accepter le regard de l’autre</a:t>
            </a:r>
          </a:p>
          <a:p>
            <a:pPr marL="285750" indent="-285750">
              <a:buFontTx/>
              <a:buChar char="-"/>
            </a:pPr>
            <a:r>
              <a:rPr lang="fr-FR" sz="1600" dirty="0" smtClean="0">
                <a:solidFill>
                  <a:schemeClr val="tx1"/>
                </a:solidFill>
              </a:rPr>
              <a:t>CDI / musique : Maîtriser </a:t>
            </a:r>
            <a:r>
              <a:rPr lang="fr-FR" sz="1600" dirty="0">
                <a:solidFill>
                  <a:schemeClr val="tx1"/>
                </a:solidFill>
              </a:rPr>
              <a:t>sa démarche d’information, savoir utiliser les ressources culturelles numériques</a:t>
            </a:r>
          </a:p>
          <a:p>
            <a:pPr marL="285750" indent="-285750">
              <a:buFontTx/>
              <a:buChar char="-"/>
            </a:pPr>
            <a:r>
              <a:rPr lang="fr-FR" sz="1600" dirty="0" smtClean="0">
                <a:solidFill>
                  <a:schemeClr val="tx1"/>
                </a:solidFill>
              </a:rPr>
              <a:t>Français :  Faire prendre conscience aux élèves du pouvoir poétique des mots à travers leur sonorité, initier les élèves à la lecture sensible (à voix haute) des poèmes</a:t>
            </a:r>
          </a:p>
        </p:txBody>
      </p:sp>
      <p:sp>
        <p:nvSpPr>
          <p:cNvPr id="6" name="Rectangle 5"/>
          <p:cNvSpPr/>
          <p:nvPr/>
        </p:nvSpPr>
        <p:spPr>
          <a:xfrm>
            <a:off x="461820" y="2953409"/>
            <a:ext cx="11191393" cy="3384330"/>
          </a:xfrm>
          <a:prstGeom prst="rect">
            <a:avLst/>
          </a:prstGeom>
          <a:solidFill>
            <a:schemeClr val="bg1"/>
          </a:solidFill>
          <a:ln w="50800">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t"/>
          <a:lstStyle/>
          <a:p>
            <a:r>
              <a:rPr lang="fr-FR" b="1" dirty="0" smtClean="0">
                <a:solidFill>
                  <a:schemeClr val="tx1"/>
                </a:solidFill>
              </a:rPr>
              <a:t>Organisation pédagogique </a:t>
            </a:r>
            <a:r>
              <a:rPr lang="fr-FR" dirty="0" smtClean="0">
                <a:solidFill>
                  <a:schemeClr val="tx1"/>
                </a:solidFill>
              </a:rPr>
              <a:t>:</a:t>
            </a:r>
          </a:p>
          <a:p>
            <a:pPr marL="285750" indent="-285750">
              <a:buFontTx/>
              <a:buChar char="-"/>
            </a:pPr>
            <a:r>
              <a:rPr lang="fr-FR" sz="1600" dirty="0" smtClean="0">
                <a:solidFill>
                  <a:schemeClr val="tx1"/>
                </a:solidFill>
              </a:rPr>
              <a:t>EPS (3 séances de 2h) : groupes affinitaires, avec remédiation par groupe de besoins, travail sur l’entrée en scène, l’avant-scène, un regard public et un arrêt sur image, sortie de scène…</a:t>
            </a:r>
          </a:p>
          <a:p>
            <a:pPr marL="285750" indent="-285750">
              <a:buFontTx/>
              <a:buChar char="-"/>
            </a:pPr>
            <a:r>
              <a:rPr lang="fr-FR" sz="1600" dirty="0" smtClean="0">
                <a:solidFill>
                  <a:schemeClr val="tx1"/>
                </a:solidFill>
              </a:rPr>
              <a:t>Français (3 séances d’1h) : travail comparatif de 2 poèmes : Verlaine (</a:t>
            </a:r>
            <a:r>
              <a:rPr lang="fr-FR" sz="1600" i="1" dirty="0" smtClean="0">
                <a:solidFill>
                  <a:schemeClr val="tx1"/>
                </a:solidFill>
              </a:rPr>
              <a:t>Chanson d’automne</a:t>
            </a:r>
            <a:r>
              <a:rPr lang="fr-FR" sz="1600" dirty="0" smtClean="0">
                <a:solidFill>
                  <a:schemeClr val="tx1"/>
                </a:solidFill>
              </a:rPr>
              <a:t>) et Michaux (</a:t>
            </a:r>
            <a:r>
              <a:rPr lang="fr-FR" sz="1600" i="1" dirty="0" smtClean="0">
                <a:solidFill>
                  <a:schemeClr val="tx1"/>
                </a:solidFill>
              </a:rPr>
              <a:t>Le grand combat</a:t>
            </a:r>
            <a:r>
              <a:rPr lang="fr-FR" sz="1600" dirty="0" smtClean="0">
                <a:solidFill>
                  <a:schemeClr val="tx1"/>
                </a:solidFill>
              </a:rPr>
              <a:t>) : travail sur les sons et les mots comme créateur d’émotions (tristesse</a:t>
            </a:r>
            <a:r>
              <a:rPr lang="fr-FR" sz="1600" dirty="0">
                <a:solidFill>
                  <a:schemeClr val="tx1"/>
                </a:solidFill>
              </a:rPr>
              <a:t> </a:t>
            </a:r>
            <a:r>
              <a:rPr lang="fr-FR" sz="1600" dirty="0" smtClean="0">
                <a:solidFill>
                  <a:schemeClr val="tx1"/>
                </a:solidFill>
              </a:rPr>
              <a:t>/ joie)</a:t>
            </a:r>
          </a:p>
          <a:p>
            <a:pPr marL="285750" indent="-285750">
              <a:buFontTx/>
              <a:buChar char="-"/>
            </a:pPr>
            <a:r>
              <a:rPr lang="fr-FR" sz="1600" dirty="0" smtClean="0">
                <a:solidFill>
                  <a:schemeClr val="tx1"/>
                </a:solidFill>
              </a:rPr>
              <a:t>travail sur la variation de la forme comme génératrice d’émotions diverses à partir d’extraits des </a:t>
            </a:r>
            <a:r>
              <a:rPr lang="fr-FR" sz="1600" i="1" dirty="0" smtClean="0">
                <a:solidFill>
                  <a:schemeClr val="tx1"/>
                </a:solidFill>
              </a:rPr>
              <a:t>Exercices de style </a:t>
            </a:r>
            <a:r>
              <a:rPr lang="fr-FR" sz="1600" dirty="0" smtClean="0">
                <a:solidFill>
                  <a:schemeClr val="tx1"/>
                </a:solidFill>
              </a:rPr>
              <a:t>de Queneau</a:t>
            </a:r>
          </a:p>
          <a:p>
            <a:pPr marL="285750" indent="-285750">
              <a:buFontTx/>
              <a:buChar char="-"/>
            </a:pPr>
            <a:r>
              <a:rPr lang="fr-FR" sz="1600" dirty="0" smtClean="0">
                <a:solidFill>
                  <a:schemeClr val="tx1"/>
                </a:solidFill>
              </a:rPr>
              <a:t>mise en voix par les élèves de poèmes générateurs d’émotions diverses, travail sur la lecture sensible à voix haute</a:t>
            </a:r>
          </a:p>
          <a:p>
            <a:pPr marL="285750" indent="-285750">
              <a:buFontTx/>
              <a:buChar char="-"/>
            </a:pPr>
            <a:r>
              <a:rPr lang="fr-FR" sz="1600" dirty="0" smtClean="0">
                <a:solidFill>
                  <a:schemeClr val="tx1"/>
                </a:solidFill>
              </a:rPr>
              <a:t>CDI (EMI) </a:t>
            </a:r>
            <a:r>
              <a:rPr lang="fr-FR" sz="1600" dirty="0">
                <a:solidFill>
                  <a:schemeClr val="tx1"/>
                </a:solidFill>
              </a:rPr>
              <a:t>(2 séance d’1h, dont une en </a:t>
            </a:r>
            <a:r>
              <a:rPr lang="fr-FR" sz="1600" dirty="0" err="1">
                <a:solidFill>
                  <a:schemeClr val="tx1"/>
                </a:solidFill>
              </a:rPr>
              <a:t>co</a:t>
            </a:r>
            <a:r>
              <a:rPr lang="fr-FR" sz="1600" dirty="0">
                <a:solidFill>
                  <a:schemeClr val="tx1"/>
                </a:solidFill>
              </a:rPr>
              <a:t>-enseignement avec le professeur de musique) : recherche de documents picturaux autour des émotions des mots « pleurs » et « rire », recherche de musiques sur des plates-formes numériques évoquant ces deux mots </a:t>
            </a:r>
          </a:p>
          <a:p>
            <a:pPr marL="285750" indent="-285750">
              <a:buFontTx/>
              <a:buChar char="-"/>
            </a:pPr>
            <a:endParaRPr lang="fr-FR" sz="1600" dirty="0">
              <a:solidFill>
                <a:schemeClr val="tx1"/>
              </a:solidFill>
            </a:endParaRPr>
          </a:p>
        </p:txBody>
      </p:sp>
      <p:sp>
        <p:nvSpPr>
          <p:cNvPr id="7" name="Rectangle 6"/>
          <p:cNvSpPr/>
          <p:nvPr/>
        </p:nvSpPr>
        <p:spPr>
          <a:xfrm rot="10800000" flipV="1">
            <a:off x="461809" y="6432335"/>
            <a:ext cx="11191393" cy="861845"/>
          </a:xfrm>
          <a:prstGeom prst="rect">
            <a:avLst/>
          </a:prstGeom>
          <a:solidFill>
            <a:schemeClr val="bg1"/>
          </a:solidFill>
          <a:ln w="50800">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t"/>
          <a:lstStyle/>
          <a:p>
            <a:r>
              <a:rPr lang="fr-FR" b="1" dirty="0" smtClean="0">
                <a:solidFill>
                  <a:schemeClr val="tx1"/>
                </a:solidFill>
              </a:rPr>
              <a:t>Éléments de continuité du projet :</a:t>
            </a:r>
          </a:p>
          <a:p>
            <a:r>
              <a:rPr lang="fr-FR" sz="1600" dirty="0" smtClean="0">
                <a:solidFill>
                  <a:schemeClr val="tx1"/>
                </a:solidFill>
              </a:rPr>
              <a:t>Amener les élèves à créer eux-mêmes des émotions diverses observées dans les différents champs disciplinaires</a:t>
            </a:r>
            <a:endParaRPr lang="fr-FR" sz="1600" dirty="0">
              <a:solidFill>
                <a:schemeClr val="tx1"/>
              </a:solidFill>
            </a:endParaRPr>
          </a:p>
        </p:txBody>
      </p:sp>
      <p:sp>
        <p:nvSpPr>
          <p:cNvPr id="8" name="ZoneTexte 7"/>
          <p:cNvSpPr txBox="1"/>
          <p:nvPr/>
        </p:nvSpPr>
        <p:spPr>
          <a:xfrm rot="20104311">
            <a:off x="10051575" y="6197491"/>
            <a:ext cx="2357454" cy="307777"/>
          </a:xfrm>
          <a:prstGeom prst="rect">
            <a:avLst/>
          </a:prstGeom>
          <a:solidFill>
            <a:schemeClr val="bg1">
              <a:lumMod val="85000"/>
            </a:schemeClr>
          </a:solidFill>
        </p:spPr>
        <p:txBody>
          <a:bodyPr wrap="square" rtlCol="0">
            <a:spAutoFit/>
          </a:bodyPr>
          <a:lstStyle/>
          <a:p>
            <a:pPr algn="ctr"/>
            <a:r>
              <a:rPr lang="fr-FR" dirty="0" smtClean="0">
                <a:solidFill>
                  <a:schemeClr val="tx1">
                    <a:lumMod val="50000"/>
                    <a:lumOff val="50000"/>
                  </a:schemeClr>
                </a:solidFill>
                <a:hlinkClick r:id="rId2" action="ppaction://hlinksldjump"/>
              </a:rPr>
              <a:t>Retour scénario</a:t>
            </a:r>
            <a:endParaRPr lang="fr-FR" dirty="0">
              <a:solidFill>
                <a:schemeClr val="tx1">
                  <a:lumMod val="50000"/>
                  <a:lumOff val="50000"/>
                </a:schemeClr>
              </a:solidFil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1818" y="184737"/>
            <a:ext cx="11191393" cy="771705"/>
          </a:xfrm>
          <a:prstGeom prst="rect">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fr-FR" dirty="0" smtClean="0"/>
              <a:t>Etape 4 : Créer une émotion rythmique</a:t>
            </a:r>
            <a:endParaRPr lang="fr-FR" dirty="0"/>
          </a:p>
        </p:txBody>
      </p:sp>
      <p:sp>
        <p:nvSpPr>
          <p:cNvPr id="5" name="Rectangle 4"/>
          <p:cNvSpPr/>
          <p:nvPr/>
        </p:nvSpPr>
        <p:spPr>
          <a:xfrm>
            <a:off x="461820" y="1397010"/>
            <a:ext cx="11191393" cy="1397000"/>
          </a:xfrm>
          <a:prstGeom prst="rect">
            <a:avLst/>
          </a:prstGeom>
          <a:solidFill>
            <a:schemeClr val="bg1"/>
          </a:solidFill>
          <a:ln w="50800">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t"/>
          <a:lstStyle/>
          <a:p>
            <a:r>
              <a:rPr lang="fr-FR" b="1" dirty="0" smtClean="0">
                <a:solidFill>
                  <a:schemeClr val="tx1"/>
                </a:solidFill>
              </a:rPr>
              <a:t>Objectifs d’acquisition </a:t>
            </a:r>
            <a:r>
              <a:rPr lang="fr-FR" dirty="0" smtClean="0">
                <a:solidFill>
                  <a:schemeClr val="tx1"/>
                </a:solidFill>
              </a:rPr>
              <a:t>:</a:t>
            </a:r>
          </a:p>
          <a:p>
            <a:pPr marL="285750" indent="-285750">
              <a:buFontTx/>
              <a:buChar char="-"/>
            </a:pPr>
            <a:r>
              <a:rPr lang="fr-FR" dirty="0" smtClean="0">
                <a:solidFill>
                  <a:schemeClr val="tx1"/>
                </a:solidFill>
              </a:rPr>
              <a:t>CDI : s’engager dans un projet de création et de publication collaborative en ligne</a:t>
            </a:r>
          </a:p>
          <a:p>
            <a:pPr marL="285750" indent="-285750">
              <a:buFontTx/>
              <a:buChar char="-"/>
            </a:pPr>
            <a:r>
              <a:rPr lang="fr-FR" dirty="0" smtClean="0">
                <a:solidFill>
                  <a:schemeClr val="tx1"/>
                </a:solidFill>
              </a:rPr>
              <a:t>EPS :  Faire son numéro dans sa totalité (filage et générale)</a:t>
            </a:r>
          </a:p>
          <a:p>
            <a:pPr marL="285750" indent="-285750">
              <a:buFontTx/>
              <a:buChar char="-"/>
            </a:pPr>
            <a:r>
              <a:rPr lang="fr-FR" dirty="0" smtClean="0">
                <a:solidFill>
                  <a:schemeClr val="tx1"/>
                </a:solidFill>
              </a:rPr>
              <a:t>Français : produire un texte poétique en lien avec une émotion et un rythme</a:t>
            </a:r>
          </a:p>
        </p:txBody>
      </p:sp>
      <p:sp>
        <p:nvSpPr>
          <p:cNvPr id="6" name="Rectangle 5"/>
          <p:cNvSpPr/>
          <p:nvPr/>
        </p:nvSpPr>
        <p:spPr>
          <a:xfrm>
            <a:off x="461820" y="2869324"/>
            <a:ext cx="11191393" cy="2271978"/>
          </a:xfrm>
          <a:prstGeom prst="rect">
            <a:avLst/>
          </a:prstGeom>
          <a:solidFill>
            <a:schemeClr val="bg1"/>
          </a:solidFill>
          <a:ln w="50800">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t"/>
          <a:lstStyle/>
          <a:p>
            <a:r>
              <a:rPr lang="fr-FR" b="1" dirty="0" smtClean="0">
                <a:solidFill>
                  <a:schemeClr val="tx1"/>
                </a:solidFill>
              </a:rPr>
              <a:t>Organisation pédagogique </a:t>
            </a:r>
            <a:r>
              <a:rPr lang="fr-FR" dirty="0" smtClean="0">
                <a:solidFill>
                  <a:schemeClr val="tx1"/>
                </a:solidFill>
              </a:rPr>
              <a:t>:</a:t>
            </a:r>
          </a:p>
          <a:p>
            <a:pPr marL="285750" indent="-285750">
              <a:buFontTx/>
              <a:buChar char="-"/>
            </a:pPr>
            <a:r>
              <a:rPr lang="fr-FR" dirty="0" smtClean="0">
                <a:solidFill>
                  <a:schemeClr val="tx1"/>
                </a:solidFill>
              </a:rPr>
              <a:t>CDI (1 séance d’1h) : création d’un mur </a:t>
            </a:r>
            <a:r>
              <a:rPr lang="fr-FR" dirty="0" err="1" smtClean="0">
                <a:solidFill>
                  <a:schemeClr val="tx1"/>
                </a:solidFill>
              </a:rPr>
              <a:t>padlet</a:t>
            </a:r>
            <a:r>
              <a:rPr lang="fr-FR" dirty="0">
                <a:solidFill>
                  <a:schemeClr val="tx1"/>
                </a:solidFill>
              </a:rPr>
              <a:t> </a:t>
            </a:r>
            <a:r>
              <a:rPr lang="fr-FR" dirty="0" smtClean="0">
                <a:solidFill>
                  <a:schemeClr val="tx1"/>
                </a:solidFill>
              </a:rPr>
              <a:t>autour des notions de rire et de pleur (citations, photos, musiques, tableaux…)</a:t>
            </a:r>
          </a:p>
          <a:p>
            <a:pPr marL="285750" indent="-285750">
              <a:buFontTx/>
              <a:buChar char="-"/>
            </a:pPr>
            <a:r>
              <a:rPr lang="fr-FR" dirty="0" smtClean="0">
                <a:solidFill>
                  <a:schemeClr val="tx1"/>
                </a:solidFill>
              </a:rPr>
              <a:t>EPS (</a:t>
            </a:r>
            <a:r>
              <a:rPr lang="fr-FR" dirty="0">
                <a:solidFill>
                  <a:schemeClr val="tx1"/>
                </a:solidFill>
              </a:rPr>
              <a:t>2</a:t>
            </a:r>
            <a:r>
              <a:rPr lang="fr-FR" dirty="0" smtClean="0">
                <a:solidFill>
                  <a:schemeClr val="tx1"/>
                </a:solidFill>
              </a:rPr>
              <a:t> séances de 2h): passage sur scène avec spectateur et support numérique (tablette) pour filmer la performance des groupes, production finale évaluée</a:t>
            </a:r>
          </a:p>
          <a:p>
            <a:pPr marL="285750" indent="-285750">
              <a:buFontTx/>
              <a:buChar char="-"/>
            </a:pPr>
            <a:r>
              <a:rPr lang="fr-FR" dirty="0" smtClean="0">
                <a:solidFill>
                  <a:schemeClr val="tx1"/>
                </a:solidFill>
              </a:rPr>
              <a:t>Français (2 séances d’1h): par groupes affinitaires semblables à l’EPS et à partir des </a:t>
            </a:r>
            <a:r>
              <a:rPr lang="fr-FR" dirty="0" err="1" smtClean="0">
                <a:solidFill>
                  <a:schemeClr val="tx1"/>
                </a:solidFill>
              </a:rPr>
              <a:t>videos</a:t>
            </a:r>
            <a:r>
              <a:rPr lang="fr-FR" dirty="0" smtClean="0">
                <a:solidFill>
                  <a:schemeClr val="tx1"/>
                </a:solidFill>
              </a:rPr>
              <a:t> réalisées en EPS, création de poèmes (évalués) </a:t>
            </a:r>
          </a:p>
          <a:p>
            <a:pPr marL="285750" indent="-285750">
              <a:buFontTx/>
              <a:buChar char="-"/>
            </a:pPr>
            <a:r>
              <a:rPr lang="fr-FR" dirty="0" smtClean="0">
                <a:solidFill>
                  <a:schemeClr val="tx1"/>
                </a:solidFill>
              </a:rPr>
              <a:t>Mise en voix du poème écrit par les élèves sur le jonglage </a:t>
            </a:r>
            <a:r>
              <a:rPr lang="fr-FR" dirty="0" err="1" smtClean="0">
                <a:solidFill>
                  <a:schemeClr val="tx1"/>
                </a:solidFill>
              </a:rPr>
              <a:t>video</a:t>
            </a:r>
            <a:r>
              <a:rPr lang="fr-FR" dirty="0" smtClean="0">
                <a:solidFill>
                  <a:schemeClr val="tx1"/>
                </a:solidFill>
              </a:rPr>
              <a:t> (évalués)</a:t>
            </a:r>
          </a:p>
          <a:p>
            <a:pPr marL="285750" indent="-285750">
              <a:buFontTx/>
              <a:buChar char="-"/>
            </a:pPr>
            <a:endParaRPr lang="fr-FR" dirty="0">
              <a:solidFill>
                <a:schemeClr val="tx1"/>
              </a:solidFill>
            </a:endParaRPr>
          </a:p>
        </p:txBody>
      </p:sp>
      <p:sp>
        <p:nvSpPr>
          <p:cNvPr id="7" name="Rectangle 6"/>
          <p:cNvSpPr/>
          <p:nvPr/>
        </p:nvSpPr>
        <p:spPr>
          <a:xfrm>
            <a:off x="461817" y="5300701"/>
            <a:ext cx="11191393" cy="942445"/>
          </a:xfrm>
          <a:prstGeom prst="rect">
            <a:avLst/>
          </a:prstGeom>
          <a:solidFill>
            <a:schemeClr val="bg1"/>
          </a:solidFill>
          <a:ln w="50800">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t"/>
          <a:lstStyle/>
          <a:p>
            <a:r>
              <a:rPr lang="fr-FR" b="1" dirty="0" smtClean="0">
                <a:solidFill>
                  <a:schemeClr val="tx1"/>
                </a:solidFill>
              </a:rPr>
              <a:t>Éléments de continuité du projet :</a:t>
            </a:r>
          </a:p>
          <a:p>
            <a:r>
              <a:rPr lang="fr-FR" dirty="0" smtClean="0">
                <a:solidFill>
                  <a:schemeClr val="tx1"/>
                </a:solidFill>
              </a:rPr>
              <a:t>Donner un sens à l’ensemble des activités proposées au cours de l’EPI, en plaçant l’élève au cœur d’une création alliant le jonglage des objets et le jonglage des mots.</a:t>
            </a:r>
            <a:endParaRPr lang="fr-FR" dirty="0">
              <a:solidFill>
                <a:schemeClr val="tx1"/>
              </a:solidFill>
            </a:endParaRPr>
          </a:p>
        </p:txBody>
      </p:sp>
      <p:sp>
        <p:nvSpPr>
          <p:cNvPr id="8" name="ZoneTexte 7"/>
          <p:cNvSpPr txBox="1"/>
          <p:nvPr/>
        </p:nvSpPr>
        <p:spPr>
          <a:xfrm rot="20104311">
            <a:off x="10051575" y="6197491"/>
            <a:ext cx="2357454" cy="307777"/>
          </a:xfrm>
          <a:prstGeom prst="rect">
            <a:avLst/>
          </a:prstGeom>
          <a:solidFill>
            <a:schemeClr val="bg1">
              <a:lumMod val="85000"/>
            </a:schemeClr>
          </a:solidFill>
        </p:spPr>
        <p:txBody>
          <a:bodyPr wrap="square" rtlCol="0">
            <a:spAutoFit/>
          </a:bodyPr>
          <a:lstStyle/>
          <a:p>
            <a:pPr algn="ctr"/>
            <a:r>
              <a:rPr lang="fr-FR" dirty="0" smtClean="0">
                <a:solidFill>
                  <a:schemeClr val="tx1">
                    <a:lumMod val="50000"/>
                    <a:lumOff val="50000"/>
                  </a:schemeClr>
                </a:solidFill>
                <a:hlinkClick r:id="rId2" action="ppaction://hlinksldjump"/>
              </a:rPr>
              <a:t>Retour scénario</a:t>
            </a:r>
            <a:endParaRPr lang="fr-FR" dirty="0">
              <a:solidFill>
                <a:schemeClr val="tx1">
                  <a:lumMod val="50000"/>
                  <a:lumOff val="50000"/>
                </a:schemeClr>
              </a:solidFill>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age 4" descr="IMG_4536.jpg"/>
          <p:cNvPicPr>
            <a:picLocks noChangeAspect="1"/>
          </p:cNvPicPr>
          <p:nvPr/>
        </p:nvPicPr>
        <p:blipFill>
          <a:blip r:embed="rId2"/>
          <a:srcRect l="13364" t="7681" r="16858" b="23344"/>
          <a:stretch>
            <a:fillRect/>
          </a:stretch>
        </p:blipFill>
        <p:spPr bwMode="auto">
          <a:xfrm>
            <a:off x="1" y="5375275"/>
            <a:ext cx="3587751" cy="1493838"/>
          </a:xfrm>
          <a:prstGeom prst="rect">
            <a:avLst/>
          </a:prstGeom>
          <a:noFill/>
          <a:ln w="9525">
            <a:noFill/>
            <a:miter lim="800000"/>
            <a:headEnd/>
            <a:tailEnd/>
          </a:ln>
        </p:spPr>
      </p:pic>
      <p:sp>
        <p:nvSpPr>
          <p:cNvPr id="3" name="Rectangle 2"/>
          <p:cNvSpPr/>
          <p:nvPr/>
        </p:nvSpPr>
        <p:spPr>
          <a:xfrm>
            <a:off x="461434" y="184150"/>
            <a:ext cx="11190817" cy="947738"/>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dirty="0">
                <a:latin typeface="Trebuchet MS" pitchFamily="34" charset="0"/>
              </a:rPr>
              <a:t>CORPS, SANTE, BIEN ETRE</a:t>
            </a:r>
            <a:br>
              <a:rPr lang="fr-FR" dirty="0">
                <a:latin typeface="Trebuchet MS" pitchFamily="34" charset="0"/>
              </a:rPr>
            </a:br>
            <a:r>
              <a:rPr lang="fr-FR" dirty="0">
                <a:latin typeface="Trebuchet MS" pitchFamily="34" charset="0"/>
              </a:rPr>
              <a:t>SECURITE </a:t>
            </a:r>
          </a:p>
          <a:p>
            <a:pPr algn="ctr" fontAlgn="auto">
              <a:spcBef>
                <a:spcPts val="0"/>
              </a:spcBef>
              <a:spcAft>
                <a:spcPts val="0"/>
              </a:spcAft>
              <a:defRPr/>
            </a:pPr>
            <a:r>
              <a:rPr lang="fr-FR" dirty="0">
                <a:latin typeface="Trebuchet MS" pitchFamily="34" charset="0"/>
              </a:rPr>
              <a:t>niveau 5ème</a:t>
            </a:r>
            <a:endParaRPr lang="fr-FR" dirty="0"/>
          </a:p>
        </p:txBody>
      </p:sp>
      <p:sp>
        <p:nvSpPr>
          <p:cNvPr id="4" name="Rectangle 3"/>
          <p:cNvSpPr/>
          <p:nvPr/>
        </p:nvSpPr>
        <p:spPr>
          <a:xfrm>
            <a:off x="461434" y="1616076"/>
            <a:ext cx="11190817" cy="1090613"/>
          </a:xfrm>
          <a:prstGeom prst="rect">
            <a:avLst/>
          </a:prstGeom>
          <a:solidFill>
            <a:schemeClr val="bg1"/>
          </a:solidFill>
          <a:ln w="50800">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nSpc>
                <a:spcPct val="102000"/>
              </a:lnSpc>
              <a:defRPr/>
            </a:pPr>
            <a:r>
              <a:rPr lang="ko-KR" altLang="en-US" b="1" dirty="0" smtClean="0">
                <a:solidFill>
                  <a:srgbClr val="000000"/>
                </a:solidFill>
                <a:latin typeface="Calibri" pitchFamily="34" charset="0"/>
                <a:ea typeface="굴림" charset="-127"/>
              </a:rPr>
              <a:t>Disciplines impliqu</a:t>
            </a:r>
            <a:r>
              <a:rPr lang="ko-KR" altLang="en-US" b="1" dirty="0" smtClean="0">
                <a:solidFill>
                  <a:srgbClr val="000000"/>
                </a:solidFill>
                <a:latin typeface="Arial"/>
                <a:ea typeface="굴림" charset="-127"/>
              </a:rPr>
              <a:t>é</a:t>
            </a:r>
            <a:r>
              <a:rPr lang="ko-KR" altLang="en-US" b="1" dirty="0" smtClean="0">
                <a:solidFill>
                  <a:srgbClr val="000000"/>
                </a:solidFill>
                <a:latin typeface="Calibri" pitchFamily="34" charset="0"/>
                <a:ea typeface="굴림" charset="-127"/>
              </a:rPr>
              <a:t>es et horaires respectifs</a:t>
            </a:r>
          </a:p>
          <a:p>
            <a:pPr>
              <a:lnSpc>
                <a:spcPct val="102000"/>
              </a:lnSpc>
              <a:defRPr/>
            </a:pPr>
            <a:endParaRPr lang="ko-KR" altLang="en-US" b="1" dirty="0" smtClean="0">
              <a:solidFill>
                <a:srgbClr val="000000"/>
              </a:solidFill>
              <a:latin typeface="Calibri" pitchFamily="34" charset="0"/>
              <a:ea typeface="굴림" charset="-127"/>
            </a:endParaRPr>
          </a:p>
          <a:p>
            <a:pPr>
              <a:lnSpc>
                <a:spcPct val="102000"/>
              </a:lnSpc>
              <a:defRPr/>
            </a:pPr>
            <a:r>
              <a:rPr lang="ko-KR" altLang="en-US" b="1" i="1" dirty="0" smtClean="0">
                <a:solidFill>
                  <a:srgbClr val="000000"/>
                </a:solidFill>
                <a:latin typeface="Calibri" pitchFamily="34" charset="0"/>
                <a:ea typeface="굴림" charset="-127"/>
              </a:rPr>
              <a:t>SVT </a:t>
            </a:r>
            <a:r>
              <a:rPr lang="ko-KR" altLang="en-US" i="1" dirty="0" smtClean="0">
                <a:solidFill>
                  <a:srgbClr val="000000"/>
                </a:solidFill>
                <a:latin typeface="Calibri" pitchFamily="34" charset="0"/>
                <a:ea typeface="굴림" charset="-127"/>
              </a:rPr>
              <a:t>/</a:t>
            </a:r>
            <a:r>
              <a:rPr lang="ko-KR" altLang="en-US" b="1" i="1" dirty="0" smtClean="0">
                <a:solidFill>
                  <a:srgbClr val="000000"/>
                </a:solidFill>
                <a:latin typeface="Calibri" pitchFamily="34" charset="0"/>
                <a:ea typeface="굴림" charset="-127"/>
              </a:rPr>
              <a:t> EPS</a:t>
            </a:r>
            <a:r>
              <a:rPr lang="ko-KR" altLang="en-US" i="1" dirty="0" smtClean="0">
                <a:solidFill>
                  <a:srgbClr val="000000"/>
                </a:solidFill>
                <a:latin typeface="Calibri" pitchFamily="34" charset="0"/>
                <a:ea typeface="굴림" charset="-127"/>
              </a:rPr>
              <a:t> : </a:t>
            </a:r>
            <a:r>
              <a:rPr lang="fr-FR" altLang="ko-KR" i="1" dirty="0" smtClean="0">
                <a:solidFill>
                  <a:srgbClr val="000000"/>
                </a:solidFill>
                <a:latin typeface="Calibri" pitchFamily="34" charset="0"/>
                <a:ea typeface="굴림" charset="-127"/>
              </a:rPr>
              <a:t>7 </a:t>
            </a:r>
            <a:r>
              <a:rPr lang="ko-KR" altLang="en-US" i="1" dirty="0" smtClean="0">
                <a:solidFill>
                  <a:srgbClr val="000000"/>
                </a:solidFill>
                <a:latin typeface="Calibri" pitchFamily="34" charset="0"/>
                <a:ea typeface="굴림" charset="-127"/>
              </a:rPr>
              <a:t>semaines </a:t>
            </a:r>
            <a:r>
              <a:rPr lang="fr-FR" altLang="ko-KR" i="1" dirty="0" smtClean="0">
                <a:solidFill>
                  <a:srgbClr val="000000"/>
                </a:solidFill>
                <a:latin typeface="Calibri" pitchFamily="34" charset="0"/>
                <a:ea typeface="굴림" charset="-127"/>
              </a:rPr>
              <a:t>(14 </a:t>
            </a:r>
            <a:r>
              <a:rPr lang="ko-KR" altLang="en-US" i="1" dirty="0" smtClean="0">
                <a:solidFill>
                  <a:srgbClr val="000000"/>
                </a:solidFill>
                <a:latin typeface="Calibri" pitchFamily="34" charset="0"/>
                <a:ea typeface="굴림" charset="-127"/>
              </a:rPr>
              <a:t>heures</a:t>
            </a:r>
            <a:r>
              <a:rPr lang="fr-FR" altLang="ko-KR" i="1" dirty="0" smtClean="0">
                <a:solidFill>
                  <a:srgbClr val="000000"/>
                </a:solidFill>
                <a:latin typeface="Calibri" pitchFamily="34" charset="0"/>
                <a:ea typeface="굴림" charset="-127"/>
              </a:rPr>
              <a:t>)</a:t>
            </a:r>
            <a:r>
              <a:rPr lang="ko-KR" altLang="fr-FR" i="1" dirty="0" smtClean="0">
                <a:solidFill>
                  <a:srgbClr val="000000"/>
                </a:solidFill>
                <a:latin typeface="Calibri" pitchFamily="34" charset="0"/>
                <a:ea typeface="굴림" charset="-127"/>
              </a:rPr>
              <a:t> </a:t>
            </a:r>
            <a:r>
              <a:rPr lang="fr-FR" altLang="ko-KR" i="1" dirty="0" smtClean="0">
                <a:solidFill>
                  <a:srgbClr val="000000"/>
                </a:solidFill>
                <a:latin typeface="Calibri" pitchFamily="34" charset="0"/>
                <a:ea typeface="굴림" charset="-127"/>
              </a:rPr>
              <a:t>– ½ SVT - ½ EPS</a:t>
            </a:r>
            <a:endParaRPr lang="ko-KR" altLang="en-US" i="1" dirty="0" smtClean="0">
              <a:solidFill>
                <a:srgbClr val="000000"/>
              </a:solidFill>
              <a:latin typeface="Calibri" pitchFamily="34" charset="0"/>
              <a:ea typeface="굴림" charset="-127"/>
            </a:endParaRPr>
          </a:p>
          <a:p>
            <a:pPr>
              <a:lnSpc>
                <a:spcPct val="102000"/>
              </a:lnSpc>
              <a:defRPr/>
            </a:pPr>
            <a:r>
              <a:rPr lang="ko-KR" altLang="en-US" i="1" dirty="0" smtClean="0">
                <a:solidFill>
                  <a:srgbClr val="000000"/>
                </a:solidFill>
                <a:latin typeface="Calibri" pitchFamily="34" charset="0"/>
                <a:ea typeface="굴림" charset="-127"/>
              </a:rPr>
              <a:t>		</a:t>
            </a:r>
            <a:r>
              <a:rPr lang="ko-KR" altLang="en-US" b="1" i="1" dirty="0" smtClean="0">
                <a:solidFill>
                  <a:srgbClr val="000000"/>
                </a:solidFill>
                <a:latin typeface="Calibri" pitchFamily="34" charset="0"/>
                <a:ea typeface="굴림" charset="-127"/>
              </a:rPr>
              <a:t>			</a:t>
            </a:r>
          </a:p>
          <a:p>
            <a:pPr>
              <a:lnSpc>
                <a:spcPct val="102000"/>
              </a:lnSpc>
              <a:defRPr/>
            </a:pPr>
            <a:endParaRPr lang="ko-KR" altLang="en-US" b="1" i="1" dirty="0" smtClean="0">
              <a:solidFill>
                <a:srgbClr val="000000"/>
              </a:solidFill>
              <a:latin typeface="Calibri" pitchFamily="34" charset="0"/>
              <a:ea typeface="굴림" charset="-127"/>
            </a:endParaRPr>
          </a:p>
        </p:txBody>
      </p:sp>
      <p:sp>
        <p:nvSpPr>
          <p:cNvPr id="6" name="Rectangle 5"/>
          <p:cNvSpPr/>
          <p:nvPr/>
        </p:nvSpPr>
        <p:spPr>
          <a:xfrm>
            <a:off x="461434" y="3143248"/>
            <a:ext cx="11190817" cy="1627191"/>
          </a:xfrm>
          <a:prstGeom prst="rect">
            <a:avLst/>
          </a:prstGeom>
          <a:solidFill>
            <a:schemeClr val="bg1"/>
          </a:solidFill>
          <a:ln w="50800">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a:lstStyle/>
          <a:p>
            <a:pPr>
              <a:defRPr/>
            </a:pPr>
            <a:r>
              <a:rPr lang="fr-FR" b="1" u="sng" dirty="0">
                <a:solidFill>
                  <a:schemeClr val="tx1"/>
                </a:solidFill>
              </a:rPr>
              <a:t>Descriptif de la </a:t>
            </a:r>
            <a:r>
              <a:rPr lang="fr-FR" b="1" u="sng" dirty="0" smtClean="0">
                <a:solidFill>
                  <a:schemeClr val="tx1"/>
                </a:solidFill>
              </a:rPr>
              <a:t>réalisation attendue</a:t>
            </a:r>
            <a:endParaRPr lang="fr-FR" b="1" dirty="0" smtClean="0">
              <a:solidFill>
                <a:schemeClr val="tx1"/>
              </a:solidFill>
            </a:endParaRPr>
          </a:p>
          <a:p>
            <a:pPr fontAlgn="auto">
              <a:spcBef>
                <a:spcPts val="0"/>
              </a:spcBef>
              <a:spcAft>
                <a:spcPts val="0"/>
              </a:spcAft>
              <a:defRPr/>
            </a:pPr>
            <a:endParaRPr lang="fr-FR" b="1" u="sng" dirty="0">
              <a:solidFill>
                <a:schemeClr val="tx1"/>
              </a:solidFill>
            </a:endParaRPr>
          </a:p>
          <a:p>
            <a:pPr>
              <a:defRPr/>
            </a:pPr>
            <a:r>
              <a:rPr lang="fr-FR" sz="2000" b="1" dirty="0" smtClean="0">
                <a:solidFill>
                  <a:schemeClr val="tx1"/>
                </a:solidFill>
              </a:rPr>
              <a:t>« Un carnet individuel pour </a:t>
            </a:r>
            <a:r>
              <a:rPr lang="fr-FR" sz="2000" b="1" dirty="0">
                <a:solidFill>
                  <a:schemeClr val="tx1"/>
                </a:solidFill>
              </a:rPr>
              <a:t>la </a:t>
            </a:r>
            <a:r>
              <a:rPr lang="fr-FR" sz="2000" b="1" dirty="0" smtClean="0">
                <a:solidFill>
                  <a:schemeClr val="tx1"/>
                </a:solidFill>
              </a:rPr>
              <a:t>forme » </a:t>
            </a:r>
            <a:r>
              <a:rPr lang="fr-FR" sz="2000" b="1" dirty="0">
                <a:solidFill>
                  <a:schemeClr val="tx1"/>
                </a:solidFill>
              </a:rPr>
              <a:t>, </a:t>
            </a:r>
            <a:r>
              <a:rPr lang="fr-FR" sz="2000" dirty="0" smtClean="0">
                <a:solidFill>
                  <a:schemeClr val="tx1"/>
                </a:solidFill>
                <a:ea typeface="Cambria"/>
                <a:cs typeface="Times New Roman"/>
              </a:rPr>
              <a:t>recueille </a:t>
            </a:r>
            <a:r>
              <a:rPr lang="fr-FR" sz="2000" dirty="0" smtClean="0">
                <a:solidFill>
                  <a:schemeClr val="tx1"/>
                </a:solidFill>
              </a:rPr>
              <a:t>des réflexions liées à la problématique</a:t>
            </a:r>
            <a:r>
              <a:rPr lang="fr-FR" sz="2000" b="1" dirty="0" smtClean="0">
                <a:solidFill>
                  <a:schemeClr val="tx1"/>
                </a:solidFill>
              </a:rPr>
              <a:t>, </a:t>
            </a:r>
            <a:r>
              <a:rPr lang="fr-FR" sz="2000" dirty="0" smtClean="0">
                <a:solidFill>
                  <a:schemeClr val="tx1"/>
                </a:solidFill>
                <a:ea typeface="Cambria"/>
                <a:cs typeface="Times New Roman"/>
              </a:rPr>
              <a:t>des données individuelles sur les habitudes alimentaires, les performances, le suivie des constantes vitales sous forme graphiques</a:t>
            </a:r>
            <a:r>
              <a:rPr lang="fr-FR" sz="2000" b="1" dirty="0" smtClean="0">
                <a:solidFill>
                  <a:schemeClr val="tx1"/>
                </a:solidFill>
                <a:ea typeface="Cambria"/>
                <a:cs typeface="Times New Roman"/>
              </a:rPr>
              <a:t>.</a:t>
            </a:r>
            <a:endParaRPr lang="fr-FR" sz="2000" b="1" dirty="0">
              <a:solidFill>
                <a:schemeClr val="tx1"/>
              </a:solidFill>
            </a:endParaRPr>
          </a:p>
          <a:p>
            <a:pPr fontAlgn="auto">
              <a:spcBef>
                <a:spcPts val="0"/>
              </a:spcBef>
              <a:spcAft>
                <a:spcPts val="0"/>
              </a:spcAft>
              <a:defRPr/>
            </a:pPr>
            <a:endParaRPr lang="fr-FR" b="1" dirty="0">
              <a:solidFill>
                <a:schemeClr val="tx1"/>
              </a:solidFill>
            </a:endParaRPr>
          </a:p>
          <a:p>
            <a:pPr fontAlgn="auto">
              <a:spcBef>
                <a:spcPts val="0"/>
              </a:spcBef>
              <a:spcAft>
                <a:spcPts val="0"/>
              </a:spcAft>
              <a:defRPr/>
            </a:pPr>
            <a:endParaRPr lang="fr-FR" b="1" dirty="0">
              <a:solidFill>
                <a:schemeClr val="tx1"/>
              </a:solidFill>
            </a:endParaRPr>
          </a:p>
        </p:txBody>
      </p:sp>
      <p:sp>
        <p:nvSpPr>
          <p:cNvPr id="7" name="ZoneTexte 6"/>
          <p:cNvSpPr txBox="1"/>
          <p:nvPr/>
        </p:nvSpPr>
        <p:spPr>
          <a:xfrm rot="20104311">
            <a:off x="10051575" y="6197491"/>
            <a:ext cx="2357454" cy="307777"/>
          </a:xfrm>
          <a:prstGeom prst="rect">
            <a:avLst/>
          </a:prstGeom>
          <a:solidFill>
            <a:schemeClr val="bg1">
              <a:lumMod val="85000"/>
            </a:schemeClr>
          </a:solidFill>
        </p:spPr>
        <p:txBody>
          <a:bodyPr wrap="square" rtlCol="0">
            <a:spAutoFit/>
          </a:bodyPr>
          <a:lstStyle/>
          <a:p>
            <a:pPr algn="ctr"/>
            <a:r>
              <a:rPr lang="fr-FR" dirty="0" smtClean="0">
                <a:solidFill>
                  <a:schemeClr val="tx1">
                    <a:lumMod val="50000"/>
                    <a:lumOff val="50000"/>
                  </a:schemeClr>
                </a:solidFill>
                <a:hlinkClick r:id="rId3" action="ppaction://hlinksldjump"/>
              </a:rPr>
              <a:t>Retour scénario</a:t>
            </a:r>
            <a:endParaRPr lang="fr-FR" dirty="0">
              <a:solidFill>
                <a:schemeClr val="tx1">
                  <a:lumMod val="50000"/>
                  <a:lumOff val="50000"/>
                </a:schemeClr>
              </a:solidFill>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 name="Connecteur droit 34"/>
          <p:cNvCxnSpPr/>
          <p:nvPr/>
        </p:nvCxnSpPr>
        <p:spPr>
          <a:xfrm flipV="1">
            <a:off x="3381356" y="1142984"/>
            <a:ext cx="1714512" cy="571504"/>
          </a:xfrm>
          <a:prstGeom prst="line">
            <a:avLst/>
          </a:prstGeom>
          <a:noFill/>
          <a:ln w="38100" cap="flat">
            <a:solidFill>
              <a:schemeClr val="accent1"/>
            </a:solidFill>
            <a:prstDash val="solid"/>
            <a:round/>
          </a:ln>
          <a:effectLst/>
          <a:sp3d/>
        </p:spPr>
        <p:style>
          <a:lnRef idx="0">
            <a:scrgbClr r="0" g="0" b="0"/>
          </a:lnRef>
          <a:fillRef idx="0">
            <a:scrgbClr r="0" g="0" b="0"/>
          </a:fillRef>
          <a:effectRef idx="0">
            <a:scrgbClr r="0" g="0" b="0"/>
          </a:effectRef>
          <a:fontRef idx="none"/>
        </p:style>
      </p:cxnSp>
      <p:cxnSp>
        <p:nvCxnSpPr>
          <p:cNvPr id="38" name="Connecteur droit 37"/>
          <p:cNvCxnSpPr/>
          <p:nvPr/>
        </p:nvCxnSpPr>
        <p:spPr>
          <a:xfrm rot="10800000">
            <a:off x="2309786" y="1285860"/>
            <a:ext cx="1071570" cy="428628"/>
          </a:xfrm>
          <a:prstGeom prst="line">
            <a:avLst/>
          </a:prstGeom>
          <a:noFill/>
          <a:ln w="38100" cap="flat">
            <a:solidFill>
              <a:schemeClr val="accent1"/>
            </a:solidFill>
            <a:prstDash val="solid"/>
            <a:round/>
          </a:ln>
          <a:effectLst/>
          <a:sp3d/>
        </p:spPr>
        <p:style>
          <a:lnRef idx="0">
            <a:scrgbClr r="0" g="0" b="0"/>
          </a:lnRef>
          <a:fillRef idx="0">
            <a:scrgbClr r="0" g="0" b="0"/>
          </a:fillRef>
          <a:effectRef idx="0">
            <a:scrgbClr r="0" g="0" b="0"/>
          </a:effectRef>
          <a:fontRef idx="none"/>
        </p:style>
      </p:cxnSp>
      <p:cxnSp>
        <p:nvCxnSpPr>
          <p:cNvPr id="41" name="Connecteur droit 40"/>
          <p:cNvCxnSpPr/>
          <p:nvPr/>
        </p:nvCxnSpPr>
        <p:spPr>
          <a:xfrm flipV="1">
            <a:off x="2952728" y="2357430"/>
            <a:ext cx="3643338" cy="1357322"/>
          </a:xfrm>
          <a:prstGeom prst="line">
            <a:avLst/>
          </a:prstGeom>
          <a:noFill/>
          <a:ln w="38100" cap="flat">
            <a:solidFill>
              <a:schemeClr val="accent1"/>
            </a:solidFill>
            <a:prstDash val="solid"/>
            <a:round/>
          </a:ln>
          <a:effectLst/>
          <a:sp3d/>
        </p:spPr>
        <p:style>
          <a:lnRef idx="0">
            <a:scrgbClr r="0" g="0" b="0"/>
          </a:lnRef>
          <a:fillRef idx="0">
            <a:scrgbClr r="0" g="0" b="0"/>
          </a:fillRef>
          <a:effectRef idx="0">
            <a:scrgbClr r="0" g="0" b="0"/>
          </a:effectRef>
          <a:fontRef idx="none"/>
        </p:style>
      </p:cxnSp>
      <p:cxnSp>
        <p:nvCxnSpPr>
          <p:cNvPr id="44" name="Connecteur droit 43"/>
          <p:cNvCxnSpPr/>
          <p:nvPr/>
        </p:nvCxnSpPr>
        <p:spPr>
          <a:xfrm flipV="1">
            <a:off x="2952728" y="3643314"/>
            <a:ext cx="7572428" cy="71438"/>
          </a:xfrm>
          <a:prstGeom prst="line">
            <a:avLst/>
          </a:prstGeom>
          <a:noFill/>
          <a:ln w="38100" cap="flat">
            <a:solidFill>
              <a:schemeClr val="accent1"/>
            </a:solidFill>
            <a:prstDash val="solid"/>
            <a:round/>
          </a:ln>
          <a:effectLst/>
          <a:sp3d/>
        </p:spPr>
        <p:style>
          <a:lnRef idx="0">
            <a:scrgbClr r="0" g="0" b="0"/>
          </a:lnRef>
          <a:fillRef idx="0">
            <a:scrgbClr r="0" g="0" b="0"/>
          </a:fillRef>
          <a:effectRef idx="0">
            <a:scrgbClr r="0" g="0" b="0"/>
          </a:effectRef>
          <a:fontRef idx="none"/>
        </p:style>
      </p:cxnSp>
      <p:cxnSp>
        <p:nvCxnSpPr>
          <p:cNvPr id="47" name="Connecteur droit 46"/>
          <p:cNvCxnSpPr/>
          <p:nvPr/>
        </p:nvCxnSpPr>
        <p:spPr>
          <a:xfrm>
            <a:off x="2952728" y="3714752"/>
            <a:ext cx="3071834" cy="1071570"/>
          </a:xfrm>
          <a:prstGeom prst="line">
            <a:avLst/>
          </a:prstGeom>
          <a:noFill/>
          <a:ln w="38100" cap="flat">
            <a:solidFill>
              <a:schemeClr val="accent1"/>
            </a:solidFill>
            <a:prstDash val="solid"/>
            <a:round/>
          </a:ln>
          <a:effectLst/>
          <a:sp3d/>
        </p:spPr>
        <p:style>
          <a:lnRef idx="0">
            <a:scrgbClr r="0" g="0" b="0"/>
          </a:lnRef>
          <a:fillRef idx="0">
            <a:scrgbClr r="0" g="0" b="0"/>
          </a:fillRef>
          <a:effectRef idx="0">
            <a:scrgbClr r="0" g="0" b="0"/>
          </a:effectRef>
          <a:fontRef idx="none"/>
        </p:style>
      </p:cxnSp>
      <p:cxnSp>
        <p:nvCxnSpPr>
          <p:cNvPr id="50" name="Connecteur droit 49"/>
          <p:cNvCxnSpPr/>
          <p:nvPr/>
        </p:nvCxnSpPr>
        <p:spPr>
          <a:xfrm rot="16200000" flipH="1">
            <a:off x="5810248" y="5000636"/>
            <a:ext cx="928694" cy="500066"/>
          </a:xfrm>
          <a:prstGeom prst="line">
            <a:avLst/>
          </a:prstGeom>
          <a:noFill/>
          <a:ln w="38100" cap="flat">
            <a:solidFill>
              <a:schemeClr val="accent1"/>
            </a:solidFill>
            <a:prstDash val="solid"/>
            <a:round/>
          </a:ln>
          <a:effectLst/>
          <a:sp3d/>
        </p:spPr>
        <p:style>
          <a:lnRef idx="0">
            <a:scrgbClr r="0" g="0" b="0"/>
          </a:lnRef>
          <a:fillRef idx="0">
            <a:scrgbClr r="0" g="0" b="0"/>
          </a:fillRef>
          <a:effectRef idx="0">
            <a:scrgbClr r="0" g="0" b="0"/>
          </a:effectRef>
          <a:fontRef idx="none"/>
        </p:style>
      </p:cxnSp>
      <p:cxnSp>
        <p:nvCxnSpPr>
          <p:cNvPr id="58" name="Connecteur droit 57"/>
          <p:cNvCxnSpPr/>
          <p:nvPr/>
        </p:nvCxnSpPr>
        <p:spPr>
          <a:xfrm>
            <a:off x="6024562" y="4786322"/>
            <a:ext cx="2143140" cy="428628"/>
          </a:xfrm>
          <a:prstGeom prst="line">
            <a:avLst/>
          </a:prstGeom>
          <a:noFill/>
          <a:ln w="38100" cap="flat">
            <a:solidFill>
              <a:schemeClr val="accent1"/>
            </a:solidFill>
            <a:prstDash val="solid"/>
            <a:round/>
          </a:ln>
          <a:effectLst/>
          <a:sp3d/>
        </p:spPr>
        <p:style>
          <a:lnRef idx="0">
            <a:scrgbClr r="0" g="0" b="0"/>
          </a:lnRef>
          <a:fillRef idx="0">
            <a:scrgbClr r="0" g="0" b="0"/>
          </a:fillRef>
          <a:effectRef idx="0">
            <a:scrgbClr r="0" g="0" b="0"/>
          </a:effectRef>
          <a:fontRef idx="none"/>
        </p:style>
      </p:cxnSp>
      <p:cxnSp>
        <p:nvCxnSpPr>
          <p:cNvPr id="60" name="Connecteur droit 59"/>
          <p:cNvCxnSpPr/>
          <p:nvPr/>
        </p:nvCxnSpPr>
        <p:spPr>
          <a:xfrm rot="5400000">
            <a:off x="1988315" y="4464851"/>
            <a:ext cx="1714512" cy="214314"/>
          </a:xfrm>
          <a:prstGeom prst="line">
            <a:avLst/>
          </a:prstGeom>
          <a:noFill/>
          <a:ln w="38100" cap="flat">
            <a:solidFill>
              <a:schemeClr val="accent1"/>
            </a:solidFill>
            <a:prstDash val="solid"/>
            <a:round/>
          </a:ln>
          <a:effectLst/>
          <a:sp3d/>
        </p:spPr>
        <p:style>
          <a:lnRef idx="0">
            <a:scrgbClr r="0" g="0" b="0"/>
          </a:lnRef>
          <a:fillRef idx="0">
            <a:scrgbClr r="0" g="0" b="0"/>
          </a:fillRef>
          <a:effectRef idx="0">
            <a:scrgbClr r="0" g="0" b="0"/>
          </a:effectRef>
          <a:fontRef idx="none"/>
        </p:style>
      </p:cxnSp>
      <p:cxnSp>
        <p:nvCxnSpPr>
          <p:cNvPr id="32" name="Connecteur droit 31"/>
          <p:cNvCxnSpPr/>
          <p:nvPr/>
        </p:nvCxnSpPr>
        <p:spPr>
          <a:xfrm rot="5400000" flipH="1" flipV="1">
            <a:off x="2238348" y="2357430"/>
            <a:ext cx="1857388" cy="428628"/>
          </a:xfrm>
          <a:prstGeom prst="line">
            <a:avLst/>
          </a:prstGeom>
          <a:noFill/>
          <a:ln w="38100" cap="flat">
            <a:solidFill>
              <a:schemeClr val="accent1"/>
            </a:solidFill>
            <a:prstDash val="solid"/>
            <a:round/>
          </a:ln>
          <a:effectLst/>
          <a:sp3d/>
        </p:spPr>
        <p:style>
          <a:lnRef idx="0">
            <a:scrgbClr r="0" g="0" b="0"/>
          </a:lnRef>
          <a:fillRef idx="0">
            <a:scrgbClr r="0" g="0" b="0"/>
          </a:fillRef>
          <a:effectRef idx="0">
            <a:scrgbClr r="0" g="0" b="0"/>
          </a:effectRef>
          <a:fontRef idx="none"/>
        </p:style>
      </p:cxnSp>
      <p:sp>
        <p:nvSpPr>
          <p:cNvPr id="20" name="ZoneTexte 19"/>
          <p:cNvSpPr txBox="1"/>
          <p:nvPr/>
        </p:nvSpPr>
        <p:spPr>
          <a:xfrm>
            <a:off x="452398" y="571480"/>
            <a:ext cx="2357454" cy="83099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2">
            <a:schemeClr val="accent4"/>
          </a:fillRef>
          <a:effectRef idx="1">
            <a:schemeClr val="accent4"/>
          </a:effectRef>
          <a:fontRef idx="minor">
            <a:schemeClr val="dk1"/>
          </a:fontRef>
        </p:style>
        <p:txBody>
          <a:bodyPr rot="0" spcFirstLastPara="1" vertOverflow="overflow" horzOverflow="overflow" vert="horz" wrap="square" lIns="45719" tIns="45719" rIns="45719" bIns="45719" numCol="1" spcCol="38100" rtlCol="0" anchor="t">
            <a:spAutoFit/>
          </a:bodyPr>
          <a:lstStyle/>
          <a:p>
            <a:pPr algn="ctr"/>
            <a:r>
              <a:rPr lang="fr-FR" sz="2400" b="1" dirty="0" smtClean="0">
                <a:latin typeface="Arial" pitchFamily="34" charset="0"/>
                <a:cs typeface="Arial" pitchFamily="34" charset="0"/>
              </a:rPr>
              <a:t>Compétences disciplinaires</a:t>
            </a:r>
            <a:endParaRPr lang="fr-FR" sz="2400" dirty="0" smtClean="0">
              <a:latin typeface="Arial" pitchFamily="34" charset="0"/>
              <a:cs typeface="Arial" pitchFamily="34" charset="0"/>
            </a:endParaRPr>
          </a:p>
        </p:txBody>
      </p:sp>
      <p:sp>
        <p:nvSpPr>
          <p:cNvPr id="21" name="ZoneTexte 20"/>
          <p:cNvSpPr txBox="1"/>
          <p:nvPr/>
        </p:nvSpPr>
        <p:spPr>
          <a:xfrm>
            <a:off x="4667240" y="571480"/>
            <a:ext cx="2357454" cy="83099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2">
            <a:schemeClr val="accent4"/>
          </a:fillRef>
          <a:effectRef idx="1">
            <a:schemeClr val="accent4"/>
          </a:effectRef>
          <a:fontRef idx="minor">
            <a:schemeClr val="dk1"/>
          </a:fontRef>
        </p:style>
        <p:txBody>
          <a:bodyPr rot="0" spcFirstLastPara="1" vertOverflow="overflow" horzOverflow="overflow" vert="horz" wrap="square" lIns="45719" tIns="45719" rIns="45719" bIns="45719" numCol="1" spcCol="38100" rtlCol="0" anchor="t">
            <a:spAutoFit/>
          </a:bodyPr>
          <a:lstStyle/>
          <a:p>
            <a:pPr algn="ctr"/>
            <a:r>
              <a:rPr lang="fr-FR" sz="2400" b="1" dirty="0" smtClean="0">
                <a:latin typeface="Arial" pitchFamily="34" charset="0"/>
                <a:cs typeface="Arial" pitchFamily="34" charset="0"/>
              </a:rPr>
              <a:t>Nouveau socle commun</a:t>
            </a:r>
            <a:endParaRPr lang="fr-FR" sz="2400" dirty="0" smtClean="0">
              <a:latin typeface="Arial" pitchFamily="34" charset="0"/>
              <a:cs typeface="Arial" pitchFamily="34" charset="0"/>
            </a:endParaRPr>
          </a:p>
        </p:txBody>
      </p:sp>
      <p:sp>
        <p:nvSpPr>
          <p:cNvPr id="22" name="ZoneTexte 21"/>
          <p:cNvSpPr txBox="1"/>
          <p:nvPr/>
        </p:nvSpPr>
        <p:spPr>
          <a:xfrm>
            <a:off x="3024166" y="1357298"/>
            <a:ext cx="1071570" cy="83099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2">
            <a:schemeClr val="accent4"/>
          </a:fillRef>
          <a:effectRef idx="1">
            <a:schemeClr val="accent4"/>
          </a:effectRef>
          <a:fontRef idx="minor">
            <a:schemeClr val="dk1"/>
          </a:fontRef>
        </p:style>
        <p:txBody>
          <a:bodyPr rot="0" spcFirstLastPara="1" vertOverflow="overflow" horzOverflow="overflow" vert="horz" wrap="square" lIns="45719" tIns="45719" rIns="45719" bIns="45719" numCol="1" spcCol="38100" rtlCol="0" anchor="t">
            <a:spAutoFit/>
          </a:bodyPr>
          <a:lstStyle/>
          <a:p>
            <a:pPr algn="ctr"/>
            <a:r>
              <a:rPr lang="fr-FR" sz="2400" dirty="0" smtClean="0">
                <a:latin typeface="Arial" pitchFamily="34" charset="0"/>
                <a:cs typeface="Arial" pitchFamily="34" charset="0"/>
              </a:rPr>
              <a:t>Lien direct </a:t>
            </a:r>
          </a:p>
        </p:txBody>
      </p:sp>
      <p:sp>
        <p:nvSpPr>
          <p:cNvPr id="24" name="ZoneTexte 23"/>
          <p:cNvSpPr txBox="1"/>
          <p:nvPr/>
        </p:nvSpPr>
        <p:spPr>
          <a:xfrm>
            <a:off x="2595538" y="2357430"/>
            <a:ext cx="1285884" cy="46166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2">
            <a:schemeClr val="accent4"/>
          </a:fillRef>
          <a:effectRef idx="1">
            <a:schemeClr val="accent4"/>
          </a:effectRef>
          <a:fontRef idx="minor">
            <a:schemeClr val="dk1"/>
          </a:fontRef>
        </p:style>
        <p:txBody>
          <a:bodyPr rot="0" spcFirstLastPara="1" vertOverflow="overflow" horzOverflow="overflow" vert="horz" wrap="square" lIns="45719" tIns="45719" rIns="45719" bIns="45719" numCol="1" spcCol="38100" rtlCol="0" anchor="t">
            <a:spAutoFit/>
          </a:bodyPr>
          <a:lstStyle/>
          <a:p>
            <a:pPr algn="ctr"/>
            <a:r>
              <a:rPr lang="fr-FR" sz="2400" b="1" dirty="0" smtClean="0">
                <a:latin typeface="Arial" pitchFamily="34" charset="0"/>
                <a:cs typeface="Arial" pitchFamily="34" charset="0"/>
              </a:rPr>
              <a:t>Cycle</a:t>
            </a:r>
            <a:r>
              <a:rPr lang="fr-FR" sz="1800" b="1" dirty="0" smtClean="0"/>
              <a:t> 4</a:t>
            </a:r>
            <a:endParaRPr lang="fr-FR" sz="1800" dirty="0" smtClean="0"/>
          </a:p>
        </p:txBody>
      </p:sp>
      <p:sp>
        <p:nvSpPr>
          <p:cNvPr id="25" name="ZoneTexte 24"/>
          <p:cNvSpPr txBox="1"/>
          <p:nvPr/>
        </p:nvSpPr>
        <p:spPr>
          <a:xfrm>
            <a:off x="1738282" y="3357562"/>
            <a:ext cx="2438416" cy="1292660"/>
          </a:xfrm>
          <a:prstGeom prst="rect">
            <a:avLst/>
          </a:prstGeom>
          <a:solidFill>
            <a:srgbClr val="FF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2">
            <a:schemeClr val="accent4"/>
          </a:fillRef>
          <a:effectRef idx="1">
            <a:schemeClr val="accent4"/>
          </a:effectRef>
          <a:fontRef idx="minor">
            <a:schemeClr val="dk1"/>
          </a:fontRef>
        </p:style>
        <p:txBody>
          <a:bodyPr rot="0" spcFirstLastPara="1" vertOverflow="overflow" horzOverflow="overflow" vert="horz" wrap="square" lIns="45719" tIns="45719" rIns="45719" bIns="45719" numCol="1" spcCol="38100" rtlCol="0" anchor="t">
            <a:spAutoFit/>
          </a:bodyPr>
          <a:lstStyle/>
          <a:p>
            <a:pPr algn="ctr"/>
            <a:r>
              <a:rPr lang="fr-FR" sz="2800" b="1" dirty="0" smtClean="0">
                <a:ea typeface="ＭＳ Ｐゴシック" charset="-128"/>
              </a:rPr>
              <a:t>EPI</a:t>
            </a:r>
          </a:p>
          <a:p>
            <a:pPr algn="ctr"/>
            <a:r>
              <a:rPr lang="fr-FR" dirty="0" smtClean="0">
                <a:ea typeface="ＭＳ Ｐゴシック" charset="-128"/>
              </a:rPr>
              <a:t>TEXTE OFFICIEL </a:t>
            </a:r>
          </a:p>
          <a:p>
            <a:pPr algn="ctr"/>
            <a:r>
              <a:rPr lang="fr-FR" sz="1800" b="1" dirty="0" smtClean="0">
                <a:ea typeface="ＭＳ Ｐゴシック" charset="-128"/>
              </a:rPr>
              <a:t>Arrêté du 30 mars, arrêté du19 mai 2015 </a:t>
            </a:r>
            <a:endParaRPr lang="fr-FR" sz="1800" b="1" dirty="0" smtClean="0"/>
          </a:p>
        </p:txBody>
      </p:sp>
      <p:sp>
        <p:nvSpPr>
          <p:cNvPr id="26" name="ZoneTexte 25"/>
          <p:cNvSpPr txBox="1"/>
          <p:nvPr/>
        </p:nvSpPr>
        <p:spPr>
          <a:xfrm>
            <a:off x="6167438" y="1785926"/>
            <a:ext cx="3357586" cy="83099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2">
            <a:schemeClr val="accent4"/>
          </a:fillRef>
          <a:effectRef idx="1">
            <a:schemeClr val="accent4"/>
          </a:effectRef>
          <a:fontRef idx="minor">
            <a:schemeClr val="dk1"/>
          </a:fontRef>
        </p:style>
        <p:txBody>
          <a:bodyPr rot="0" spcFirstLastPara="1" vertOverflow="overflow" horzOverflow="overflow" vert="horz" wrap="square" lIns="45719" tIns="45719" rIns="45719" bIns="45719" numCol="1" spcCol="38100" rtlCol="0" anchor="t">
            <a:spAutoFit/>
          </a:bodyPr>
          <a:lstStyle/>
          <a:p>
            <a:pPr algn="ctr"/>
            <a:r>
              <a:rPr lang="fr-FR" sz="2400" dirty="0" smtClean="0">
                <a:latin typeface="Arial" pitchFamily="34" charset="0"/>
                <a:cs typeface="Arial" pitchFamily="34" charset="0"/>
              </a:rPr>
              <a:t>Contribution de </a:t>
            </a:r>
            <a:r>
              <a:rPr lang="fr-FR" sz="2400" b="1" dirty="0" smtClean="0">
                <a:latin typeface="Arial" pitchFamily="34" charset="0"/>
                <a:cs typeface="Arial" pitchFamily="34" charset="0"/>
              </a:rPr>
              <a:t>toutes les disciplines </a:t>
            </a:r>
            <a:endParaRPr lang="fr-FR" sz="2400" dirty="0" smtClean="0">
              <a:latin typeface="Arial" pitchFamily="34" charset="0"/>
              <a:cs typeface="Arial" pitchFamily="34" charset="0"/>
            </a:endParaRPr>
          </a:p>
        </p:txBody>
      </p:sp>
      <p:sp>
        <p:nvSpPr>
          <p:cNvPr id="27" name="ZoneTexte 26"/>
          <p:cNvSpPr txBox="1"/>
          <p:nvPr/>
        </p:nvSpPr>
        <p:spPr>
          <a:xfrm>
            <a:off x="6453190" y="3286124"/>
            <a:ext cx="2919434" cy="46166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2">
            <a:schemeClr val="accent4"/>
          </a:fillRef>
          <a:effectRef idx="1">
            <a:schemeClr val="accent4"/>
          </a:effectRef>
          <a:fontRef idx="minor">
            <a:schemeClr val="dk1"/>
          </a:fontRef>
        </p:style>
        <p:txBody>
          <a:bodyPr rot="0" spcFirstLastPara="1" vertOverflow="overflow" horzOverflow="overflow" vert="horz" wrap="square" lIns="45719" tIns="45719" rIns="45719" bIns="45719" numCol="1" spcCol="38100" rtlCol="0" anchor="t">
            <a:spAutoFit/>
          </a:bodyPr>
          <a:lstStyle/>
          <a:p>
            <a:pPr algn="ctr"/>
            <a:r>
              <a:rPr lang="fr-FR" sz="2400" b="1" dirty="0" smtClean="0">
                <a:latin typeface="Arial" pitchFamily="34" charset="0"/>
                <a:cs typeface="Arial" pitchFamily="34" charset="0"/>
              </a:rPr>
              <a:t>2 ou 3  par niveau </a:t>
            </a:r>
            <a:endParaRPr lang="fr-FR" sz="2400" dirty="0" smtClean="0">
              <a:latin typeface="Arial" pitchFamily="34" charset="0"/>
              <a:cs typeface="Arial" pitchFamily="34" charset="0"/>
            </a:endParaRPr>
          </a:p>
        </p:txBody>
      </p:sp>
      <p:sp>
        <p:nvSpPr>
          <p:cNvPr id="28" name="ZoneTexte 27"/>
          <p:cNvSpPr txBox="1"/>
          <p:nvPr/>
        </p:nvSpPr>
        <p:spPr>
          <a:xfrm>
            <a:off x="4810116" y="4572008"/>
            <a:ext cx="2276492" cy="46166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2">
            <a:schemeClr val="accent4"/>
          </a:fillRef>
          <a:effectRef idx="1">
            <a:schemeClr val="accent4"/>
          </a:effectRef>
          <a:fontRef idx="minor">
            <a:schemeClr val="dk1"/>
          </a:fontRef>
        </p:style>
        <p:txBody>
          <a:bodyPr rot="0" spcFirstLastPara="1" vertOverflow="overflow" horzOverflow="overflow" vert="horz" wrap="square" lIns="45719" tIns="45719" rIns="45719" bIns="45719" numCol="1" spcCol="38100" rtlCol="0" anchor="t">
            <a:spAutoFit/>
          </a:bodyPr>
          <a:lstStyle/>
          <a:p>
            <a:pPr algn="ctr"/>
            <a:r>
              <a:rPr lang="fr-FR" sz="2400" dirty="0" smtClean="0">
                <a:latin typeface="Arial" pitchFamily="34" charset="0"/>
                <a:cs typeface="Arial" pitchFamily="34" charset="0"/>
              </a:rPr>
              <a:t>8 </a:t>
            </a:r>
            <a:r>
              <a:rPr lang="fr-FR" sz="2400" b="1" dirty="0" smtClean="0">
                <a:latin typeface="Arial" pitchFamily="34" charset="0"/>
                <a:cs typeface="Arial" pitchFamily="34" charset="0"/>
              </a:rPr>
              <a:t>thématiques</a:t>
            </a:r>
            <a:endParaRPr lang="fr-FR" sz="2400" dirty="0" smtClean="0">
              <a:latin typeface="Arial" pitchFamily="34" charset="0"/>
              <a:cs typeface="Arial" pitchFamily="34" charset="0"/>
            </a:endParaRPr>
          </a:p>
        </p:txBody>
      </p:sp>
      <p:sp>
        <p:nvSpPr>
          <p:cNvPr id="29" name="ZoneTexte 28"/>
          <p:cNvSpPr txBox="1"/>
          <p:nvPr/>
        </p:nvSpPr>
        <p:spPr>
          <a:xfrm>
            <a:off x="6453190" y="5715016"/>
            <a:ext cx="1704988" cy="83099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2">
            <a:schemeClr val="accent4"/>
          </a:fillRef>
          <a:effectRef idx="1">
            <a:schemeClr val="accent4"/>
          </a:effectRef>
          <a:fontRef idx="minor">
            <a:schemeClr val="dk1"/>
          </a:fontRef>
        </p:style>
        <p:txBody>
          <a:bodyPr rot="0" spcFirstLastPara="1" vertOverflow="overflow" horzOverflow="overflow" vert="horz" wrap="square" lIns="45719" tIns="45719" rIns="45719" bIns="45719" numCol="1" spcCol="38100" rtlCol="0" anchor="t">
            <a:spAutoFit/>
          </a:bodyPr>
          <a:lstStyle/>
          <a:p>
            <a:pPr algn="ctr"/>
            <a:r>
              <a:rPr lang="fr-FR" sz="2400" dirty="0" smtClean="0">
                <a:latin typeface="Arial" pitchFamily="34" charset="0"/>
                <a:cs typeface="Arial" pitchFamily="34" charset="0"/>
              </a:rPr>
              <a:t>Au moins </a:t>
            </a:r>
            <a:r>
              <a:rPr lang="fr-FR" sz="2400" b="1" dirty="0" smtClean="0">
                <a:latin typeface="Arial" pitchFamily="34" charset="0"/>
                <a:cs typeface="Arial" pitchFamily="34" charset="0"/>
              </a:rPr>
              <a:t>2</a:t>
            </a:r>
            <a:r>
              <a:rPr lang="fr-FR" sz="2400" dirty="0" smtClean="0">
                <a:latin typeface="Arial" pitchFamily="34" charset="0"/>
                <a:cs typeface="Arial" pitchFamily="34" charset="0"/>
              </a:rPr>
              <a:t>/an</a:t>
            </a:r>
          </a:p>
        </p:txBody>
      </p:sp>
      <p:sp>
        <p:nvSpPr>
          <p:cNvPr id="30" name="ZoneTexte 29"/>
          <p:cNvSpPr txBox="1"/>
          <p:nvPr/>
        </p:nvSpPr>
        <p:spPr>
          <a:xfrm>
            <a:off x="9953652" y="3000372"/>
            <a:ext cx="2000264" cy="1200327"/>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2">
            <a:schemeClr val="accent4"/>
          </a:fillRef>
          <a:effectRef idx="1">
            <a:schemeClr val="accent4"/>
          </a:effectRef>
          <a:fontRef idx="minor">
            <a:schemeClr val="dk1"/>
          </a:fontRef>
        </p:style>
        <p:txBody>
          <a:bodyPr rot="0" spcFirstLastPara="1" vertOverflow="overflow" horzOverflow="overflow" vert="horz" wrap="square" lIns="45719" tIns="45719" rIns="45719" bIns="45719" numCol="1" spcCol="38100" rtlCol="0" anchor="t">
            <a:spAutoFit/>
          </a:bodyPr>
          <a:lstStyle/>
          <a:p>
            <a:pPr algn="ctr"/>
            <a:r>
              <a:rPr lang="fr-FR" sz="1800" dirty="0" smtClean="0"/>
              <a:t>volume horaire identique pour chaque élève d</a:t>
            </a:r>
            <a:r>
              <a:rPr lang="fr-FR" altLang="fr-FR" sz="1800" dirty="0" smtClean="0"/>
              <a:t>’</a:t>
            </a:r>
            <a:r>
              <a:rPr lang="fr-FR" sz="1800" dirty="0" smtClean="0"/>
              <a:t>un même niveau</a:t>
            </a:r>
          </a:p>
        </p:txBody>
      </p:sp>
      <p:sp>
        <p:nvSpPr>
          <p:cNvPr id="31" name="ZoneTexte 30"/>
          <p:cNvSpPr txBox="1"/>
          <p:nvPr/>
        </p:nvSpPr>
        <p:spPr>
          <a:xfrm>
            <a:off x="1238216" y="5286388"/>
            <a:ext cx="2633682" cy="83099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2">
            <a:schemeClr val="accent4"/>
          </a:fillRef>
          <a:effectRef idx="1">
            <a:schemeClr val="accent4"/>
          </a:effectRef>
          <a:fontRef idx="minor">
            <a:schemeClr val="dk1"/>
          </a:fontRef>
        </p:style>
        <p:txBody>
          <a:bodyPr rot="0" spcFirstLastPara="1" vertOverflow="overflow" horzOverflow="overflow" vert="horz" wrap="square" lIns="45719" tIns="45719" rIns="45719" bIns="45719" numCol="1" spcCol="38100" rtlCol="0" anchor="t">
            <a:spAutoFit/>
          </a:bodyPr>
          <a:lstStyle/>
          <a:p>
            <a:pPr algn="ctr"/>
            <a:r>
              <a:rPr lang="fr-FR" sz="2400" dirty="0" smtClean="0">
                <a:latin typeface="Arial" pitchFamily="34" charset="0"/>
                <a:cs typeface="Arial" pitchFamily="34" charset="0"/>
              </a:rPr>
              <a:t>Usage des </a:t>
            </a:r>
            <a:r>
              <a:rPr lang="fr-FR" sz="2400" b="1" dirty="0" smtClean="0">
                <a:latin typeface="Arial" pitchFamily="34" charset="0"/>
                <a:cs typeface="Arial" pitchFamily="34" charset="0"/>
              </a:rPr>
              <a:t>outils numériques</a:t>
            </a:r>
            <a:endParaRPr lang="fr-FR" sz="2400" dirty="0" smtClean="0">
              <a:latin typeface="Arial" pitchFamily="34" charset="0"/>
              <a:cs typeface="Arial" pitchFamily="34" charset="0"/>
            </a:endParaRPr>
          </a:p>
        </p:txBody>
      </p:sp>
      <p:sp>
        <p:nvSpPr>
          <p:cNvPr id="53" name="ZoneTexte 52"/>
          <p:cNvSpPr txBox="1"/>
          <p:nvPr/>
        </p:nvSpPr>
        <p:spPr>
          <a:xfrm>
            <a:off x="8024826" y="4786322"/>
            <a:ext cx="2286016" cy="83099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2">
            <a:schemeClr val="accent4"/>
          </a:fillRef>
          <a:effectRef idx="1">
            <a:schemeClr val="accent4"/>
          </a:effectRef>
          <a:fontRef idx="minor">
            <a:schemeClr val="dk1"/>
          </a:fontRef>
        </p:style>
        <p:txBody>
          <a:bodyPr rot="0" spcFirstLastPara="1" vertOverflow="overflow" horzOverflow="overflow" vert="horz" wrap="square" lIns="45719" tIns="45719" rIns="45719" bIns="45719" numCol="1" spcCol="38100" rtlCol="0" anchor="t">
            <a:spAutoFit/>
          </a:bodyPr>
          <a:lstStyle/>
          <a:p>
            <a:pPr algn="ctr"/>
            <a:r>
              <a:rPr lang="fr-FR" sz="2400" dirty="0" smtClean="0">
                <a:latin typeface="Arial" pitchFamily="34" charset="0"/>
                <a:cs typeface="Arial" pitchFamily="34" charset="0"/>
              </a:rPr>
              <a:t>Au moins </a:t>
            </a:r>
            <a:r>
              <a:rPr lang="fr-FR" sz="2400" b="1" dirty="0" smtClean="0">
                <a:latin typeface="Arial" pitchFamily="34" charset="0"/>
                <a:cs typeface="Arial" pitchFamily="34" charset="0"/>
              </a:rPr>
              <a:t>6</a:t>
            </a:r>
            <a:r>
              <a:rPr lang="fr-FR" sz="2400" dirty="0" smtClean="0">
                <a:latin typeface="Arial" pitchFamily="34" charset="0"/>
                <a:cs typeface="Arial" pitchFamily="34" charset="0"/>
              </a:rPr>
              <a:t>/cycle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ppt_x"/>
                                          </p:val>
                                        </p:tav>
                                        <p:tav tm="100000">
                                          <p:val>
                                            <p:strVal val="#ppt_x"/>
                                          </p:val>
                                        </p:tav>
                                      </p:tavLst>
                                    </p:anim>
                                    <p:anim calcmode="lin" valueType="num">
                                      <p:cBhvr additive="base">
                                        <p:cTn id="8" dur="500" fill="hold"/>
                                        <p:tgtEl>
                                          <p:spTgt spid="3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ppt_x"/>
                                          </p:val>
                                        </p:tav>
                                        <p:tav tm="100000">
                                          <p:val>
                                            <p:strVal val="#ppt_x"/>
                                          </p:val>
                                        </p:tav>
                                      </p:tavLst>
                                    </p:anim>
                                    <p:anim calcmode="lin" valueType="num">
                                      <p:cBhvr additive="base">
                                        <p:cTn id="12" dur="500" fill="hold"/>
                                        <p:tgtEl>
                                          <p:spTgt spid="3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cBhvr additive="base">
                                        <p:cTn id="15" dur="500" fill="hold"/>
                                        <p:tgtEl>
                                          <p:spTgt spid="32"/>
                                        </p:tgtEl>
                                        <p:attrNameLst>
                                          <p:attrName>ppt_x</p:attrName>
                                        </p:attrNameLst>
                                      </p:cBhvr>
                                      <p:tavLst>
                                        <p:tav tm="0">
                                          <p:val>
                                            <p:strVal val="#ppt_x"/>
                                          </p:val>
                                        </p:tav>
                                        <p:tav tm="100000">
                                          <p:val>
                                            <p:strVal val="#ppt_x"/>
                                          </p:val>
                                        </p:tav>
                                      </p:tavLst>
                                    </p:anim>
                                    <p:anim calcmode="lin" valueType="num">
                                      <p:cBhvr additive="base">
                                        <p:cTn id="16" dur="500" fill="hold"/>
                                        <p:tgtEl>
                                          <p:spTgt spid="3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fill="hold"/>
                                        <p:tgtEl>
                                          <p:spTgt spid="21"/>
                                        </p:tgtEl>
                                        <p:attrNameLst>
                                          <p:attrName>ppt_x</p:attrName>
                                        </p:attrNameLst>
                                      </p:cBhvr>
                                      <p:tavLst>
                                        <p:tav tm="0">
                                          <p:val>
                                            <p:strVal val="#ppt_x"/>
                                          </p:val>
                                        </p:tav>
                                        <p:tav tm="100000">
                                          <p:val>
                                            <p:strVal val="#ppt_x"/>
                                          </p:val>
                                        </p:tav>
                                      </p:tavLst>
                                    </p:anim>
                                    <p:anim calcmode="lin" valueType="num">
                                      <p:cBhvr additive="base">
                                        <p:cTn id="24" dur="500" fill="hold"/>
                                        <p:tgtEl>
                                          <p:spTgt spid="2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ppt_x"/>
                                          </p:val>
                                        </p:tav>
                                        <p:tav tm="100000">
                                          <p:val>
                                            <p:strVal val="#ppt_x"/>
                                          </p:val>
                                        </p:tav>
                                      </p:tavLst>
                                    </p:anim>
                                    <p:anim calcmode="lin" valueType="num">
                                      <p:cBhvr additive="base">
                                        <p:cTn id="28" dur="500" fill="hold"/>
                                        <p:tgtEl>
                                          <p:spTgt spid="2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additive="base">
                                        <p:cTn id="31" dur="500" fill="hold"/>
                                        <p:tgtEl>
                                          <p:spTgt spid="24"/>
                                        </p:tgtEl>
                                        <p:attrNameLst>
                                          <p:attrName>ppt_x</p:attrName>
                                        </p:attrNameLst>
                                      </p:cBhvr>
                                      <p:tavLst>
                                        <p:tav tm="0">
                                          <p:val>
                                            <p:strVal val="#ppt_x"/>
                                          </p:val>
                                        </p:tav>
                                        <p:tav tm="100000">
                                          <p:val>
                                            <p:strVal val="#ppt_x"/>
                                          </p:val>
                                        </p:tav>
                                      </p:tavLst>
                                    </p:anim>
                                    <p:anim calcmode="lin" valueType="num">
                                      <p:cBhvr additive="base">
                                        <p:cTn id="3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additive="base">
                                        <p:cTn id="37" dur="500" fill="hold"/>
                                        <p:tgtEl>
                                          <p:spTgt spid="41"/>
                                        </p:tgtEl>
                                        <p:attrNameLst>
                                          <p:attrName>ppt_x</p:attrName>
                                        </p:attrNameLst>
                                      </p:cBhvr>
                                      <p:tavLst>
                                        <p:tav tm="0">
                                          <p:val>
                                            <p:strVal val="#ppt_x"/>
                                          </p:val>
                                        </p:tav>
                                        <p:tav tm="100000">
                                          <p:val>
                                            <p:strVal val="#ppt_x"/>
                                          </p:val>
                                        </p:tav>
                                      </p:tavLst>
                                    </p:anim>
                                    <p:anim calcmode="lin" valueType="num">
                                      <p:cBhvr additive="base">
                                        <p:cTn id="38" dur="500" fill="hold"/>
                                        <p:tgtEl>
                                          <p:spTgt spid="41"/>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additive="base">
                                        <p:cTn id="47" dur="500" fill="hold"/>
                                        <p:tgtEl>
                                          <p:spTgt spid="44"/>
                                        </p:tgtEl>
                                        <p:attrNameLst>
                                          <p:attrName>ppt_x</p:attrName>
                                        </p:attrNameLst>
                                      </p:cBhvr>
                                      <p:tavLst>
                                        <p:tav tm="0">
                                          <p:val>
                                            <p:strVal val="#ppt_x"/>
                                          </p:val>
                                        </p:tav>
                                        <p:tav tm="100000">
                                          <p:val>
                                            <p:strVal val="#ppt_x"/>
                                          </p:val>
                                        </p:tav>
                                      </p:tavLst>
                                    </p:anim>
                                    <p:anim calcmode="lin" valueType="num">
                                      <p:cBhvr additive="base">
                                        <p:cTn id="48" dur="500" fill="hold"/>
                                        <p:tgtEl>
                                          <p:spTgt spid="44"/>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ppt_x"/>
                                          </p:val>
                                        </p:tav>
                                        <p:tav tm="100000">
                                          <p:val>
                                            <p:strVal val="#ppt_x"/>
                                          </p:val>
                                        </p:tav>
                                      </p:tavLst>
                                    </p:anim>
                                    <p:anim calcmode="lin" valueType="num">
                                      <p:cBhvr additive="base">
                                        <p:cTn id="52" dur="500" fill="hold"/>
                                        <p:tgtEl>
                                          <p:spTgt spid="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0"/>
                                        </p:tgtEl>
                                        <p:attrNameLst>
                                          <p:attrName>style.visibility</p:attrName>
                                        </p:attrNameLst>
                                      </p:cBhvr>
                                      <p:to>
                                        <p:strVal val="visible"/>
                                      </p:to>
                                    </p:set>
                                    <p:anim calcmode="lin" valueType="num">
                                      <p:cBhvr additive="base">
                                        <p:cTn id="55" dur="500" fill="hold"/>
                                        <p:tgtEl>
                                          <p:spTgt spid="30"/>
                                        </p:tgtEl>
                                        <p:attrNameLst>
                                          <p:attrName>ppt_x</p:attrName>
                                        </p:attrNameLst>
                                      </p:cBhvr>
                                      <p:tavLst>
                                        <p:tav tm="0">
                                          <p:val>
                                            <p:strVal val="#ppt_x"/>
                                          </p:val>
                                        </p:tav>
                                        <p:tav tm="100000">
                                          <p:val>
                                            <p:strVal val="#ppt_x"/>
                                          </p:val>
                                        </p:tav>
                                      </p:tavLst>
                                    </p:anim>
                                    <p:anim calcmode="lin" valueType="num">
                                      <p:cBhvr additive="base">
                                        <p:cTn id="56"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500" fill="hold"/>
                                        <p:tgtEl>
                                          <p:spTgt spid="47"/>
                                        </p:tgtEl>
                                        <p:attrNameLst>
                                          <p:attrName>ppt_x</p:attrName>
                                        </p:attrNameLst>
                                      </p:cBhvr>
                                      <p:tavLst>
                                        <p:tav tm="0">
                                          <p:val>
                                            <p:strVal val="#ppt_x"/>
                                          </p:val>
                                        </p:tav>
                                        <p:tav tm="100000">
                                          <p:val>
                                            <p:strVal val="#ppt_x"/>
                                          </p:val>
                                        </p:tav>
                                      </p:tavLst>
                                    </p:anim>
                                    <p:anim calcmode="lin" valueType="num">
                                      <p:cBhvr additive="base">
                                        <p:cTn id="62" dur="500" fill="hold"/>
                                        <p:tgtEl>
                                          <p:spTgt spid="47"/>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8"/>
                                        </p:tgtEl>
                                        <p:attrNameLst>
                                          <p:attrName>style.visibility</p:attrName>
                                        </p:attrNameLst>
                                      </p:cBhvr>
                                      <p:to>
                                        <p:strVal val="visible"/>
                                      </p:to>
                                    </p:set>
                                    <p:anim calcmode="lin" valueType="num">
                                      <p:cBhvr additive="base">
                                        <p:cTn id="65" dur="500" fill="hold"/>
                                        <p:tgtEl>
                                          <p:spTgt spid="28"/>
                                        </p:tgtEl>
                                        <p:attrNameLst>
                                          <p:attrName>ppt_x</p:attrName>
                                        </p:attrNameLst>
                                      </p:cBhvr>
                                      <p:tavLst>
                                        <p:tav tm="0">
                                          <p:val>
                                            <p:strVal val="#ppt_x"/>
                                          </p:val>
                                        </p:tav>
                                        <p:tav tm="100000">
                                          <p:val>
                                            <p:strVal val="#ppt_x"/>
                                          </p:val>
                                        </p:tav>
                                      </p:tavLst>
                                    </p:anim>
                                    <p:anim calcmode="lin" valueType="num">
                                      <p:cBhvr additive="base">
                                        <p:cTn id="66" dur="500" fill="hold"/>
                                        <p:tgtEl>
                                          <p:spTgt spid="28"/>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50"/>
                                        </p:tgtEl>
                                        <p:attrNameLst>
                                          <p:attrName>style.visibility</p:attrName>
                                        </p:attrNameLst>
                                      </p:cBhvr>
                                      <p:to>
                                        <p:strVal val="visible"/>
                                      </p:to>
                                    </p:set>
                                    <p:anim calcmode="lin" valueType="num">
                                      <p:cBhvr additive="base">
                                        <p:cTn id="69" dur="500" fill="hold"/>
                                        <p:tgtEl>
                                          <p:spTgt spid="50"/>
                                        </p:tgtEl>
                                        <p:attrNameLst>
                                          <p:attrName>ppt_x</p:attrName>
                                        </p:attrNameLst>
                                      </p:cBhvr>
                                      <p:tavLst>
                                        <p:tav tm="0">
                                          <p:val>
                                            <p:strVal val="#ppt_x"/>
                                          </p:val>
                                        </p:tav>
                                        <p:tav tm="100000">
                                          <p:val>
                                            <p:strVal val="#ppt_x"/>
                                          </p:val>
                                        </p:tav>
                                      </p:tavLst>
                                    </p:anim>
                                    <p:anim calcmode="lin" valueType="num">
                                      <p:cBhvr additive="base">
                                        <p:cTn id="70" dur="500" fill="hold"/>
                                        <p:tgtEl>
                                          <p:spTgt spid="50"/>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500" fill="hold"/>
                                        <p:tgtEl>
                                          <p:spTgt spid="29"/>
                                        </p:tgtEl>
                                        <p:attrNameLst>
                                          <p:attrName>ppt_x</p:attrName>
                                        </p:attrNameLst>
                                      </p:cBhvr>
                                      <p:tavLst>
                                        <p:tav tm="0">
                                          <p:val>
                                            <p:strVal val="#ppt_x"/>
                                          </p:val>
                                        </p:tav>
                                        <p:tav tm="100000">
                                          <p:val>
                                            <p:strVal val="#ppt_x"/>
                                          </p:val>
                                        </p:tav>
                                      </p:tavLst>
                                    </p:anim>
                                    <p:anim calcmode="lin" valueType="num">
                                      <p:cBhvr additive="base">
                                        <p:cTn id="74" dur="500" fill="hold"/>
                                        <p:tgtEl>
                                          <p:spTgt spid="2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58"/>
                                        </p:tgtEl>
                                        <p:attrNameLst>
                                          <p:attrName>style.visibility</p:attrName>
                                        </p:attrNameLst>
                                      </p:cBhvr>
                                      <p:to>
                                        <p:strVal val="visible"/>
                                      </p:to>
                                    </p:set>
                                    <p:anim calcmode="lin" valueType="num">
                                      <p:cBhvr additive="base">
                                        <p:cTn id="77" dur="500" fill="hold"/>
                                        <p:tgtEl>
                                          <p:spTgt spid="58"/>
                                        </p:tgtEl>
                                        <p:attrNameLst>
                                          <p:attrName>ppt_x</p:attrName>
                                        </p:attrNameLst>
                                      </p:cBhvr>
                                      <p:tavLst>
                                        <p:tav tm="0">
                                          <p:val>
                                            <p:strVal val="#ppt_x"/>
                                          </p:val>
                                        </p:tav>
                                        <p:tav tm="100000">
                                          <p:val>
                                            <p:strVal val="#ppt_x"/>
                                          </p:val>
                                        </p:tav>
                                      </p:tavLst>
                                    </p:anim>
                                    <p:anim calcmode="lin" valueType="num">
                                      <p:cBhvr additive="base">
                                        <p:cTn id="78" dur="500" fill="hold"/>
                                        <p:tgtEl>
                                          <p:spTgt spid="58"/>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500" fill="hold"/>
                                        <p:tgtEl>
                                          <p:spTgt spid="53"/>
                                        </p:tgtEl>
                                        <p:attrNameLst>
                                          <p:attrName>ppt_x</p:attrName>
                                        </p:attrNameLst>
                                      </p:cBhvr>
                                      <p:tavLst>
                                        <p:tav tm="0">
                                          <p:val>
                                            <p:strVal val="#ppt_x"/>
                                          </p:val>
                                        </p:tav>
                                        <p:tav tm="100000">
                                          <p:val>
                                            <p:strVal val="#ppt_x"/>
                                          </p:val>
                                        </p:tav>
                                      </p:tavLst>
                                    </p:anim>
                                    <p:anim calcmode="lin" valueType="num">
                                      <p:cBhvr additive="base">
                                        <p:cTn id="82"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nodeType="clickEffect">
                                  <p:stCondLst>
                                    <p:cond delay="0"/>
                                  </p:stCondLst>
                                  <p:childTnLst>
                                    <p:set>
                                      <p:cBhvr>
                                        <p:cTn id="86" dur="1" fill="hold">
                                          <p:stCondLst>
                                            <p:cond delay="0"/>
                                          </p:stCondLst>
                                        </p:cTn>
                                        <p:tgtEl>
                                          <p:spTgt spid="60"/>
                                        </p:tgtEl>
                                        <p:attrNameLst>
                                          <p:attrName>style.visibility</p:attrName>
                                        </p:attrNameLst>
                                      </p:cBhvr>
                                      <p:to>
                                        <p:strVal val="visible"/>
                                      </p:to>
                                    </p:set>
                                    <p:anim calcmode="lin" valueType="num">
                                      <p:cBhvr additive="base">
                                        <p:cTn id="87" dur="500" fill="hold"/>
                                        <p:tgtEl>
                                          <p:spTgt spid="60"/>
                                        </p:tgtEl>
                                        <p:attrNameLst>
                                          <p:attrName>ppt_x</p:attrName>
                                        </p:attrNameLst>
                                      </p:cBhvr>
                                      <p:tavLst>
                                        <p:tav tm="0">
                                          <p:val>
                                            <p:strVal val="#ppt_x"/>
                                          </p:val>
                                        </p:tav>
                                        <p:tav tm="100000">
                                          <p:val>
                                            <p:strVal val="#ppt_x"/>
                                          </p:val>
                                        </p:tav>
                                      </p:tavLst>
                                    </p:anim>
                                    <p:anim calcmode="lin" valueType="num">
                                      <p:cBhvr additive="base">
                                        <p:cTn id="88" dur="500" fill="hold"/>
                                        <p:tgtEl>
                                          <p:spTgt spid="6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additive="base">
                                        <p:cTn id="91" dur="500" fill="hold"/>
                                        <p:tgtEl>
                                          <p:spTgt spid="31"/>
                                        </p:tgtEl>
                                        <p:attrNameLst>
                                          <p:attrName>ppt_x</p:attrName>
                                        </p:attrNameLst>
                                      </p:cBhvr>
                                      <p:tavLst>
                                        <p:tav tm="0">
                                          <p:val>
                                            <p:strVal val="#ppt_x"/>
                                          </p:val>
                                        </p:tav>
                                        <p:tav tm="100000">
                                          <p:val>
                                            <p:strVal val="#ppt_x"/>
                                          </p:val>
                                        </p:tav>
                                      </p:tavLst>
                                    </p:anim>
                                    <p:anim calcmode="lin" valueType="num">
                                      <p:cBhvr additive="base">
                                        <p:cTn id="92"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4" grpId="0" animBg="1"/>
      <p:bldP spid="26" grpId="0" animBg="1"/>
      <p:bldP spid="27" grpId="0" animBg="1"/>
      <p:bldP spid="28" grpId="0" animBg="1"/>
      <p:bldP spid="29" grpId="0" animBg="1"/>
      <p:bldP spid="30" grpId="0" animBg="1"/>
      <p:bldP spid="31" grpId="0" animBg="1"/>
      <p:bldP spid="53"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61434" y="184151"/>
            <a:ext cx="11190817" cy="612775"/>
          </a:xfrm>
          <a:prstGeom prst="rect">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dirty="0"/>
              <a:t>Vue générale du parcours d’apprentissage de l’élève</a:t>
            </a:r>
          </a:p>
        </p:txBody>
      </p:sp>
      <p:sp>
        <p:nvSpPr>
          <p:cNvPr id="4098" name="Rectangle 5"/>
          <p:cNvSpPr>
            <a:spLocks noChangeArrowheads="1"/>
          </p:cNvSpPr>
          <p:nvPr/>
        </p:nvSpPr>
        <p:spPr bwMode="auto">
          <a:xfrm>
            <a:off x="114300" y="1489076"/>
            <a:ext cx="2887133" cy="809625"/>
          </a:xfrm>
          <a:prstGeom prst="rect">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000000">
                <a:alpha val="34999"/>
              </a:srgbClr>
            </a:outerShdw>
          </a:effectLst>
        </p:spPr>
        <p:txBody>
          <a:bodyPr/>
          <a:lstStyle/>
          <a:p>
            <a:pPr algn="ctr" defTabSz="914400">
              <a:defRPr/>
            </a:pPr>
            <a:r>
              <a:rPr lang="fr-FR" b="1" dirty="0">
                <a:solidFill>
                  <a:srgbClr val="FFFFFF"/>
                </a:solidFill>
                <a:latin typeface="Cambria" charset="0"/>
                <a:ea typeface="Times New Roman" charset="0"/>
                <a:cs typeface="+mn-cs"/>
              </a:rPr>
              <a:t>Constat de</a:t>
            </a:r>
          </a:p>
          <a:p>
            <a:pPr algn="ctr" defTabSz="914400">
              <a:defRPr/>
            </a:pPr>
            <a:r>
              <a:rPr lang="fr-FR" b="1" dirty="0">
                <a:solidFill>
                  <a:srgbClr val="FFFFFF"/>
                </a:solidFill>
                <a:latin typeface="Cambria" charset="0"/>
                <a:ea typeface="Times New Roman" charset="0"/>
                <a:cs typeface="+mn-cs"/>
              </a:rPr>
              <a:t>départ</a:t>
            </a:r>
            <a:endParaRPr lang="fr-FR" dirty="0">
              <a:latin typeface="Times New Roman" charset="0"/>
              <a:ea typeface="Times New Roman" charset="0"/>
              <a:cs typeface="+mn-cs"/>
            </a:endParaRPr>
          </a:p>
        </p:txBody>
      </p:sp>
      <p:sp>
        <p:nvSpPr>
          <p:cNvPr id="3076" name="Zone de texte 6"/>
          <p:cNvSpPr txBox="1">
            <a:spLocks noChangeArrowheads="1"/>
          </p:cNvSpPr>
          <p:nvPr/>
        </p:nvSpPr>
        <p:spPr bwMode="auto">
          <a:xfrm>
            <a:off x="114300" y="1146175"/>
            <a:ext cx="3048000" cy="342900"/>
          </a:xfrm>
          <a:prstGeom prst="rect">
            <a:avLst/>
          </a:prstGeom>
          <a:noFill/>
          <a:ln w="9525">
            <a:noFill/>
            <a:miter lim="800000"/>
            <a:headEnd/>
            <a:tailEnd/>
          </a:ln>
        </p:spPr>
        <p:txBody>
          <a:bodyPr/>
          <a:lstStyle/>
          <a:p>
            <a:pPr algn="ctr" defTabSz="914400"/>
            <a:r>
              <a:rPr lang="fr-FR" altLang="fr-FR" sz="1600" b="1">
                <a:latin typeface="Cambria" pitchFamily="18" charset="0"/>
                <a:cs typeface="Times New Roman" pitchFamily="18" charset="0"/>
              </a:rPr>
              <a:t>Etape 1</a:t>
            </a:r>
          </a:p>
        </p:txBody>
      </p:sp>
      <p:sp>
        <p:nvSpPr>
          <p:cNvPr id="4100" name="Flèche vers la droite 7"/>
          <p:cNvSpPr>
            <a:spLocks noChangeArrowheads="1"/>
          </p:cNvSpPr>
          <p:nvPr/>
        </p:nvSpPr>
        <p:spPr bwMode="auto">
          <a:xfrm>
            <a:off x="3067051" y="1814513"/>
            <a:ext cx="1295400" cy="228600"/>
          </a:xfrm>
          <a:prstGeom prst="rightArrow">
            <a:avLst>
              <a:gd name="adj1" fmla="val 50000"/>
              <a:gd name="adj2" fmla="val 50014"/>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000000">
                <a:alpha val="34999"/>
              </a:srgbClr>
            </a:outerShdw>
          </a:effectLst>
        </p:spPr>
        <p:txBody>
          <a:bodyPr anchor="ctr"/>
          <a:lstStyle/>
          <a:p>
            <a:pPr fontAlgn="auto">
              <a:spcBef>
                <a:spcPts val="0"/>
              </a:spcBef>
              <a:spcAft>
                <a:spcPts val="0"/>
              </a:spcAft>
              <a:defRPr/>
            </a:pPr>
            <a:endParaRPr lang="fr-FR">
              <a:latin typeface="+mn-lt"/>
              <a:cs typeface="+mn-cs"/>
            </a:endParaRPr>
          </a:p>
        </p:txBody>
      </p:sp>
      <p:sp>
        <p:nvSpPr>
          <p:cNvPr id="4101" name="Ellipse 20"/>
          <p:cNvSpPr>
            <a:spLocks noChangeArrowheads="1"/>
          </p:cNvSpPr>
          <p:nvPr/>
        </p:nvSpPr>
        <p:spPr bwMode="auto">
          <a:xfrm>
            <a:off x="309522" y="2143116"/>
            <a:ext cx="3392522" cy="1441460"/>
          </a:xfrm>
          <a:prstGeom prst="ellipse">
            <a:avLst/>
          </a:prstGeom>
          <a:gradFill rotWithShape="1">
            <a:gsLst>
              <a:gs pos="0">
                <a:srgbClr val="FFEBDB"/>
              </a:gs>
              <a:gs pos="64999">
                <a:srgbClr val="FFD0AA"/>
              </a:gs>
              <a:gs pos="100000">
                <a:srgbClr val="FFBE86"/>
              </a:gs>
            </a:gsLst>
            <a:lin ang="5400000" scaled="1"/>
          </a:gradFill>
          <a:ln w="9525">
            <a:solidFill>
              <a:srgbClr val="F69240"/>
            </a:solidFill>
            <a:round/>
            <a:headEnd/>
            <a:tailEnd/>
          </a:ln>
          <a:effectLst>
            <a:outerShdw blurRad="40000" dist="20000" dir="5400000" rotWithShape="0">
              <a:srgbClr val="000000">
                <a:alpha val="37999"/>
              </a:srgbClr>
            </a:outerShdw>
          </a:effectLst>
        </p:spPr>
        <p:txBody>
          <a:bodyPr anchor="ctr"/>
          <a:lstStyle/>
          <a:p>
            <a:pPr algn="ctr" defTabSz="914400">
              <a:defRPr/>
            </a:pPr>
            <a:r>
              <a:rPr lang="fr-FR" dirty="0">
                <a:latin typeface="Cambria" charset="0"/>
                <a:ea typeface="Times New Roman" charset="0"/>
                <a:cs typeface="+mn-cs"/>
              </a:rPr>
              <a:t>Prise de connaissance de ses ressources personnelles</a:t>
            </a:r>
          </a:p>
        </p:txBody>
      </p:sp>
      <p:sp>
        <p:nvSpPr>
          <p:cNvPr id="3079" name="Zone de texte 6"/>
          <p:cNvSpPr txBox="1">
            <a:spLocks noChangeArrowheads="1"/>
          </p:cNvSpPr>
          <p:nvPr/>
        </p:nvSpPr>
        <p:spPr bwMode="auto">
          <a:xfrm>
            <a:off x="4559300" y="1111250"/>
            <a:ext cx="3048000" cy="342900"/>
          </a:xfrm>
          <a:prstGeom prst="rect">
            <a:avLst/>
          </a:prstGeom>
          <a:noFill/>
          <a:ln w="9525">
            <a:noFill/>
            <a:miter lim="800000"/>
            <a:headEnd/>
            <a:tailEnd/>
          </a:ln>
        </p:spPr>
        <p:txBody>
          <a:bodyPr/>
          <a:lstStyle/>
          <a:p>
            <a:pPr algn="ctr" defTabSz="914400"/>
            <a:r>
              <a:rPr lang="fr-FR" altLang="fr-FR" sz="1600" b="1">
                <a:latin typeface="Cambria" pitchFamily="18" charset="0"/>
                <a:cs typeface="Times New Roman" pitchFamily="18" charset="0"/>
              </a:rPr>
              <a:t>Etape 2</a:t>
            </a:r>
          </a:p>
        </p:txBody>
      </p:sp>
      <p:sp>
        <p:nvSpPr>
          <p:cNvPr id="12" name="Flèche vers la droite 7"/>
          <p:cNvSpPr>
            <a:spLocks noChangeArrowheads="1"/>
          </p:cNvSpPr>
          <p:nvPr/>
        </p:nvSpPr>
        <p:spPr bwMode="auto">
          <a:xfrm>
            <a:off x="7672917" y="1803400"/>
            <a:ext cx="1295400" cy="228600"/>
          </a:xfrm>
          <a:prstGeom prst="rightArrow">
            <a:avLst>
              <a:gd name="adj1" fmla="val 50000"/>
              <a:gd name="adj2" fmla="val 50014"/>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000000">
                <a:alpha val="34999"/>
              </a:srgbClr>
            </a:outerShdw>
          </a:effectLst>
        </p:spPr>
        <p:txBody>
          <a:bodyPr anchor="ctr"/>
          <a:lstStyle/>
          <a:p>
            <a:pPr fontAlgn="auto">
              <a:spcBef>
                <a:spcPts val="0"/>
              </a:spcBef>
              <a:spcAft>
                <a:spcPts val="0"/>
              </a:spcAft>
              <a:defRPr/>
            </a:pPr>
            <a:endParaRPr lang="fr-FR">
              <a:latin typeface="+mn-lt"/>
              <a:cs typeface="+mn-cs"/>
            </a:endParaRPr>
          </a:p>
        </p:txBody>
      </p:sp>
      <p:sp>
        <p:nvSpPr>
          <p:cNvPr id="13" name="Rectangle 5"/>
          <p:cNvSpPr>
            <a:spLocks noChangeArrowheads="1"/>
          </p:cNvSpPr>
          <p:nvPr/>
        </p:nvSpPr>
        <p:spPr bwMode="auto">
          <a:xfrm>
            <a:off x="4559300" y="1466850"/>
            <a:ext cx="2887133" cy="1238250"/>
          </a:xfrm>
          <a:prstGeom prst="rect">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000000">
                <a:alpha val="34999"/>
              </a:srgbClr>
            </a:outerShdw>
          </a:effectLst>
        </p:spPr>
        <p:txBody>
          <a:bodyPr anchor="ctr"/>
          <a:lstStyle/>
          <a:p>
            <a:pPr algn="ctr" defTabSz="914400">
              <a:defRPr/>
            </a:pPr>
            <a:r>
              <a:rPr lang="fr-FR" b="1" dirty="0">
                <a:solidFill>
                  <a:srgbClr val="FFFFFF"/>
                </a:solidFill>
                <a:latin typeface="Cambria" charset="0"/>
                <a:ea typeface="Times New Roman" charset="0"/>
                <a:cs typeface="+mn-cs"/>
              </a:rPr>
              <a:t>Analyse des facteurs</a:t>
            </a:r>
          </a:p>
        </p:txBody>
      </p:sp>
      <p:sp>
        <p:nvSpPr>
          <p:cNvPr id="14" name="Rectangle 5"/>
          <p:cNvSpPr>
            <a:spLocks noChangeArrowheads="1"/>
          </p:cNvSpPr>
          <p:nvPr/>
        </p:nvSpPr>
        <p:spPr bwMode="auto">
          <a:xfrm>
            <a:off x="9059334" y="1454150"/>
            <a:ext cx="2887133" cy="1239838"/>
          </a:xfrm>
          <a:prstGeom prst="rect">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000000">
                <a:alpha val="34999"/>
              </a:srgbClr>
            </a:outerShdw>
          </a:effectLst>
        </p:spPr>
        <p:txBody>
          <a:bodyPr anchor="ctr"/>
          <a:lstStyle/>
          <a:p>
            <a:pPr algn="ctr" defTabSz="914400">
              <a:defRPr/>
            </a:pPr>
            <a:r>
              <a:rPr lang="fr-FR" b="1" dirty="0">
                <a:solidFill>
                  <a:srgbClr val="FFFFFF"/>
                </a:solidFill>
                <a:latin typeface="Cambria" charset="0"/>
                <a:ea typeface="Times New Roman" charset="0"/>
                <a:cs typeface="+mn-cs"/>
              </a:rPr>
              <a:t>Expérimentation</a:t>
            </a:r>
          </a:p>
        </p:txBody>
      </p:sp>
      <p:sp>
        <p:nvSpPr>
          <p:cNvPr id="3083" name="Zone de texte 6"/>
          <p:cNvSpPr txBox="1">
            <a:spLocks noChangeArrowheads="1"/>
          </p:cNvSpPr>
          <p:nvPr/>
        </p:nvSpPr>
        <p:spPr bwMode="auto">
          <a:xfrm>
            <a:off x="9074151" y="1100138"/>
            <a:ext cx="3048000" cy="342900"/>
          </a:xfrm>
          <a:prstGeom prst="rect">
            <a:avLst/>
          </a:prstGeom>
          <a:noFill/>
          <a:ln w="9525">
            <a:noFill/>
            <a:miter lim="800000"/>
            <a:headEnd/>
            <a:tailEnd/>
          </a:ln>
        </p:spPr>
        <p:txBody>
          <a:bodyPr/>
          <a:lstStyle/>
          <a:p>
            <a:pPr algn="ctr" defTabSz="914400"/>
            <a:r>
              <a:rPr lang="fr-FR" altLang="fr-FR" sz="1600" b="1">
                <a:latin typeface="Cambria" pitchFamily="18" charset="0"/>
                <a:cs typeface="Times New Roman" pitchFamily="18" charset="0"/>
              </a:rPr>
              <a:t>Etape 3</a:t>
            </a:r>
          </a:p>
        </p:txBody>
      </p:sp>
      <p:sp>
        <p:nvSpPr>
          <p:cNvPr id="4103" name="Flèche vers la droite 13"/>
          <p:cNvSpPr>
            <a:spLocks noChangeArrowheads="1"/>
          </p:cNvSpPr>
          <p:nvPr/>
        </p:nvSpPr>
        <p:spPr bwMode="auto">
          <a:xfrm rot="7828784">
            <a:off x="8064765" y="3598069"/>
            <a:ext cx="1563688" cy="514351"/>
          </a:xfrm>
          <a:prstGeom prst="rightArrow">
            <a:avLst>
              <a:gd name="adj1" fmla="val 50000"/>
              <a:gd name="adj2" fmla="val 50000"/>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000000">
                <a:alpha val="34999"/>
              </a:srgbClr>
            </a:outerShdw>
          </a:effectLst>
        </p:spPr>
        <p:txBody>
          <a:bodyPr anchor="ctr"/>
          <a:lstStyle/>
          <a:p>
            <a:pPr fontAlgn="auto">
              <a:spcBef>
                <a:spcPts val="0"/>
              </a:spcBef>
              <a:spcAft>
                <a:spcPts val="0"/>
              </a:spcAft>
              <a:defRPr/>
            </a:pPr>
            <a:endParaRPr lang="fr-FR">
              <a:latin typeface="+mn-lt"/>
              <a:cs typeface="+mn-cs"/>
            </a:endParaRPr>
          </a:p>
        </p:txBody>
      </p:sp>
      <p:sp>
        <p:nvSpPr>
          <p:cNvPr id="17" name="Ellipse 20"/>
          <p:cNvSpPr>
            <a:spLocks noChangeArrowheads="1"/>
          </p:cNvSpPr>
          <p:nvPr/>
        </p:nvSpPr>
        <p:spPr bwMode="auto">
          <a:xfrm>
            <a:off x="5453058" y="2285992"/>
            <a:ext cx="3288775" cy="1233496"/>
          </a:xfrm>
          <a:prstGeom prst="ellipse">
            <a:avLst/>
          </a:prstGeom>
          <a:gradFill rotWithShape="1">
            <a:gsLst>
              <a:gs pos="0">
                <a:srgbClr val="FFEBDB"/>
              </a:gs>
              <a:gs pos="64999">
                <a:srgbClr val="FFD0AA"/>
              </a:gs>
              <a:gs pos="100000">
                <a:srgbClr val="FFBE86"/>
              </a:gs>
            </a:gsLst>
            <a:lin ang="5400000" scaled="1"/>
          </a:gradFill>
          <a:ln w="9525">
            <a:solidFill>
              <a:srgbClr val="F69240"/>
            </a:solidFill>
            <a:round/>
            <a:headEnd/>
            <a:tailEnd/>
          </a:ln>
          <a:effectLst>
            <a:outerShdw blurRad="40000" dist="20000" dir="5400000" rotWithShape="0">
              <a:srgbClr val="000000">
                <a:alpha val="37999"/>
              </a:srgbClr>
            </a:outerShdw>
          </a:effectLst>
        </p:spPr>
        <p:txBody>
          <a:bodyPr anchor="ctr"/>
          <a:lstStyle/>
          <a:p>
            <a:pPr algn="ctr" defTabSz="914400">
              <a:defRPr/>
            </a:pPr>
            <a:r>
              <a:rPr lang="fr-FR" dirty="0">
                <a:latin typeface="Cambria" charset="0"/>
                <a:ea typeface="Times New Roman" charset="0"/>
                <a:cs typeface="+mn-cs"/>
              </a:rPr>
              <a:t>Émergence des possibles</a:t>
            </a:r>
          </a:p>
          <a:p>
            <a:pPr algn="ctr" defTabSz="914400">
              <a:defRPr/>
            </a:pPr>
            <a:r>
              <a:rPr lang="fr-FR" dirty="0">
                <a:latin typeface="Cambria" charset="0"/>
                <a:ea typeface="Times New Roman" charset="0"/>
                <a:cs typeface="+mn-cs"/>
              </a:rPr>
              <a:t>Formulation d’hypothèses</a:t>
            </a:r>
          </a:p>
        </p:txBody>
      </p:sp>
      <p:sp>
        <p:nvSpPr>
          <p:cNvPr id="18" name="Rectangle 5"/>
          <p:cNvSpPr>
            <a:spLocks noChangeArrowheads="1"/>
          </p:cNvSpPr>
          <p:nvPr/>
        </p:nvSpPr>
        <p:spPr bwMode="auto">
          <a:xfrm>
            <a:off x="6738942" y="4572008"/>
            <a:ext cx="2885017" cy="1239837"/>
          </a:xfrm>
          <a:prstGeom prst="rect">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000000">
                <a:alpha val="34999"/>
              </a:srgbClr>
            </a:outerShdw>
          </a:effectLst>
        </p:spPr>
        <p:txBody>
          <a:bodyPr anchor="ctr"/>
          <a:lstStyle/>
          <a:p>
            <a:pPr algn="ctr" defTabSz="914400">
              <a:defRPr/>
            </a:pPr>
            <a:r>
              <a:rPr lang="fr-FR" b="1" dirty="0">
                <a:solidFill>
                  <a:srgbClr val="FFFFFF"/>
                </a:solidFill>
                <a:latin typeface="Cambria" charset="0"/>
                <a:ea typeface="Times New Roman" charset="0"/>
                <a:cs typeface="+mn-cs"/>
              </a:rPr>
              <a:t>Conclusion / perspectives</a:t>
            </a:r>
          </a:p>
        </p:txBody>
      </p:sp>
      <p:sp>
        <p:nvSpPr>
          <p:cNvPr id="3087" name="Zone de texte 6"/>
          <p:cNvSpPr txBox="1">
            <a:spLocks noChangeArrowheads="1"/>
          </p:cNvSpPr>
          <p:nvPr/>
        </p:nvSpPr>
        <p:spPr bwMode="auto">
          <a:xfrm>
            <a:off x="5088467" y="3981450"/>
            <a:ext cx="3048000" cy="342900"/>
          </a:xfrm>
          <a:prstGeom prst="rect">
            <a:avLst/>
          </a:prstGeom>
          <a:noFill/>
          <a:ln w="9525">
            <a:noFill/>
            <a:miter lim="800000"/>
            <a:headEnd/>
            <a:tailEnd/>
          </a:ln>
        </p:spPr>
        <p:txBody>
          <a:bodyPr/>
          <a:lstStyle/>
          <a:p>
            <a:pPr algn="ctr" defTabSz="914400"/>
            <a:r>
              <a:rPr lang="fr-FR" altLang="fr-FR" sz="1600" b="1">
                <a:latin typeface="Cambria" pitchFamily="18" charset="0"/>
                <a:cs typeface="Times New Roman" pitchFamily="18" charset="0"/>
              </a:rPr>
              <a:t>Etape 4</a:t>
            </a:r>
          </a:p>
        </p:txBody>
      </p:sp>
      <p:sp>
        <p:nvSpPr>
          <p:cNvPr id="3088" name="Zone de texte 6"/>
          <p:cNvSpPr txBox="1">
            <a:spLocks noChangeArrowheads="1"/>
          </p:cNvSpPr>
          <p:nvPr/>
        </p:nvSpPr>
        <p:spPr bwMode="auto">
          <a:xfrm>
            <a:off x="4468284" y="3467100"/>
            <a:ext cx="3048000" cy="342900"/>
          </a:xfrm>
          <a:prstGeom prst="rect">
            <a:avLst/>
          </a:prstGeom>
          <a:noFill/>
          <a:ln w="9525">
            <a:noFill/>
            <a:miter lim="800000"/>
            <a:headEnd/>
            <a:tailEnd/>
          </a:ln>
        </p:spPr>
        <p:txBody>
          <a:bodyPr/>
          <a:lstStyle/>
          <a:p>
            <a:pPr algn="ctr" defTabSz="914400"/>
            <a:endParaRPr lang="fr-FR" altLang="fr-FR" sz="1600" b="1">
              <a:latin typeface="Cambria" pitchFamily="18" charset="0"/>
              <a:cs typeface="Times New Roman" pitchFamily="18" charset="0"/>
            </a:endParaRPr>
          </a:p>
        </p:txBody>
      </p:sp>
      <p:sp>
        <p:nvSpPr>
          <p:cNvPr id="3089" name="Zone de texte 6"/>
          <p:cNvSpPr txBox="1">
            <a:spLocks noChangeArrowheads="1"/>
          </p:cNvSpPr>
          <p:nvPr/>
        </p:nvSpPr>
        <p:spPr bwMode="auto">
          <a:xfrm>
            <a:off x="19051" y="3457575"/>
            <a:ext cx="3048000" cy="342900"/>
          </a:xfrm>
          <a:prstGeom prst="rect">
            <a:avLst/>
          </a:prstGeom>
          <a:noFill/>
          <a:ln w="9525">
            <a:noFill/>
            <a:miter lim="800000"/>
            <a:headEnd/>
            <a:tailEnd/>
          </a:ln>
        </p:spPr>
        <p:txBody>
          <a:bodyPr/>
          <a:lstStyle/>
          <a:p>
            <a:pPr algn="ctr" defTabSz="914400"/>
            <a:endParaRPr lang="fr-FR" altLang="fr-FR" sz="1600" b="1">
              <a:latin typeface="Cambria" pitchFamily="18" charset="0"/>
              <a:cs typeface="Times New Roman" pitchFamily="18" charset="0"/>
            </a:endParaRPr>
          </a:p>
        </p:txBody>
      </p:sp>
      <p:sp>
        <p:nvSpPr>
          <p:cNvPr id="27" name="Ellipse 20"/>
          <p:cNvSpPr>
            <a:spLocks noChangeArrowheads="1"/>
          </p:cNvSpPr>
          <p:nvPr/>
        </p:nvSpPr>
        <p:spPr bwMode="auto">
          <a:xfrm>
            <a:off x="9453587" y="2397125"/>
            <a:ext cx="2677032" cy="1143000"/>
          </a:xfrm>
          <a:prstGeom prst="ellipse">
            <a:avLst/>
          </a:prstGeom>
          <a:gradFill rotWithShape="1">
            <a:gsLst>
              <a:gs pos="0">
                <a:srgbClr val="FFEBDB"/>
              </a:gs>
              <a:gs pos="64999">
                <a:srgbClr val="FFD0AA"/>
              </a:gs>
              <a:gs pos="100000">
                <a:srgbClr val="FFBE86"/>
              </a:gs>
            </a:gsLst>
            <a:lin ang="5400000" scaled="1"/>
          </a:gradFill>
          <a:ln w="9525">
            <a:solidFill>
              <a:srgbClr val="F69240"/>
            </a:solidFill>
            <a:round/>
            <a:headEnd/>
            <a:tailEnd/>
          </a:ln>
          <a:effectLst>
            <a:outerShdw blurRad="40000" dist="20000" dir="5400000" rotWithShape="0">
              <a:srgbClr val="000000">
                <a:alpha val="37999"/>
              </a:srgbClr>
            </a:outerShdw>
          </a:effectLst>
        </p:spPr>
        <p:txBody>
          <a:bodyPr anchor="ctr"/>
          <a:lstStyle/>
          <a:p>
            <a:pPr algn="ctr" defTabSz="914400">
              <a:defRPr/>
            </a:pPr>
            <a:endParaRPr lang="fr-FR" sz="1200" dirty="0">
              <a:latin typeface="Cambria" charset="0"/>
              <a:ea typeface="Times New Roman" charset="0"/>
              <a:cs typeface="+mn-cs"/>
            </a:endParaRPr>
          </a:p>
          <a:p>
            <a:pPr algn="ctr" defTabSz="914400">
              <a:defRPr/>
            </a:pPr>
            <a:r>
              <a:rPr lang="fr-FR" dirty="0" smtClean="0">
                <a:latin typeface="Cambria" charset="0"/>
                <a:ea typeface="Times New Roman" charset="0"/>
                <a:cs typeface="+mn-cs"/>
              </a:rPr>
              <a:t>Comprendre et déterminer des moyens </a:t>
            </a:r>
            <a:r>
              <a:rPr lang="fr-FR" dirty="0">
                <a:latin typeface="Cambria" charset="0"/>
                <a:ea typeface="Times New Roman" charset="0"/>
                <a:cs typeface="+mn-cs"/>
              </a:rPr>
              <a:t>d’agir</a:t>
            </a:r>
          </a:p>
          <a:p>
            <a:pPr algn="ctr" defTabSz="914400">
              <a:defRPr/>
            </a:pPr>
            <a:endParaRPr lang="fr-FR" sz="1200" dirty="0">
              <a:latin typeface="Cambria" charset="0"/>
              <a:ea typeface="Times New Roman" charset="0"/>
              <a:cs typeface="+mn-cs"/>
            </a:endParaRPr>
          </a:p>
          <a:p>
            <a:pPr algn="ctr" defTabSz="914400">
              <a:defRPr/>
            </a:pPr>
            <a:endParaRPr lang="fr-FR" sz="1200" dirty="0">
              <a:latin typeface="Cambria" charset="0"/>
              <a:ea typeface="Times New Roman" charset="0"/>
              <a:cs typeface="+mn-cs"/>
            </a:endParaRPr>
          </a:p>
        </p:txBody>
      </p:sp>
      <p:sp>
        <p:nvSpPr>
          <p:cNvPr id="28" name="Ellipse 20"/>
          <p:cNvSpPr>
            <a:spLocks noChangeArrowheads="1"/>
          </p:cNvSpPr>
          <p:nvPr/>
        </p:nvSpPr>
        <p:spPr bwMode="auto">
          <a:xfrm>
            <a:off x="3524232" y="4857759"/>
            <a:ext cx="3915837" cy="2000241"/>
          </a:xfrm>
          <a:prstGeom prst="ellipse">
            <a:avLst/>
          </a:prstGeom>
          <a:gradFill rotWithShape="1">
            <a:gsLst>
              <a:gs pos="0">
                <a:srgbClr val="FFEBDB"/>
              </a:gs>
              <a:gs pos="64999">
                <a:srgbClr val="FFD0AA"/>
              </a:gs>
              <a:gs pos="100000">
                <a:srgbClr val="FFBE86"/>
              </a:gs>
            </a:gsLst>
            <a:lin ang="5400000" scaled="1"/>
          </a:gradFill>
          <a:ln w="9525">
            <a:solidFill>
              <a:srgbClr val="F69240"/>
            </a:solidFill>
            <a:round/>
            <a:headEnd/>
            <a:tailEnd/>
          </a:ln>
          <a:effectLst>
            <a:outerShdw blurRad="40000" dist="20000" dir="5400000" rotWithShape="0">
              <a:srgbClr val="000000">
                <a:alpha val="37999"/>
              </a:srgbClr>
            </a:outerShdw>
          </a:effectLst>
        </p:spPr>
        <p:txBody>
          <a:bodyPr anchor="ctr"/>
          <a:lstStyle/>
          <a:p>
            <a:pPr algn="ctr" defTabSz="914400">
              <a:defRPr/>
            </a:pPr>
            <a:r>
              <a:rPr lang="fr-FR" dirty="0">
                <a:latin typeface="Cambria" charset="0"/>
                <a:ea typeface="Times New Roman" charset="0"/>
                <a:cs typeface="+mn-cs"/>
              </a:rPr>
              <a:t>Évaluer et déterminer les évolutions (psychologiques, en terme de gestion des ressources, estime de soi …)</a:t>
            </a:r>
          </a:p>
        </p:txBody>
      </p:sp>
      <p:sp>
        <p:nvSpPr>
          <p:cNvPr id="20" name="ZoneTexte 19"/>
          <p:cNvSpPr txBox="1"/>
          <p:nvPr/>
        </p:nvSpPr>
        <p:spPr>
          <a:xfrm rot="20104311">
            <a:off x="10051575" y="6197491"/>
            <a:ext cx="2357454" cy="307777"/>
          </a:xfrm>
          <a:prstGeom prst="rect">
            <a:avLst/>
          </a:prstGeom>
          <a:solidFill>
            <a:schemeClr val="bg1">
              <a:lumMod val="85000"/>
            </a:schemeClr>
          </a:solidFill>
        </p:spPr>
        <p:txBody>
          <a:bodyPr wrap="square" rtlCol="0">
            <a:spAutoFit/>
          </a:bodyPr>
          <a:lstStyle/>
          <a:p>
            <a:pPr algn="ctr"/>
            <a:r>
              <a:rPr lang="fr-FR" dirty="0" smtClean="0">
                <a:solidFill>
                  <a:schemeClr val="tx1">
                    <a:lumMod val="50000"/>
                    <a:lumOff val="50000"/>
                  </a:schemeClr>
                </a:solidFill>
                <a:hlinkClick r:id="rId2" action="ppaction://hlinksldjump"/>
              </a:rPr>
              <a:t>Retour scénario</a:t>
            </a:r>
            <a:endParaRPr lang="fr-FR" dirty="0">
              <a:solidFill>
                <a:schemeClr val="tx1">
                  <a:lumMod val="50000"/>
                  <a:lumOff val="50000"/>
                </a:schemeClr>
              </a:solidFill>
            </a:endParaRPr>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1434" y="184150"/>
            <a:ext cx="11190817" cy="947738"/>
          </a:xfrm>
          <a:prstGeom prst="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fr-FR" dirty="0"/>
              <a:t>Séquence 1 : test VMA EPS </a:t>
            </a:r>
            <a:r>
              <a:rPr lang="fr-FR" dirty="0" smtClean="0"/>
              <a:t>(2h), </a:t>
            </a:r>
            <a:r>
              <a:rPr lang="fr-FR" dirty="0"/>
              <a:t>semaine 1    </a:t>
            </a:r>
          </a:p>
          <a:p>
            <a:pPr fontAlgn="auto">
              <a:spcBef>
                <a:spcPts val="0"/>
              </a:spcBef>
              <a:spcAft>
                <a:spcPts val="0"/>
              </a:spcAft>
              <a:defRPr/>
            </a:pPr>
            <a:endParaRPr lang="fr-FR" dirty="0"/>
          </a:p>
        </p:txBody>
      </p:sp>
      <p:sp>
        <p:nvSpPr>
          <p:cNvPr id="5" name="Rectangle 4"/>
          <p:cNvSpPr/>
          <p:nvPr/>
        </p:nvSpPr>
        <p:spPr>
          <a:xfrm>
            <a:off x="461434" y="1397000"/>
            <a:ext cx="11190817" cy="852488"/>
          </a:xfrm>
          <a:prstGeom prst="rect">
            <a:avLst/>
          </a:prstGeom>
          <a:solidFill>
            <a:schemeClr val="bg1"/>
          </a:solidFill>
          <a:ln w="50800">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a:lstStyle/>
          <a:p>
            <a:pPr fontAlgn="auto">
              <a:spcBef>
                <a:spcPts val="0"/>
              </a:spcBef>
              <a:spcAft>
                <a:spcPts val="0"/>
              </a:spcAft>
              <a:defRPr/>
            </a:pPr>
            <a:r>
              <a:rPr lang="fr-FR" b="1" dirty="0">
                <a:solidFill>
                  <a:schemeClr val="tx1"/>
                </a:solidFill>
              </a:rPr>
              <a:t>Objectifs d’acquisition </a:t>
            </a:r>
            <a:r>
              <a:rPr lang="fr-FR" dirty="0">
                <a:solidFill>
                  <a:schemeClr val="tx1"/>
                </a:solidFill>
              </a:rPr>
              <a:t>:</a:t>
            </a:r>
          </a:p>
          <a:p>
            <a:pPr fontAlgn="auto">
              <a:spcBef>
                <a:spcPts val="0"/>
              </a:spcBef>
              <a:spcAft>
                <a:spcPts val="0"/>
              </a:spcAft>
              <a:defRPr/>
            </a:pPr>
            <a:r>
              <a:rPr lang="fr-FR" dirty="0">
                <a:solidFill>
                  <a:schemeClr val="tx1"/>
                </a:solidFill>
              </a:rPr>
              <a:t>Connaître et utiliser des indicateurs objectifs pour caractériser l’effort physique.</a:t>
            </a:r>
          </a:p>
          <a:p>
            <a:pPr fontAlgn="auto">
              <a:spcBef>
                <a:spcPts val="0"/>
              </a:spcBef>
              <a:spcAft>
                <a:spcPts val="0"/>
              </a:spcAft>
              <a:defRPr/>
            </a:pPr>
            <a:endParaRPr lang="fr-FR" dirty="0">
              <a:solidFill>
                <a:schemeClr val="tx1"/>
              </a:solidFill>
            </a:endParaRPr>
          </a:p>
        </p:txBody>
      </p:sp>
      <p:sp>
        <p:nvSpPr>
          <p:cNvPr id="6" name="Rectangle 5"/>
          <p:cNvSpPr/>
          <p:nvPr/>
        </p:nvSpPr>
        <p:spPr>
          <a:xfrm>
            <a:off x="461434" y="2644776"/>
            <a:ext cx="11190817" cy="1782763"/>
          </a:xfrm>
          <a:prstGeom prst="rect">
            <a:avLst/>
          </a:prstGeom>
          <a:solidFill>
            <a:schemeClr val="bg1"/>
          </a:solidFill>
          <a:ln w="50800">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a:lstStyle/>
          <a:p>
            <a:pPr fontAlgn="auto">
              <a:spcBef>
                <a:spcPts val="0"/>
              </a:spcBef>
              <a:spcAft>
                <a:spcPts val="0"/>
              </a:spcAft>
              <a:defRPr/>
            </a:pPr>
            <a:r>
              <a:rPr lang="fr-FR" b="1" dirty="0">
                <a:solidFill>
                  <a:schemeClr val="tx1"/>
                </a:solidFill>
              </a:rPr>
              <a:t>Organisation pédagogique </a:t>
            </a:r>
            <a:r>
              <a:rPr lang="fr-FR" dirty="0">
                <a:solidFill>
                  <a:schemeClr val="tx1"/>
                </a:solidFill>
              </a:rPr>
              <a:t>:</a:t>
            </a:r>
          </a:p>
          <a:p>
            <a:pPr fontAlgn="auto">
              <a:spcBef>
                <a:spcPts val="0"/>
              </a:spcBef>
              <a:spcAft>
                <a:spcPts val="0"/>
              </a:spcAft>
              <a:defRPr/>
            </a:pPr>
            <a:r>
              <a:rPr lang="fr-FR" dirty="0">
                <a:solidFill>
                  <a:schemeClr val="tx1"/>
                </a:solidFill>
              </a:rPr>
              <a:t>Binôme pour test VMA.</a:t>
            </a:r>
          </a:p>
          <a:p>
            <a:pPr fontAlgn="auto">
              <a:spcBef>
                <a:spcPts val="0"/>
              </a:spcBef>
              <a:spcAft>
                <a:spcPts val="0"/>
              </a:spcAft>
              <a:defRPr/>
            </a:pPr>
            <a:r>
              <a:rPr lang="fr-FR" dirty="0">
                <a:solidFill>
                  <a:schemeClr val="tx1"/>
                </a:solidFill>
              </a:rPr>
              <a:t>Mesures fréquences cardiaque et respiratoire à différents moments (avant, pendant et après l’effort), tableau de ressentis, taille, masse, temps consacré aux activités physiques hors temps scolaire, mode de déplacement.</a:t>
            </a:r>
          </a:p>
          <a:p>
            <a:pPr fontAlgn="auto">
              <a:spcBef>
                <a:spcPts val="0"/>
              </a:spcBef>
              <a:spcAft>
                <a:spcPts val="0"/>
              </a:spcAft>
              <a:defRPr/>
            </a:pPr>
            <a:r>
              <a:rPr lang="fr-FR" dirty="0">
                <a:solidFill>
                  <a:schemeClr val="tx1"/>
                </a:solidFill>
              </a:rPr>
              <a:t>Première notification dans le carnet.</a:t>
            </a:r>
          </a:p>
          <a:p>
            <a:pPr fontAlgn="auto">
              <a:spcBef>
                <a:spcPts val="0"/>
              </a:spcBef>
              <a:spcAft>
                <a:spcPts val="0"/>
              </a:spcAft>
              <a:defRPr/>
            </a:pPr>
            <a:endParaRPr lang="fr-FR" dirty="0">
              <a:solidFill>
                <a:schemeClr val="tx1"/>
              </a:solidFill>
            </a:endParaRPr>
          </a:p>
        </p:txBody>
      </p:sp>
      <p:sp>
        <p:nvSpPr>
          <p:cNvPr id="7" name="Rectangle 6"/>
          <p:cNvSpPr/>
          <p:nvPr/>
        </p:nvSpPr>
        <p:spPr>
          <a:xfrm>
            <a:off x="461434" y="4992689"/>
            <a:ext cx="11190817" cy="1195387"/>
          </a:xfrm>
          <a:prstGeom prst="rect">
            <a:avLst/>
          </a:prstGeom>
          <a:solidFill>
            <a:schemeClr val="bg1"/>
          </a:solidFill>
          <a:ln w="50800">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a:lstStyle/>
          <a:p>
            <a:pPr fontAlgn="auto">
              <a:spcBef>
                <a:spcPts val="0"/>
              </a:spcBef>
              <a:spcAft>
                <a:spcPts val="0"/>
              </a:spcAft>
              <a:defRPr/>
            </a:pPr>
            <a:r>
              <a:rPr lang="fr-FR" b="1" dirty="0">
                <a:solidFill>
                  <a:schemeClr val="tx1"/>
                </a:solidFill>
              </a:rPr>
              <a:t>Éléments de continuité du projet :</a:t>
            </a:r>
          </a:p>
          <a:p>
            <a:pPr fontAlgn="auto">
              <a:spcBef>
                <a:spcPts val="0"/>
              </a:spcBef>
              <a:spcAft>
                <a:spcPts val="0"/>
              </a:spcAft>
              <a:defRPr/>
            </a:pPr>
            <a:r>
              <a:rPr lang="fr-FR" dirty="0">
                <a:solidFill>
                  <a:schemeClr val="tx1"/>
                </a:solidFill>
              </a:rPr>
              <a:t>Recueil des données</a:t>
            </a:r>
          </a:p>
          <a:p>
            <a:pPr fontAlgn="auto">
              <a:spcBef>
                <a:spcPts val="0"/>
              </a:spcBef>
              <a:spcAft>
                <a:spcPts val="0"/>
              </a:spcAft>
              <a:defRPr/>
            </a:pPr>
            <a:r>
              <a:rPr lang="fr-FR" dirty="0">
                <a:solidFill>
                  <a:schemeClr val="tx1"/>
                </a:solidFill>
              </a:rPr>
              <a:t>Elaboration de ma carte d’identité physique en fonction des différents relevés</a:t>
            </a:r>
          </a:p>
        </p:txBody>
      </p:sp>
      <p:sp>
        <p:nvSpPr>
          <p:cNvPr id="8" name="ZoneTexte 7"/>
          <p:cNvSpPr txBox="1"/>
          <p:nvPr/>
        </p:nvSpPr>
        <p:spPr>
          <a:xfrm rot="20104311">
            <a:off x="10051575" y="6197491"/>
            <a:ext cx="2357454" cy="307777"/>
          </a:xfrm>
          <a:prstGeom prst="rect">
            <a:avLst/>
          </a:prstGeom>
          <a:solidFill>
            <a:schemeClr val="bg1">
              <a:lumMod val="85000"/>
            </a:schemeClr>
          </a:solidFill>
        </p:spPr>
        <p:txBody>
          <a:bodyPr wrap="square" rtlCol="0">
            <a:spAutoFit/>
          </a:bodyPr>
          <a:lstStyle/>
          <a:p>
            <a:pPr algn="ctr"/>
            <a:r>
              <a:rPr lang="fr-FR" dirty="0" smtClean="0">
                <a:solidFill>
                  <a:schemeClr val="tx1">
                    <a:lumMod val="50000"/>
                    <a:lumOff val="50000"/>
                  </a:schemeClr>
                </a:solidFill>
                <a:hlinkClick r:id="rId2" action="ppaction://hlinksldjump"/>
              </a:rPr>
              <a:t>Retour scénario</a:t>
            </a:r>
            <a:endParaRPr lang="fr-FR" dirty="0">
              <a:solidFill>
                <a:schemeClr val="tx1">
                  <a:lumMod val="50000"/>
                  <a:lumOff val="50000"/>
                </a:schemeClr>
              </a:solidFill>
            </a:endParaRPr>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1434" y="184150"/>
            <a:ext cx="11190817" cy="947738"/>
          </a:xfrm>
          <a:prstGeom prst="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fr-FR" dirty="0"/>
              <a:t>Séquence 2 : SVT (1h) semaine 2.</a:t>
            </a:r>
          </a:p>
          <a:p>
            <a:pPr fontAlgn="auto">
              <a:spcBef>
                <a:spcPts val="0"/>
              </a:spcBef>
              <a:spcAft>
                <a:spcPts val="0"/>
              </a:spcAft>
              <a:defRPr/>
            </a:pPr>
            <a:endParaRPr lang="fr-FR" dirty="0"/>
          </a:p>
        </p:txBody>
      </p:sp>
      <p:sp>
        <p:nvSpPr>
          <p:cNvPr id="5" name="Rectangle 4"/>
          <p:cNvSpPr/>
          <p:nvPr/>
        </p:nvSpPr>
        <p:spPr>
          <a:xfrm>
            <a:off x="461434" y="1325564"/>
            <a:ext cx="11190817" cy="985837"/>
          </a:xfrm>
          <a:prstGeom prst="rect">
            <a:avLst/>
          </a:prstGeom>
          <a:solidFill>
            <a:schemeClr val="bg1"/>
          </a:solidFill>
          <a:ln w="50800">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a:lstStyle/>
          <a:p>
            <a:pPr fontAlgn="auto">
              <a:spcBef>
                <a:spcPts val="0"/>
              </a:spcBef>
              <a:spcAft>
                <a:spcPts val="0"/>
              </a:spcAft>
              <a:defRPr/>
            </a:pPr>
            <a:r>
              <a:rPr lang="fr-FR" b="1" dirty="0">
                <a:solidFill>
                  <a:schemeClr val="tx1"/>
                </a:solidFill>
              </a:rPr>
              <a:t>Objectifs d’acquisition </a:t>
            </a:r>
            <a:r>
              <a:rPr lang="fr-FR" dirty="0">
                <a:solidFill>
                  <a:schemeClr val="tx1"/>
                </a:solidFill>
              </a:rPr>
              <a:t>:</a:t>
            </a:r>
          </a:p>
          <a:p>
            <a:pPr fontAlgn="auto">
              <a:spcBef>
                <a:spcPts val="0"/>
              </a:spcBef>
              <a:spcAft>
                <a:spcPts val="0"/>
              </a:spcAft>
              <a:defRPr/>
            </a:pPr>
            <a:r>
              <a:rPr lang="fr-FR" i="1" dirty="0">
                <a:solidFill>
                  <a:schemeClr val="tx1"/>
                </a:solidFill>
              </a:rPr>
              <a:t>- Pratiquer des langages (Représenter des données sous différentes formes).</a:t>
            </a:r>
          </a:p>
        </p:txBody>
      </p:sp>
      <p:sp>
        <p:nvSpPr>
          <p:cNvPr id="6" name="Rectangle 5"/>
          <p:cNvSpPr/>
          <p:nvPr/>
        </p:nvSpPr>
        <p:spPr>
          <a:xfrm>
            <a:off x="461434" y="2668588"/>
            <a:ext cx="11190817" cy="2063750"/>
          </a:xfrm>
          <a:prstGeom prst="rect">
            <a:avLst/>
          </a:prstGeom>
          <a:solidFill>
            <a:schemeClr val="bg1"/>
          </a:solidFill>
          <a:ln w="50800">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a:lstStyle/>
          <a:p>
            <a:pPr fontAlgn="auto">
              <a:spcBef>
                <a:spcPts val="0"/>
              </a:spcBef>
              <a:spcAft>
                <a:spcPts val="0"/>
              </a:spcAft>
              <a:defRPr/>
            </a:pPr>
            <a:r>
              <a:rPr lang="fr-FR" b="1" dirty="0">
                <a:solidFill>
                  <a:schemeClr val="tx1"/>
                </a:solidFill>
              </a:rPr>
              <a:t>Organisation pédagogique :</a:t>
            </a:r>
          </a:p>
          <a:p>
            <a:pPr fontAlgn="auto">
              <a:spcBef>
                <a:spcPts val="0"/>
              </a:spcBef>
              <a:spcAft>
                <a:spcPts val="0"/>
              </a:spcAft>
              <a:defRPr/>
            </a:pPr>
            <a:r>
              <a:rPr lang="fr-FR" dirty="0">
                <a:solidFill>
                  <a:schemeClr val="tx1"/>
                </a:solidFill>
              </a:rPr>
              <a:t>- Classe entière, travail avec ou sans fiche méthode.</a:t>
            </a:r>
          </a:p>
          <a:p>
            <a:pPr fontAlgn="auto">
              <a:spcBef>
                <a:spcPts val="0"/>
              </a:spcBef>
              <a:spcAft>
                <a:spcPts val="0"/>
              </a:spcAft>
              <a:defRPr/>
            </a:pPr>
            <a:r>
              <a:rPr lang="fr-FR" dirty="0">
                <a:solidFill>
                  <a:schemeClr val="tx1"/>
                </a:solidFill>
              </a:rPr>
              <a:t>- Construction de graphiques et / ou tableaux pour présenter les résultats de la séquence N°1.</a:t>
            </a:r>
          </a:p>
          <a:p>
            <a:pPr fontAlgn="auto">
              <a:spcBef>
                <a:spcPts val="0"/>
              </a:spcBef>
              <a:spcAft>
                <a:spcPts val="0"/>
              </a:spcAft>
              <a:defRPr/>
            </a:pPr>
            <a:r>
              <a:rPr lang="fr-FR" dirty="0">
                <a:solidFill>
                  <a:schemeClr val="tx1"/>
                </a:solidFill>
              </a:rPr>
              <a:t>- Calcul de l’IMC (avec précaution)</a:t>
            </a:r>
          </a:p>
          <a:p>
            <a:pPr fontAlgn="auto">
              <a:spcBef>
                <a:spcPts val="0"/>
              </a:spcBef>
              <a:spcAft>
                <a:spcPts val="0"/>
              </a:spcAft>
              <a:buFontTx/>
              <a:buChar char="-"/>
              <a:defRPr/>
            </a:pPr>
            <a:r>
              <a:rPr lang="fr-FR" dirty="0" smtClean="0">
                <a:solidFill>
                  <a:schemeClr val="tx1"/>
                </a:solidFill>
              </a:rPr>
              <a:t> Comparaison </a:t>
            </a:r>
            <a:r>
              <a:rPr lang="fr-FR" dirty="0">
                <a:solidFill>
                  <a:schemeClr val="tx1"/>
                </a:solidFill>
              </a:rPr>
              <a:t>avec des valeurs de référence et de sportif.</a:t>
            </a:r>
          </a:p>
          <a:p>
            <a:pPr fontAlgn="auto">
              <a:spcBef>
                <a:spcPts val="0"/>
              </a:spcBef>
              <a:spcAft>
                <a:spcPts val="0"/>
              </a:spcAft>
              <a:defRPr/>
            </a:pPr>
            <a:endParaRPr lang="fr-FR" dirty="0">
              <a:solidFill>
                <a:schemeClr val="tx1"/>
              </a:solidFill>
            </a:endParaRPr>
          </a:p>
          <a:p>
            <a:pPr fontAlgn="auto">
              <a:spcBef>
                <a:spcPts val="0"/>
              </a:spcBef>
              <a:spcAft>
                <a:spcPts val="0"/>
              </a:spcAft>
              <a:defRPr/>
            </a:pPr>
            <a:endParaRPr lang="fr-FR" dirty="0">
              <a:solidFill>
                <a:schemeClr val="tx1"/>
              </a:solidFill>
            </a:endParaRPr>
          </a:p>
          <a:p>
            <a:pPr fontAlgn="auto">
              <a:spcBef>
                <a:spcPts val="0"/>
              </a:spcBef>
              <a:spcAft>
                <a:spcPts val="0"/>
              </a:spcAft>
              <a:defRPr/>
            </a:pPr>
            <a:endParaRPr lang="fr-FR" dirty="0">
              <a:solidFill>
                <a:schemeClr val="tx1"/>
              </a:solidFill>
            </a:endParaRPr>
          </a:p>
        </p:txBody>
      </p:sp>
      <p:sp>
        <p:nvSpPr>
          <p:cNvPr id="7" name="Rectangle 6"/>
          <p:cNvSpPr/>
          <p:nvPr/>
        </p:nvSpPr>
        <p:spPr>
          <a:xfrm>
            <a:off x="461434" y="4964113"/>
            <a:ext cx="11190817" cy="1397000"/>
          </a:xfrm>
          <a:prstGeom prst="rect">
            <a:avLst/>
          </a:prstGeom>
          <a:solidFill>
            <a:schemeClr val="bg1"/>
          </a:solidFill>
          <a:ln w="50800">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a:lstStyle/>
          <a:p>
            <a:pPr fontAlgn="auto">
              <a:spcBef>
                <a:spcPts val="0"/>
              </a:spcBef>
              <a:spcAft>
                <a:spcPts val="0"/>
              </a:spcAft>
              <a:defRPr/>
            </a:pPr>
            <a:r>
              <a:rPr lang="fr-FR" b="1" dirty="0">
                <a:solidFill>
                  <a:schemeClr val="tx1"/>
                </a:solidFill>
              </a:rPr>
              <a:t>Éléments de continuité du projet :</a:t>
            </a:r>
          </a:p>
          <a:p>
            <a:pPr fontAlgn="auto">
              <a:spcBef>
                <a:spcPts val="0"/>
              </a:spcBef>
              <a:spcAft>
                <a:spcPts val="0"/>
              </a:spcAft>
              <a:defRPr/>
            </a:pPr>
            <a:r>
              <a:rPr lang="fr-FR" dirty="0">
                <a:solidFill>
                  <a:schemeClr val="tx1"/>
                </a:solidFill>
              </a:rPr>
              <a:t>Mise en forme des données</a:t>
            </a:r>
          </a:p>
          <a:p>
            <a:pPr fontAlgn="auto">
              <a:spcBef>
                <a:spcPts val="0"/>
              </a:spcBef>
              <a:spcAft>
                <a:spcPts val="0"/>
              </a:spcAft>
              <a:defRPr/>
            </a:pPr>
            <a:r>
              <a:rPr lang="fr-FR" dirty="0">
                <a:solidFill>
                  <a:schemeClr val="tx1"/>
                </a:solidFill>
              </a:rPr>
              <a:t>Formulation d’hypothèses en fonction des constats  (entrainement, nutrition)</a:t>
            </a:r>
          </a:p>
          <a:p>
            <a:pPr fontAlgn="auto">
              <a:spcBef>
                <a:spcPts val="0"/>
              </a:spcBef>
              <a:spcAft>
                <a:spcPts val="0"/>
              </a:spcAft>
              <a:defRPr/>
            </a:pPr>
            <a:endParaRPr lang="fr-FR" dirty="0">
              <a:solidFill>
                <a:schemeClr val="tx1"/>
              </a:solidFill>
            </a:endParaRPr>
          </a:p>
          <a:p>
            <a:pPr fontAlgn="auto">
              <a:spcBef>
                <a:spcPts val="0"/>
              </a:spcBef>
              <a:spcAft>
                <a:spcPts val="0"/>
              </a:spcAft>
              <a:defRPr/>
            </a:pPr>
            <a:endParaRPr lang="fr-FR" i="1" dirty="0">
              <a:solidFill>
                <a:schemeClr val="tx1"/>
              </a:solidFill>
            </a:endParaRPr>
          </a:p>
        </p:txBody>
      </p:sp>
      <p:sp>
        <p:nvSpPr>
          <p:cNvPr id="8" name="ZoneTexte 7"/>
          <p:cNvSpPr txBox="1"/>
          <p:nvPr/>
        </p:nvSpPr>
        <p:spPr>
          <a:xfrm rot="20104311">
            <a:off x="10051575" y="6197491"/>
            <a:ext cx="2357454" cy="307777"/>
          </a:xfrm>
          <a:prstGeom prst="rect">
            <a:avLst/>
          </a:prstGeom>
          <a:solidFill>
            <a:schemeClr val="bg1">
              <a:lumMod val="85000"/>
            </a:schemeClr>
          </a:solidFill>
        </p:spPr>
        <p:txBody>
          <a:bodyPr wrap="square" rtlCol="0">
            <a:spAutoFit/>
          </a:bodyPr>
          <a:lstStyle/>
          <a:p>
            <a:pPr algn="ctr"/>
            <a:r>
              <a:rPr lang="fr-FR" dirty="0" smtClean="0">
                <a:solidFill>
                  <a:schemeClr val="tx1">
                    <a:lumMod val="50000"/>
                    <a:lumOff val="50000"/>
                  </a:schemeClr>
                </a:solidFill>
                <a:hlinkClick r:id="rId2" action="ppaction://hlinksldjump"/>
              </a:rPr>
              <a:t>Retour scénario</a:t>
            </a:r>
            <a:endParaRPr lang="fr-FR" dirty="0">
              <a:solidFill>
                <a:schemeClr val="tx1">
                  <a:lumMod val="50000"/>
                  <a:lumOff val="50000"/>
                </a:schemeClr>
              </a:solidFill>
            </a:endParaRPr>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1434" y="184150"/>
            <a:ext cx="11190817" cy="947738"/>
          </a:xfrm>
          <a:prstGeom prst="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fr-FR" dirty="0"/>
              <a:t>Séquence 3 : SVT (1h30) semaines </a:t>
            </a:r>
            <a:r>
              <a:rPr lang="fr-FR" dirty="0" smtClean="0"/>
              <a:t>3,4,5,6 - </a:t>
            </a:r>
            <a:r>
              <a:rPr lang="fr-FR" dirty="0">
                <a:solidFill>
                  <a:srgbClr val="FF0000"/>
                </a:solidFill>
              </a:rPr>
              <a:t>EPS (Oh30) semaines </a:t>
            </a:r>
            <a:r>
              <a:rPr lang="fr-FR" dirty="0" smtClean="0">
                <a:solidFill>
                  <a:srgbClr val="FF0000"/>
                </a:solidFill>
              </a:rPr>
              <a:t>4,5 et 6</a:t>
            </a:r>
            <a:endParaRPr lang="fr-FR" dirty="0"/>
          </a:p>
          <a:p>
            <a:pPr fontAlgn="auto">
              <a:spcBef>
                <a:spcPts val="0"/>
              </a:spcBef>
              <a:spcAft>
                <a:spcPts val="0"/>
              </a:spcAft>
              <a:defRPr/>
            </a:pPr>
            <a:endParaRPr lang="fr-FR" dirty="0"/>
          </a:p>
        </p:txBody>
      </p:sp>
      <p:sp>
        <p:nvSpPr>
          <p:cNvPr id="5" name="Rectangle 4"/>
          <p:cNvSpPr/>
          <p:nvPr/>
        </p:nvSpPr>
        <p:spPr>
          <a:xfrm>
            <a:off x="461434" y="1397001"/>
            <a:ext cx="11190817" cy="1927225"/>
          </a:xfrm>
          <a:prstGeom prst="rect">
            <a:avLst/>
          </a:prstGeom>
          <a:solidFill>
            <a:schemeClr val="bg1"/>
          </a:solidFill>
          <a:ln w="50800">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a:lstStyle/>
          <a:p>
            <a:pPr fontAlgn="auto">
              <a:spcBef>
                <a:spcPts val="0"/>
              </a:spcBef>
              <a:spcAft>
                <a:spcPts val="0"/>
              </a:spcAft>
              <a:defRPr/>
            </a:pPr>
            <a:r>
              <a:rPr lang="fr-FR" b="1" dirty="0">
                <a:solidFill>
                  <a:schemeClr val="tx1"/>
                </a:solidFill>
              </a:rPr>
              <a:t>Objectifs d’acquisition </a:t>
            </a:r>
            <a:r>
              <a:rPr lang="fr-FR" dirty="0">
                <a:solidFill>
                  <a:schemeClr val="tx1"/>
                </a:solidFill>
              </a:rPr>
              <a:t>:</a:t>
            </a:r>
          </a:p>
          <a:p>
            <a:pPr fontAlgn="auto">
              <a:spcBef>
                <a:spcPts val="0"/>
              </a:spcBef>
              <a:spcAft>
                <a:spcPts val="0"/>
              </a:spcAft>
              <a:defRPr/>
            </a:pPr>
            <a:r>
              <a:rPr lang="fr-FR" dirty="0">
                <a:solidFill>
                  <a:schemeClr val="accent2"/>
                </a:solidFill>
              </a:rPr>
              <a:t>- </a:t>
            </a:r>
            <a:r>
              <a:rPr lang="fr-FR" dirty="0">
                <a:solidFill>
                  <a:srgbClr val="FF0000"/>
                </a:solidFill>
              </a:rPr>
              <a:t>Prendre en compte des mesures relatives à ses performances ou à celles des autres pour ajuster un programme de préparation, sans se mettre en danger.</a:t>
            </a:r>
          </a:p>
          <a:p>
            <a:pPr fontAlgn="auto">
              <a:spcBef>
                <a:spcPts val="0"/>
              </a:spcBef>
              <a:spcAft>
                <a:spcPts val="0"/>
              </a:spcAft>
              <a:defRPr/>
            </a:pPr>
            <a:r>
              <a:rPr lang="fr-FR" dirty="0">
                <a:solidFill>
                  <a:schemeClr val="tx1"/>
                </a:solidFill>
              </a:rPr>
              <a:t>- Système digestif, digestion, absorption, nutriments. </a:t>
            </a:r>
          </a:p>
          <a:p>
            <a:pPr fontAlgn="auto">
              <a:spcBef>
                <a:spcPts val="0"/>
              </a:spcBef>
              <a:spcAft>
                <a:spcPts val="0"/>
              </a:spcAft>
              <a:defRPr/>
            </a:pPr>
            <a:r>
              <a:rPr lang="fr-FR" dirty="0">
                <a:solidFill>
                  <a:schemeClr val="tx1"/>
                </a:solidFill>
              </a:rPr>
              <a:t>- Relier la nature des aliments et leurs apports qualitatifs et quantitatifs pour comprendre l’importance  de l’alimentation pour l’organisme.</a:t>
            </a:r>
          </a:p>
          <a:p>
            <a:pPr fontAlgn="auto">
              <a:spcBef>
                <a:spcPts val="0"/>
              </a:spcBef>
              <a:spcAft>
                <a:spcPts val="0"/>
              </a:spcAft>
              <a:defRPr/>
            </a:pPr>
            <a:endParaRPr lang="fr-FR" dirty="0">
              <a:solidFill>
                <a:schemeClr val="tx1"/>
              </a:solidFill>
            </a:endParaRPr>
          </a:p>
          <a:p>
            <a:pPr fontAlgn="auto">
              <a:spcBef>
                <a:spcPts val="0"/>
              </a:spcBef>
              <a:spcAft>
                <a:spcPts val="0"/>
              </a:spcAft>
              <a:defRPr/>
            </a:pPr>
            <a:endParaRPr lang="fr-FR" dirty="0">
              <a:solidFill>
                <a:schemeClr val="tx1"/>
              </a:solidFill>
            </a:endParaRPr>
          </a:p>
          <a:p>
            <a:pPr fontAlgn="auto">
              <a:spcBef>
                <a:spcPts val="0"/>
              </a:spcBef>
              <a:spcAft>
                <a:spcPts val="0"/>
              </a:spcAft>
              <a:defRPr/>
            </a:pPr>
            <a:endParaRPr lang="fr-FR" i="1" dirty="0">
              <a:solidFill>
                <a:schemeClr val="tx1"/>
              </a:solidFill>
            </a:endParaRPr>
          </a:p>
        </p:txBody>
      </p:sp>
      <p:sp>
        <p:nvSpPr>
          <p:cNvPr id="6" name="Rectangle 5"/>
          <p:cNvSpPr/>
          <p:nvPr/>
        </p:nvSpPr>
        <p:spPr>
          <a:xfrm>
            <a:off x="461434" y="3484564"/>
            <a:ext cx="11190817" cy="1570037"/>
          </a:xfrm>
          <a:prstGeom prst="rect">
            <a:avLst/>
          </a:prstGeom>
          <a:solidFill>
            <a:schemeClr val="bg1"/>
          </a:solidFill>
          <a:ln w="50800">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a:lstStyle/>
          <a:p>
            <a:pPr fontAlgn="auto">
              <a:spcBef>
                <a:spcPts val="0"/>
              </a:spcBef>
              <a:spcAft>
                <a:spcPts val="0"/>
              </a:spcAft>
              <a:defRPr/>
            </a:pPr>
            <a:r>
              <a:rPr lang="fr-FR" b="1" dirty="0">
                <a:solidFill>
                  <a:schemeClr val="tx1"/>
                </a:solidFill>
              </a:rPr>
              <a:t>Organisation pédagogique </a:t>
            </a:r>
            <a:r>
              <a:rPr lang="fr-FR" dirty="0">
                <a:solidFill>
                  <a:schemeClr val="tx1"/>
                </a:solidFill>
              </a:rPr>
              <a:t>:</a:t>
            </a:r>
          </a:p>
          <a:p>
            <a:pPr fontAlgn="auto">
              <a:spcBef>
                <a:spcPts val="0"/>
              </a:spcBef>
              <a:spcAft>
                <a:spcPts val="0"/>
              </a:spcAft>
              <a:buFontTx/>
              <a:buChar char="-"/>
              <a:defRPr/>
            </a:pPr>
            <a:r>
              <a:rPr lang="fr-FR" dirty="0" smtClean="0">
                <a:solidFill>
                  <a:srgbClr val="FF0000"/>
                </a:solidFill>
              </a:rPr>
              <a:t> Utilisation </a:t>
            </a:r>
            <a:r>
              <a:rPr lang="fr-FR" dirty="0">
                <a:solidFill>
                  <a:srgbClr val="FF0000"/>
                </a:solidFill>
              </a:rPr>
              <a:t>des </a:t>
            </a:r>
            <a:r>
              <a:rPr lang="fr-FR" dirty="0" smtClean="0">
                <a:solidFill>
                  <a:srgbClr val="FF0000"/>
                </a:solidFill>
              </a:rPr>
              <a:t>allures </a:t>
            </a:r>
            <a:r>
              <a:rPr lang="fr-FR" dirty="0">
                <a:solidFill>
                  <a:srgbClr val="FF0000"/>
                </a:solidFill>
              </a:rPr>
              <a:t>de course calculées à partir de la VMA.</a:t>
            </a:r>
          </a:p>
          <a:p>
            <a:pPr fontAlgn="auto">
              <a:spcBef>
                <a:spcPts val="0"/>
              </a:spcBef>
              <a:spcAft>
                <a:spcPts val="0"/>
              </a:spcAft>
              <a:buFontTx/>
              <a:buChar char="-"/>
              <a:defRPr/>
            </a:pPr>
            <a:r>
              <a:rPr lang="fr-FR" dirty="0" smtClean="0">
                <a:solidFill>
                  <a:schemeClr val="tx1"/>
                </a:solidFill>
              </a:rPr>
              <a:t> Montrer l’importance du </a:t>
            </a:r>
            <a:r>
              <a:rPr lang="fr-FR" dirty="0">
                <a:solidFill>
                  <a:schemeClr val="tx1"/>
                </a:solidFill>
              </a:rPr>
              <a:t>dioxygène et des nutriments pour les organes, expliquer comment les aliments sont transformés en nutriments, concevoir des repas </a:t>
            </a:r>
            <a:r>
              <a:rPr lang="fr-FR" dirty="0" smtClean="0">
                <a:solidFill>
                  <a:schemeClr val="tx1"/>
                </a:solidFill>
              </a:rPr>
              <a:t>équilibrés et adaptés à l’effort.</a:t>
            </a:r>
            <a:endParaRPr lang="fr-FR" dirty="0">
              <a:solidFill>
                <a:schemeClr val="tx1"/>
              </a:solidFill>
            </a:endParaRPr>
          </a:p>
          <a:p>
            <a:pPr fontAlgn="auto">
              <a:spcBef>
                <a:spcPts val="0"/>
              </a:spcBef>
              <a:spcAft>
                <a:spcPts val="0"/>
              </a:spcAft>
              <a:defRPr/>
            </a:pPr>
            <a:endParaRPr lang="fr-FR" dirty="0">
              <a:solidFill>
                <a:schemeClr val="tx1"/>
              </a:solidFill>
            </a:endParaRPr>
          </a:p>
          <a:p>
            <a:pPr fontAlgn="auto">
              <a:spcBef>
                <a:spcPts val="0"/>
              </a:spcBef>
              <a:spcAft>
                <a:spcPts val="0"/>
              </a:spcAft>
              <a:buFontTx/>
              <a:buChar char="-"/>
              <a:defRPr/>
            </a:pPr>
            <a:endParaRPr lang="fr-FR" dirty="0">
              <a:solidFill>
                <a:srgbClr val="FF0000"/>
              </a:solidFill>
            </a:endParaRPr>
          </a:p>
          <a:p>
            <a:pPr fontAlgn="auto">
              <a:spcBef>
                <a:spcPts val="0"/>
              </a:spcBef>
              <a:spcAft>
                <a:spcPts val="0"/>
              </a:spcAft>
              <a:buFontTx/>
              <a:buChar char="-"/>
              <a:defRPr/>
            </a:pPr>
            <a:endParaRPr lang="fr-FR" dirty="0">
              <a:solidFill>
                <a:srgbClr val="FF0000"/>
              </a:solidFill>
            </a:endParaRPr>
          </a:p>
          <a:p>
            <a:pPr fontAlgn="auto">
              <a:spcBef>
                <a:spcPts val="0"/>
              </a:spcBef>
              <a:spcAft>
                <a:spcPts val="0"/>
              </a:spcAft>
              <a:defRPr/>
            </a:pPr>
            <a:endParaRPr lang="fr-FR" dirty="0">
              <a:solidFill>
                <a:schemeClr val="tx1"/>
              </a:solidFill>
            </a:endParaRPr>
          </a:p>
          <a:p>
            <a:pPr fontAlgn="auto">
              <a:spcBef>
                <a:spcPts val="0"/>
              </a:spcBef>
              <a:spcAft>
                <a:spcPts val="0"/>
              </a:spcAft>
              <a:defRPr/>
            </a:pPr>
            <a:endParaRPr lang="fr-FR" dirty="0">
              <a:solidFill>
                <a:schemeClr val="tx1"/>
              </a:solidFill>
            </a:endParaRPr>
          </a:p>
        </p:txBody>
      </p:sp>
      <p:sp>
        <p:nvSpPr>
          <p:cNvPr id="7" name="Rectangle 6"/>
          <p:cNvSpPr/>
          <p:nvPr/>
        </p:nvSpPr>
        <p:spPr>
          <a:xfrm>
            <a:off x="461434" y="5202238"/>
            <a:ext cx="11190817" cy="1397000"/>
          </a:xfrm>
          <a:prstGeom prst="rect">
            <a:avLst/>
          </a:prstGeom>
          <a:solidFill>
            <a:schemeClr val="bg1"/>
          </a:solidFill>
          <a:ln w="50800">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a:lstStyle/>
          <a:p>
            <a:pPr fontAlgn="auto">
              <a:spcBef>
                <a:spcPts val="0"/>
              </a:spcBef>
              <a:spcAft>
                <a:spcPts val="0"/>
              </a:spcAft>
              <a:defRPr/>
            </a:pPr>
            <a:r>
              <a:rPr lang="fr-FR" b="1" dirty="0">
                <a:solidFill>
                  <a:schemeClr val="tx1"/>
                </a:solidFill>
              </a:rPr>
              <a:t>Éléments de continuité du projet :</a:t>
            </a:r>
          </a:p>
          <a:p>
            <a:pPr fontAlgn="auto">
              <a:spcBef>
                <a:spcPts val="0"/>
              </a:spcBef>
              <a:spcAft>
                <a:spcPts val="0"/>
              </a:spcAft>
              <a:defRPr/>
            </a:pPr>
            <a:r>
              <a:rPr lang="fr-FR" dirty="0">
                <a:solidFill>
                  <a:srgbClr val="FF0000"/>
                </a:solidFill>
              </a:rPr>
              <a:t>Mise en projet en fonction des ressources de </a:t>
            </a:r>
            <a:r>
              <a:rPr lang="fr-FR" dirty="0" smtClean="0">
                <a:solidFill>
                  <a:srgbClr val="FF0000"/>
                </a:solidFill>
              </a:rPr>
              <a:t>chacun.</a:t>
            </a:r>
            <a:endParaRPr lang="fr-FR" dirty="0">
              <a:solidFill>
                <a:srgbClr val="FF0000"/>
              </a:solidFill>
            </a:endParaRPr>
          </a:p>
          <a:p>
            <a:pPr fontAlgn="auto">
              <a:spcBef>
                <a:spcPts val="0"/>
              </a:spcBef>
              <a:spcAft>
                <a:spcPts val="0"/>
              </a:spcAft>
              <a:defRPr/>
            </a:pPr>
            <a:r>
              <a:rPr lang="fr-FR" dirty="0">
                <a:solidFill>
                  <a:schemeClr val="tx1"/>
                </a:solidFill>
              </a:rPr>
              <a:t>Mise en évidence des besoins des organes en nutriments, fonction digestive, conception de repas équilibré en fonction de l’activité physique. </a:t>
            </a:r>
          </a:p>
        </p:txBody>
      </p:sp>
      <p:sp>
        <p:nvSpPr>
          <p:cNvPr id="8" name="ZoneTexte 7"/>
          <p:cNvSpPr txBox="1"/>
          <p:nvPr/>
        </p:nvSpPr>
        <p:spPr>
          <a:xfrm rot="20104311">
            <a:off x="10051575" y="6197491"/>
            <a:ext cx="2357454" cy="307777"/>
          </a:xfrm>
          <a:prstGeom prst="rect">
            <a:avLst/>
          </a:prstGeom>
          <a:solidFill>
            <a:schemeClr val="bg1">
              <a:lumMod val="85000"/>
            </a:schemeClr>
          </a:solidFill>
        </p:spPr>
        <p:txBody>
          <a:bodyPr wrap="square" rtlCol="0">
            <a:spAutoFit/>
          </a:bodyPr>
          <a:lstStyle/>
          <a:p>
            <a:pPr algn="ctr"/>
            <a:r>
              <a:rPr lang="fr-FR" dirty="0" smtClean="0">
                <a:solidFill>
                  <a:schemeClr val="tx1">
                    <a:lumMod val="50000"/>
                    <a:lumOff val="50000"/>
                  </a:schemeClr>
                </a:solidFill>
                <a:hlinkClick r:id="rId2" action="ppaction://hlinksldjump"/>
              </a:rPr>
              <a:t>Retour scénario</a:t>
            </a:r>
            <a:endParaRPr lang="fr-FR" dirty="0">
              <a:solidFill>
                <a:schemeClr val="tx1">
                  <a:lumMod val="50000"/>
                  <a:lumOff val="50000"/>
                </a:schemeClr>
              </a:solidFill>
            </a:endParaRPr>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1434" y="184150"/>
            <a:ext cx="11190817" cy="947738"/>
          </a:xfrm>
          <a:prstGeom prst="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fr-FR" dirty="0"/>
              <a:t>Séquence 4 : EPS et </a:t>
            </a:r>
            <a:r>
              <a:rPr lang="fr-FR" dirty="0" smtClean="0"/>
              <a:t>SVT (3h30), </a:t>
            </a:r>
            <a:r>
              <a:rPr lang="fr-FR" dirty="0"/>
              <a:t>semaine 7, en </a:t>
            </a:r>
            <a:r>
              <a:rPr lang="fr-FR" dirty="0" err="1"/>
              <a:t>co</a:t>
            </a:r>
            <a:r>
              <a:rPr lang="fr-FR" dirty="0"/>
              <a:t>-intervention.</a:t>
            </a:r>
          </a:p>
          <a:p>
            <a:pPr fontAlgn="auto">
              <a:spcBef>
                <a:spcPts val="0"/>
              </a:spcBef>
              <a:spcAft>
                <a:spcPts val="0"/>
              </a:spcAft>
              <a:defRPr/>
            </a:pPr>
            <a:endParaRPr lang="fr-FR" dirty="0"/>
          </a:p>
        </p:txBody>
      </p:sp>
      <p:sp>
        <p:nvSpPr>
          <p:cNvPr id="5" name="Rectangle 4"/>
          <p:cNvSpPr/>
          <p:nvPr/>
        </p:nvSpPr>
        <p:spPr>
          <a:xfrm>
            <a:off x="461434" y="1397000"/>
            <a:ext cx="11190817" cy="1397000"/>
          </a:xfrm>
          <a:prstGeom prst="rect">
            <a:avLst/>
          </a:prstGeom>
          <a:solidFill>
            <a:schemeClr val="bg1"/>
          </a:solidFill>
          <a:ln w="50800">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a:lstStyle/>
          <a:p>
            <a:pPr fontAlgn="auto">
              <a:spcBef>
                <a:spcPts val="0"/>
              </a:spcBef>
              <a:spcAft>
                <a:spcPts val="0"/>
              </a:spcAft>
              <a:defRPr/>
            </a:pPr>
            <a:r>
              <a:rPr lang="fr-FR" sz="2000" b="1" dirty="0">
                <a:solidFill>
                  <a:schemeClr val="tx1"/>
                </a:solidFill>
              </a:rPr>
              <a:t>Objectifs d’acquisition </a:t>
            </a:r>
            <a:r>
              <a:rPr lang="fr-FR" sz="2000" dirty="0">
                <a:solidFill>
                  <a:schemeClr val="tx1"/>
                </a:solidFill>
              </a:rPr>
              <a:t>:</a:t>
            </a:r>
          </a:p>
          <a:p>
            <a:pPr fontAlgn="auto">
              <a:spcBef>
                <a:spcPts val="0"/>
              </a:spcBef>
              <a:spcAft>
                <a:spcPts val="0"/>
              </a:spcAft>
              <a:defRPr/>
            </a:pPr>
            <a:r>
              <a:rPr lang="fr-FR" sz="2000" dirty="0" smtClean="0">
                <a:solidFill>
                  <a:schemeClr val="tx1"/>
                </a:solidFill>
              </a:rPr>
              <a:t>- Relier </a:t>
            </a:r>
            <a:r>
              <a:rPr lang="fr-FR" sz="2000" dirty="0">
                <a:solidFill>
                  <a:schemeClr val="tx1"/>
                </a:solidFill>
              </a:rPr>
              <a:t>la connaissance de ces processus biologiques aux enjeux liés aux comportements responsables  individuels en matière de santé.</a:t>
            </a:r>
          </a:p>
          <a:p>
            <a:pPr fontAlgn="auto">
              <a:spcBef>
                <a:spcPts val="0"/>
              </a:spcBef>
              <a:spcAft>
                <a:spcPts val="0"/>
              </a:spcAft>
              <a:defRPr/>
            </a:pPr>
            <a:r>
              <a:rPr lang="fr-FR" sz="2000" i="1" dirty="0" smtClean="0">
                <a:solidFill>
                  <a:schemeClr val="tx1"/>
                </a:solidFill>
              </a:rPr>
              <a:t>- Bien </a:t>
            </a:r>
            <a:r>
              <a:rPr lang="fr-FR" sz="2000" i="1" dirty="0">
                <a:solidFill>
                  <a:schemeClr val="tx1"/>
                </a:solidFill>
              </a:rPr>
              <a:t>être physique, social et mental.</a:t>
            </a:r>
          </a:p>
        </p:txBody>
      </p:sp>
      <p:sp>
        <p:nvSpPr>
          <p:cNvPr id="6" name="Rectangle 5"/>
          <p:cNvSpPr/>
          <p:nvPr/>
        </p:nvSpPr>
        <p:spPr>
          <a:xfrm>
            <a:off x="461434" y="3373438"/>
            <a:ext cx="11190817" cy="1643062"/>
          </a:xfrm>
          <a:prstGeom prst="rect">
            <a:avLst/>
          </a:prstGeom>
          <a:solidFill>
            <a:schemeClr val="bg1"/>
          </a:solidFill>
          <a:ln w="50800">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a:lstStyle/>
          <a:p>
            <a:pPr fontAlgn="auto">
              <a:spcBef>
                <a:spcPts val="0"/>
              </a:spcBef>
              <a:spcAft>
                <a:spcPts val="0"/>
              </a:spcAft>
              <a:defRPr/>
            </a:pPr>
            <a:r>
              <a:rPr lang="fr-FR" sz="2000" b="1" u="sng" dirty="0">
                <a:solidFill>
                  <a:schemeClr val="tx1"/>
                </a:solidFill>
              </a:rPr>
              <a:t>Organisation pédagogique </a:t>
            </a:r>
            <a:r>
              <a:rPr lang="fr-FR" sz="2000" dirty="0">
                <a:solidFill>
                  <a:schemeClr val="tx1"/>
                </a:solidFill>
              </a:rPr>
              <a:t>:</a:t>
            </a:r>
          </a:p>
          <a:p>
            <a:pPr marL="265176" indent="-265176" algn="just" fontAlgn="auto">
              <a:spcAft>
                <a:spcPts val="0"/>
              </a:spcAft>
              <a:buFont typeface="Wingdings 2" pitchFamily="18" charset="2"/>
              <a:buNone/>
              <a:defRPr/>
            </a:pPr>
            <a:r>
              <a:rPr lang="fr-FR" sz="2000" dirty="0">
                <a:solidFill>
                  <a:schemeClr val="tx1"/>
                </a:solidFill>
              </a:rPr>
              <a:t>- Prise au collège d’un repas équilibré et adapté à l’effort. (repas élaboré lors de la séance précédente).</a:t>
            </a:r>
          </a:p>
          <a:p>
            <a:pPr marL="265176" indent="-265176" algn="just" fontAlgn="auto">
              <a:spcAft>
                <a:spcPts val="0"/>
              </a:spcAft>
              <a:defRPr/>
            </a:pPr>
            <a:r>
              <a:rPr lang="fr-FR" sz="2000" dirty="0">
                <a:solidFill>
                  <a:schemeClr val="tx1"/>
                </a:solidFill>
              </a:rPr>
              <a:t> </a:t>
            </a:r>
            <a:r>
              <a:rPr lang="fr-FR" sz="2000" dirty="0" smtClean="0">
                <a:solidFill>
                  <a:schemeClr val="tx1"/>
                </a:solidFill>
              </a:rPr>
              <a:t>- Reconduction </a:t>
            </a:r>
            <a:r>
              <a:rPr lang="fr-FR" sz="2000" dirty="0">
                <a:solidFill>
                  <a:schemeClr val="tx1"/>
                </a:solidFill>
              </a:rPr>
              <a:t>du test initial et comparaison avec les données initiales.</a:t>
            </a:r>
          </a:p>
          <a:p>
            <a:pPr marL="265176" indent="-265176" algn="just" fontAlgn="auto">
              <a:spcAft>
                <a:spcPts val="0"/>
              </a:spcAft>
              <a:buFont typeface="Wingdings 2" pitchFamily="18" charset="2"/>
              <a:buNone/>
              <a:defRPr/>
            </a:pPr>
            <a:endParaRPr lang="fr-FR" sz="2400" dirty="0">
              <a:solidFill>
                <a:schemeClr val="tx1"/>
              </a:solidFill>
            </a:endParaRPr>
          </a:p>
          <a:p>
            <a:pPr fontAlgn="auto">
              <a:spcBef>
                <a:spcPts val="0"/>
              </a:spcBef>
              <a:spcAft>
                <a:spcPts val="0"/>
              </a:spcAft>
              <a:defRPr/>
            </a:pPr>
            <a:endParaRPr lang="fr-FR" dirty="0">
              <a:solidFill>
                <a:schemeClr val="tx1"/>
              </a:solidFill>
            </a:endParaRPr>
          </a:p>
        </p:txBody>
      </p:sp>
      <p:sp>
        <p:nvSpPr>
          <p:cNvPr id="7" name="Rectangle 6"/>
          <p:cNvSpPr/>
          <p:nvPr/>
        </p:nvSpPr>
        <p:spPr>
          <a:xfrm>
            <a:off x="461434" y="5227639"/>
            <a:ext cx="11190817" cy="1114425"/>
          </a:xfrm>
          <a:prstGeom prst="rect">
            <a:avLst/>
          </a:prstGeom>
          <a:solidFill>
            <a:schemeClr val="bg1"/>
          </a:solidFill>
          <a:ln w="50800">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a:lstStyle/>
          <a:p>
            <a:pPr fontAlgn="auto">
              <a:spcBef>
                <a:spcPts val="0"/>
              </a:spcBef>
              <a:spcAft>
                <a:spcPts val="0"/>
              </a:spcAft>
              <a:defRPr/>
            </a:pPr>
            <a:r>
              <a:rPr lang="fr-FR" sz="2000" b="1" dirty="0">
                <a:solidFill>
                  <a:schemeClr val="tx1"/>
                </a:solidFill>
              </a:rPr>
              <a:t>Éléments de continuité du projet :</a:t>
            </a:r>
          </a:p>
          <a:p>
            <a:pPr fontAlgn="auto">
              <a:spcBef>
                <a:spcPts val="0"/>
              </a:spcBef>
              <a:spcAft>
                <a:spcPts val="0"/>
              </a:spcAft>
              <a:defRPr/>
            </a:pPr>
            <a:r>
              <a:rPr lang="fr-FR" sz="2000" dirty="0">
                <a:solidFill>
                  <a:schemeClr val="tx1"/>
                </a:solidFill>
              </a:rPr>
              <a:t>Finalisation du carnet</a:t>
            </a:r>
          </a:p>
          <a:p>
            <a:pPr fontAlgn="auto">
              <a:spcBef>
                <a:spcPts val="0"/>
              </a:spcBef>
              <a:spcAft>
                <a:spcPts val="0"/>
              </a:spcAft>
              <a:defRPr/>
            </a:pPr>
            <a:r>
              <a:rPr lang="fr-FR" sz="2000" dirty="0">
                <a:solidFill>
                  <a:schemeClr val="tx1"/>
                </a:solidFill>
              </a:rPr>
              <a:t>Evolution sur 7 semaines.</a:t>
            </a:r>
          </a:p>
        </p:txBody>
      </p:sp>
      <p:sp>
        <p:nvSpPr>
          <p:cNvPr id="8" name="ZoneTexte 7"/>
          <p:cNvSpPr txBox="1"/>
          <p:nvPr/>
        </p:nvSpPr>
        <p:spPr>
          <a:xfrm rot="20104311">
            <a:off x="10051575" y="6197491"/>
            <a:ext cx="2357454" cy="307777"/>
          </a:xfrm>
          <a:prstGeom prst="rect">
            <a:avLst/>
          </a:prstGeom>
          <a:solidFill>
            <a:schemeClr val="bg1">
              <a:lumMod val="85000"/>
            </a:schemeClr>
          </a:solidFill>
        </p:spPr>
        <p:txBody>
          <a:bodyPr wrap="square" rtlCol="0">
            <a:spAutoFit/>
          </a:bodyPr>
          <a:lstStyle/>
          <a:p>
            <a:pPr algn="ctr"/>
            <a:r>
              <a:rPr lang="fr-FR" dirty="0" smtClean="0">
                <a:solidFill>
                  <a:schemeClr val="tx1">
                    <a:lumMod val="50000"/>
                    <a:lumOff val="50000"/>
                  </a:schemeClr>
                </a:solidFill>
                <a:hlinkClick r:id="rId2" action="ppaction://hlinksldjump"/>
              </a:rPr>
              <a:t>Retour scénario</a:t>
            </a:r>
            <a:endParaRPr lang="fr-FR" dirty="0">
              <a:solidFill>
                <a:schemeClr val="tx1">
                  <a:lumMod val="50000"/>
                  <a:lumOff val="50000"/>
                </a:schemeClr>
              </a:solidFill>
            </a:endParaRPr>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re 1"/>
          <p:cNvSpPr>
            <a:spLocks noGrp="1"/>
          </p:cNvSpPr>
          <p:nvPr>
            <p:ph type="title"/>
          </p:nvPr>
        </p:nvSpPr>
        <p:spPr>
          <a:xfrm>
            <a:off x="623392" y="133350"/>
            <a:ext cx="9587408" cy="647700"/>
          </a:xfrm>
        </p:spPr>
        <p:txBody>
          <a:bodyPr>
            <a:normAutofit/>
          </a:bodyPr>
          <a:lstStyle/>
          <a:p>
            <a:r>
              <a:rPr lang="fr-FR" altLang="fr-FR" sz="3200" b="1" dirty="0" smtClean="0"/>
              <a:t>Quelques idées d’EPI par thèmes …</a:t>
            </a: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17838" y="823914"/>
            <a:ext cx="5929312" cy="603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808969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8786"/>
                                        </p:tgtEl>
                                        <p:attrNameLst>
                                          <p:attrName>style.visibility</p:attrName>
                                        </p:attrNameLst>
                                      </p:cBhvr>
                                      <p:to>
                                        <p:strVal val="visible"/>
                                      </p:to>
                                    </p:set>
                                    <p:anim calcmode="lin" valueType="num">
                                      <p:cBhvr additive="base">
                                        <p:cTn id="7" dur="500" fill="hold"/>
                                        <p:tgtEl>
                                          <p:spTgt spid="118786"/>
                                        </p:tgtEl>
                                        <p:attrNameLst>
                                          <p:attrName>ppt_x</p:attrName>
                                        </p:attrNameLst>
                                      </p:cBhvr>
                                      <p:tavLst>
                                        <p:tav tm="0">
                                          <p:val>
                                            <p:strVal val="#ppt_x"/>
                                          </p:val>
                                        </p:tav>
                                        <p:tav tm="100000">
                                          <p:val>
                                            <p:strVal val="#ppt_x"/>
                                          </p:val>
                                        </p:tav>
                                      </p:tavLst>
                                    </p:anim>
                                    <p:anim calcmode="lin" valueType="num">
                                      <p:cBhvr additive="base">
                                        <p:cTn id="8" dur="500" fill="hold"/>
                                        <p:tgtEl>
                                          <p:spTgt spid="11878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6"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Imag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81314" y="85725"/>
            <a:ext cx="6194425" cy="666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7394356"/>
      </p:ext>
    </p:extLst>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4" name="Imag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32101" y="161926"/>
            <a:ext cx="6607175" cy="658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463282"/>
      </p:ext>
    </p:extLst>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8" name="Imag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40088" y="809626"/>
            <a:ext cx="5815012" cy="478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9472269"/>
      </p:ext>
    </p:extLst>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Tentative de définitions …</a:t>
            </a:r>
            <a:br>
              <a:rPr lang="fr-FR" dirty="0" smtClean="0"/>
            </a:br>
            <a:endParaRPr lang="fr-FR" dirty="0"/>
          </a:p>
        </p:txBody>
      </p:sp>
      <p:sp>
        <p:nvSpPr>
          <p:cNvPr id="3" name="Espace réservé du texte 2"/>
          <p:cNvSpPr>
            <a:spLocks noGrp="1"/>
          </p:cNvSpPr>
          <p:nvPr>
            <p:ph type="body" idx="1"/>
          </p:nvPr>
        </p:nvSpPr>
        <p:spPr>
          <a:xfrm>
            <a:off x="695400" y="1268760"/>
            <a:ext cx="10515601" cy="4351338"/>
          </a:xfrm>
        </p:spPr>
        <p:txBody>
          <a:bodyPr/>
          <a:lstStyle/>
          <a:p>
            <a:r>
              <a:rPr lang="fr-FR" dirty="0" smtClean="0"/>
              <a:t>Objet pédagogique abordé sous différents angles </a:t>
            </a:r>
          </a:p>
          <a:p>
            <a:pPr>
              <a:buNone/>
            </a:pPr>
            <a:r>
              <a:rPr lang="fr-FR" dirty="0" smtClean="0"/>
              <a:t>À la manière d’un projet par exemple sur la ville, qui conduirait les élèves à s’approprier la ville à travers plusieurs disciplines. </a:t>
            </a:r>
          </a:p>
          <a:p>
            <a:pPr>
              <a:buNone/>
            </a:pPr>
            <a:endParaRPr lang="fr-FR" dirty="0" smtClean="0"/>
          </a:p>
          <a:p>
            <a:r>
              <a:rPr lang="fr-FR" dirty="0" smtClean="0"/>
              <a:t>Situation qui  place le collégien devant une forme d’obligation d’exploiter des compétences construites dans plusieurs disciplines </a:t>
            </a:r>
          </a:p>
          <a:p>
            <a:pPr>
              <a:buNone/>
            </a:pPr>
            <a:r>
              <a:rPr lang="fr-FR" dirty="0" smtClean="0"/>
              <a:t>À la manière de l’organisation d’un voyage scolaire qui conduirait les élèves à exploiter des connaissances algébriques (budget), géographiques (itinéraire, paysages), culturelles (objets artistiques rencontrés) littéraire  (écriture du carnet de voyage)</a:t>
            </a:r>
            <a:endParaRPr lang="fr-F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Shape 169"/>
          <p:cNvSpPr/>
          <p:nvPr/>
        </p:nvSpPr>
        <p:spPr>
          <a:xfrm>
            <a:off x="659868" y="1534832"/>
            <a:ext cx="10872262" cy="2987040"/>
          </a:xfrm>
          <a:prstGeom prst="rect">
            <a:avLst/>
          </a:prstGeom>
          <a:noFill/>
          <a:ln>
            <a:noFill/>
          </a:ln>
        </p:spPr>
        <p:txBody>
          <a:bodyPr lIns="45700" tIns="45700" rIns="45700" bIns="45700"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US" sz="3300" b="0" i="0" u="none" strike="noStrike" cap="none" dirty="0">
                <a:solidFill>
                  <a:srgbClr val="000000"/>
                </a:solidFill>
                <a:latin typeface="Arial" pitchFamily="34" charset="0"/>
                <a:ea typeface="Calibri"/>
                <a:cs typeface="Arial" pitchFamily="34" charset="0"/>
                <a:sym typeface="Calibri"/>
              </a:rPr>
              <a:t>Les EPI </a:t>
            </a:r>
            <a:r>
              <a:rPr lang="en-US" sz="3300" b="0" i="0" u="none" strike="noStrike" cap="none" dirty="0" err="1">
                <a:solidFill>
                  <a:srgbClr val="000000"/>
                </a:solidFill>
                <a:latin typeface="Arial" pitchFamily="34" charset="0"/>
                <a:ea typeface="Calibri"/>
                <a:cs typeface="Arial" pitchFamily="34" charset="0"/>
                <a:sym typeface="Calibri"/>
              </a:rPr>
              <a:t>permettent</a:t>
            </a:r>
            <a:r>
              <a:rPr lang="en-US" sz="3300" b="0" i="0" u="none" strike="noStrike" cap="none" dirty="0">
                <a:solidFill>
                  <a:srgbClr val="000000"/>
                </a:solidFill>
                <a:latin typeface="Arial" pitchFamily="34" charset="0"/>
                <a:ea typeface="Calibri"/>
                <a:cs typeface="Arial" pitchFamily="34" charset="0"/>
                <a:sym typeface="Calibri"/>
              </a:rPr>
              <a:t> </a:t>
            </a:r>
            <a:endParaRPr lang="en-US" sz="3300" b="0" i="0" u="none" strike="noStrike" cap="none" dirty="0" smtClean="0">
              <a:solidFill>
                <a:srgbClr val="000000"/>
              </a:solidFill>
              <a:latin typeface="Arial" pitchFamily="34" charset="0"/>
              <a:ea typeface="Calibri"/>
              <a:cs typeface="Arial" pitchFamily="34" charset="0"/>
              <a:sym typeface="Calibri"/>
            </a:endParaRPr>
          </a:p>
          <a:p>
            <a:pPr marL="0" marR="0" lvl="0" indent="0" algn="l" rtl="0">
              <a:lnSpc>
                <a:spcPct val="100000"/>
              </a:lnSpc>
              <a:spcBef>
                <a:spcPts val="0"/>
              </a:spcBef>
              <a:spcAft>
                <a:spcPts val="0"/>
              </a:spcAft>
              <a:buClr>
                <a:srgbClr val="000000"/>
              </a:buClr>
              <a:buSzPct val="25000"/>
              <a:buFont typeface="Calibri"/>
              <a:buNone/>
            </a:pPr>
            <a:endParaRPr lang="en-US" sz="3300" b="0" i="0" u="none" strike="noStrike" cap="none" dirty="0">
              <a:solidFill>
                <a:srgbClr val="000000"/>
              </a:solidFill>
              <a:latin typeface="Arial" pitchFamily="34" charset="0"/>
              <a:ea typeface="Calibri"/>
              <a:cs typeface="Arial" pitchFamily="34" charset="0"/>
              <a:sym typeface="Calibri"/>
            </a:endParaRPr>
          </a:p>
          <a:p>
            <a:pPr marL="240631" marR="0" lvl="0" indent="-240631" algn="l" rtl="0">
              <a:lnSpc>
                <a:spcPct val="100000"/>
              </a:lnSpc>
              <a:spcBef>
                <a:spcPts val="0"/>
              </a:spcBef>
              <a:spcAft>
                <a:spcPts val="0"/>
              </a:spcAft>
              <a:buClr>
                <a:srgbClr val="000000"/>
              </a:buClr>
              <a:buSzPct val="100000"/>
              <a:buFontTx/>
              <a:buChar char="-"/>
            </a:pPr>
            <a:r>
              <a:rPr lang="en-US" sz="3300" b="0" i="0" u="none" strike="noStrike" cap="none" dirty="0" smtClean="0">
                <a:solidFill>
                  <a:srgbClr val="000000"/>
                </a:solidFill>
                <a:latin typeface="Arial" pitchFamily="34" charset="0"/>
                <a:ea typeface="Calibri"/>
                <a:cs typeface="Arial" pitchFamily="34" charset="0"/>
                <a:sym typeface="Calibri"/>
              </a:rPr>
              <a:t>de </a:t>
            </a:r>
            <a:r>
              <a:rPr lang="en-US" sz="3300" b="0" i="0" u="none" strike="noStrike" cap="none" dirty="0" err="1">
                <a:solidFill>
                  <a:srgbClr val="000000"/>
                </a:solidFill>
                <a:latin typeface="Arial" pitchFamily="34" charset="0"/>
                <a:ea typeface="Calibri"/>
                <a:cs typeface="Arial" pitchFamily="34" charset="0"/>
                <a:sym typeface="Calibri"/>
              </a:rPr>
              <a:t>construire</a:t>
            </a:r>
            <a:r>
              <a:rPr lang="en-US" sz="3300" b="0" i="0" u="none" strike="noStrike" cap="none" dirty="0">
                <a:solidFill>
                  <a:srgbClr val="000000"/>
                </a:solidFill>
                <a:latin typeface="Arial" pitchFamily="34" charset="0"/>
                <a:ea typeface="Calibri"/>
                <a:cs typeface="Arial" pitchFamily="34" charset="0"/>
                <a:sym typeface="Calibri"/>
              </a:rPr>
              <a:t> et </a:t>
            </a:r>
            <a:r>
              <a:rPr lang="en-US" sz="3300" b="0" i="0" u="none" strike="noStrike" cap="none" dirty="0" err="1">
                <a:solidFill>
                  <a:srgbClr val="000000"/>
                </a:solidFill>
                <a:latin typeface="Arial" pitchFamily="34" charset="0"/>
                <a:ea typeface="Calibri"/>
                <a:cs typeface="Arial" pitchFamily="34" charset="0"/>
                <a:sym typeface="Calibri"/>
              </a:rPr>
              <a:t>d’approfondir</a:t>
            </a:r>
            <a:r>
              <a:rPr lang="en-US" sz="3300" b="0" i="0" u="none" strike="noStrike" cap="none" dirty="0">
                <a:solidFill>
                  <a:srgbClr val="000000"/>
                </a:solidFill>
                <a:latin typeface="Arial" pitchFamily="34" charset="0"/>
                <a:ea typeface="Calibri"/>
                <a:cs typeface="Arial" pitchFamily="34" charset="0"/>
                <a:sym typeface="Calibri"/>
              </a:rPr>
              <a:t> des </a:t>
            </a:r>
            <a:r>
              <a:rPr lang="en-US" sz="3300" b="1" i="0" u="none" strike="noStrike" cap="none" dirty="0" err="1">
                <a:solidFill>
                  <a:srgbClr val="000000"/>
                </a:solidFill>
                <a:latin typeface="Arial" pitchFamily="34" charset="0"/>
                <a:ea typeface="Calibri"/>
                <a:cs typeface="Arial" pitchFamily="34" charset="0"/>
                <a:sym typeface="Calibri"/>
              </a:rPr>
              <a:t>connaissances</a:t>
            </a:r>
            <a:r>
              <a:rPr lang="en-US" sz="3300" b="0" i="0" u="none" strike="noStrike" cap="none" dirty="0">
                <a:solidFill>
                  <a:srgbClr val="000000"/>
                </a:solidFill>
                <a:latin typeface="Arial" pitchFamily="34" charset="0"/>
                <a:ea typeface="Calibri"/>
                <a:cs typeface="Arial" pitchFamily="34" charset="0"/>
                <a:sym typeface="Calibri"/>
              </a:rPr>
              <a:t> et </a:t>
            </a:r>
            <a:r>
              <a:rPr lang="en-US" sz="3300" b="0" i="0" u="none" strike="noStrike" cap="none" dirty="0" smtClean="0">
                <a:solidFill>
                  <a:srgbClr val="000000"/>
                </a:solidFill>
                <a:latin typeface="Arial" pitchFamily="34" charset="0"/>
                <a:ea typeface="Calibri"/>
                <a:cs typeface="Arial" pitchFamily="34" charset="0"/>
                <a:sym typeface="Calibri"/>
              </a:rPr>
              <a:t>des </a:t>
            </a:r>
            <a:r>
              <a:rPr lang="en-US" sz="3300" b="1" i="0" u="none" strike="noStrike" cap="none" dirty="0" err="1" smtClean="0">
                <a:solidFill>
                  <a:srgbClr val="000000"/>
                </a:solidFill>
                <a:latin typeface="Arial" pitchFamily="34" charset="0"/>
                <a:ea typeface="Calibri"/>
                <a:cs typeface="Arial" pitchFamily="34" charset="0"/>
                <a:sym typeface="Calibri"/>
              </a:rPr>
              <a:t>compétences</a:t>
            </a:r>
            <a:endParaRPr lang="en-US" sz="3300" b="0" i="0" u="none" strike="noStrike" cap="none" dirty="0">
              <a:solidFill>
                <a:srgbClr val="000000"/>
              </a:solidFill>
              <a:latin typeface="Arial" pitchFamily="34" charset="0"/>
              <a:ea typeface="Calibri"/>
              <a:cs typeface="Arial" pitchFamily="34" charset="0"/>
              <a:sym typeface="Calibri"/>
            </a:endParaRPr>
          </a:p>
          <a:p>
            <a:pPr marL="240631" marR="0" lvl="0" indent="-240631" algn="l" rtl="0">
              <a:lnSpc>
                <a:spcPct val="100000"/>
              </a:lnSpc>
              <a:spcBef>
                <a:spcPts val="0"/>
              </a:spcBef>
              <a:spcAft>
                <a:spcPts val="0"/>
              </a:spcAft>
              <a:buClr>
                <a:srgbClr val="000000"/>
              </a:buClr>
              <a:buSzPct val="100000"/>
            </a:pPr>
            <a:r>
              <a:rPr lang="en-US" sz="3300" b="0" i="0" u="none" strike="noStrike" cap="none" dirty="0" smtClean="0">
                <a:solidFill>
                  <a:srgbClr val="000000"/>
                </a:solidFill>
                <a:latin typeface="Arial" pitchFamily="34" charset="0"/>
                <a:ea typeface="Calibri"/>
                <a:cs typeface="Arial" pitchFamily="34" charset="0"/>
                <a:sym typeface="Calibri"/>
              </a:rPr>
              <a:t>- par </a:t>
            </a:r>
            <a:r>
              <a:rPr lang="en-US" sz="3300" b="0" i="0" u="none" strike="noStrike" cap="none" dirty="0" err="1">
                <a:solidFill>
                  <a:srgbClr val="000000"/>
                </a:solidFill>
                <a:latin typeface="Arial" pitchFamily="34" charset="0"/>
                <a:ea typeface="Calibri"/>
                <a:cs typeface="Arial" pitchFamily="34" charset="0"/>
                <a:sym typeface="Calibri"/>
              </a:rPr>
              <a:t>une</a:t>
            </a:r>
            <a:r>
              <a:rPr lang="en-US" sz="3300" b="0" i="0" u="none" strike="noStrike" cap="none" dirty="0">
                <a:solidFill>
                  <a:srgbClr val="000000"/>
                </a:solidFill>
                <a:latin typeface="Arial" pitchFamily="34" charset="0"/>
                <a:ea typeface="Calibri"/>
                <a:cs typeface="Arial" pitchFamily="34" charset="0"/>
                <a:sym typeface="Calibri"/>
              </a:rPr>
              <a:t> </a:t>
            </a:r>
            <a:r>
              <a:rPr lang="en-US" sz="3300" b="1" i="0" u="none" strike="noStrike" cap="none" dirty="0" err="1">
                <a:solidFill>
                  <a:srgbClr val="000000"/>
                </a:solidFill>
                <a:latin typeface="Arial" pitchFamily="34" charset="0"/>
                <a:ea typeface="Calibri"/>
                <a:cs typeface="Arial" pitchFamily="34" charset="0"/>
                <a:sym typeface="Calibri"/>
              </a:rPr>
              <a:t>démarche</a:t>
            </a:r>
            <a:r>
              <a:rPr lang="en-US" sz="3300" b="1" i="0" u="none" strike="noStrike" cap="none" dirty="0">
                <a:solidFill>
                  <a:srgbClr val="000000"/>
                </a:solidFill>
                <a:latin typeface="Arial" pitchFamily="34" charset="0"/>
                <a:ea typeface="Calibri"/>
                <a:cs typeface="Arial" pitchFamily="34" charset="0"/>
                <a:sym typeface="Calibri"/>
              </a:rPr>
              <a:t> de </a:t>
            </a:r>
            <a:r>
              <a:rPr lang="en-US" sz="3300" b="1" i="0" u="none" strike="noStrike" cap="none" dirty="0" err="1">
                <a:solidFill>
                  <a:srgbClr val="000000"/>
                </a:solidFill>
                <a:latin typeface="Arial" pitchFamily="34" charset="0"/>
                <a:ea typeface="Calibri"/>
                <a:cs typeface="Arial" pitchFamily="34" charset="0"/>
                <a:sym typeface="Calibri"/>
              </a:rPr>
              <a:t>projet</a:t>
            </a:r>
            <a:r>
              <a:rPr lang="en-US" sz="3300" b="1" i="0" u="none" strike="noStrike" cap="none" dirty="0">
                <a:solidFill>
                  <a:srgbClr val="000000"/>
                </a:solidFill>
                <a:latin typeface="Arial" pitchFamily="34" charset="0"/>
                <a:ea typeface="Calibri"/>
                <a:cs typeface="Arial" pitchFamily="34" charset="0"/>
                <a:sym typeface="Calibri"/>
              </a:rPr>
              <a:t> </a:t>
            </a:r>
          </a:p>
          <a:p>
            <a:pPr marL="240631" marR="0" lvl="0" indent="-240631" algn="l" rtl="0">
              <a:lnSpc>
                <a:spcPct val="100000"/>
              </a:lnSpc>
              <a:spcBef>
                <a:spcPts val="0"/>
              </a:spcBef>
              <a:spcAft>
                <a:spcPts val="0"/>
              </a:spcAft>
              <a:buClr>
                <a:srgbClr val="000000"/>
              </a:buClr>
              <a:buSzPct val="100000"/>
            </a:pPr>
            <a:r>
              <a:rPr lang="en-US" sz="3300" b="0" i="0" u="none" strike="noStrike" cap="none" dirty="0" smtClean="0">
                <a:solidFill>
                  <a:srgbClr val="000000"/>
                </a:solidFill>
                <a:latin typeface="Arial" pitchFamily="34" charset="0"/>
                <a:ea typeface="Calibri"/>
                <a:cs typeface="Arial" pitchFamily="34" charset="0"/>
                <a:sym typeface="Calibri"/>
              </a:rPr>
              <a:t>- </a:t>
            </a:r>
            <a:r>
              <a:rPr lang="en-US" sz="3300" b="0" i="0" u="none" strike="noStrike" cap="none" dirty="0" err="1" smtClean="0">
                <a:solidFill>
                  <a:srgbClr val="000000"/>
                </a:solidFill>
                <a:latin typeface="Arial" pitchFamily="34" charset="0"/>
                <a:ea typeface="Calibri"/>
                <a:cs typeface="Arial" pitchFamily="34" charset="0"/>
                <a:sym typeface="Calibri"/>
              </a:rPr>
              <a:t>conduisant</a:t>
            </a:r>
            <a:r>
              <a:rPr lang="en-US" sz="3300" b="0" i="0" u="none" strike="noStrike" cap="none" dirty="0" smtClean="0">
                <a:solidFill>
                  <a:srgbClr val="000000"/>
                </a:solidFill>
                <a:latin typeface="Arial" pitchFamily="34" charset="0"/>
                <a:ea typeface="Calibri"/>
                <a:cs typeface="Arial" pitchFamily="34" charset="0"/>
                <a:sym typeface="Calibri"/>
              </a:rPr>
              <a:t> </a:t>
            </a:r>
            <a:r>
              <a:rPr lang="en-US" sz="3300" b="0" i="0" u="none" strike="noStrike" cap="none" dirty="0">
                <a:solidFill>
                  <a:srgbClr val="000000"/>
                </a:solidFill>
                <a:latin typeface="Arial" pitchFamily="34" charset="0"/>
                <a:ea typeface="Calibri"/>
                <a:cs typeface="Arial" pitchFamily="34" charset="0"/>
                <a:sym typeface="Calibri"/>
              </a:rPr>
              <a:t>à </a:t>
            </a:r>
            <a:r>
              <a:rPr lang="en-US" sz="3300" b="0" i="0" u="none" strike="noStrike" cap="none" dirty="0" err="1">
                <a:solidFill>
                  <a:srgbClr val="000000"/>
                </a:solidFill>
                <a:latin typeface="Arial" pitchFamily="34" charset="0"/>
                <a:ea typeface="Calibri"/>
                <a:cs typeface="Arial" pitchFamily="34" charset="0"/>
                <a:sym typeface="Calibri"/>
              </a:rPr>
              <a:t>une</a:t>
            </a:r>
            <a:r>
              <a:rPr lang="en-US" sz="3300" b="0" i="0" u="none" strike="noStrike" cap="none" dirty="0">
                <a:solidFill>
                  <a:srgbClr val="000000"/>
                </a:solidFill>
                <a:latin typeface="Arial" pitchFamily="34" charset="0"/>
                <a:ea typeface="Calibri"/>
                <a:cs typeface="Arial" pitchFamily="34" charset="0"/>
                <a:sym typeface="Calibri"/>
              </a:rPr>
              <a:t> </a:t>
            </a:r>
            <a:r>
              <a:rPr lang="en-US" sz="3300" b="1" i="0" u="none" strike="noStrike" cap="none" dirty="0">
                <a:solidFill>
                  <a:srgbClr val="000000"/>
                </a:solidFill>
                <a:latin typeface="Arial" pitchFamily="34" charset="0"/>
                <a:ea typeface="Calibri"/>
                <a:cs typeface="Arial" pitchFamily="34" charset="0"/>
                <a:sym typeface="Calibri"/>
              </a:rPr>
              <a:t>production </a:t>
            </a:r>
            <a:r>
              <a:rPr lang="en-US" sz="3300" b="1" i="0" u="none" strike="noStrike" cap="none" dirty="0" err="1">
                <a:solidFill>
                  <a:srgbClr val="000000"/>
                </a:solidFill>
                <a:latin typeface="Arial" pitchFamily="34" charset="0"/>
                <a:ea typeface="Calibri"/>
                <a:cs typeface="Arial" pitchFamily="34" charset="0"/>
                <a:sym typeface="Calibri"/>
              </a:rPr>
              <a:t>concrète</a:t>
            </a:r>
            <a:r>
              <a:rPr lang="en-US" sz="3300" b="1" i="0" u="none" strike="noStrike" cap="none" dirty="0">
                <a:solidFill>
                  <a:srgbClr val="000000"/>
                </a:solidFill>
                <a:latin typeface="Arial" pitchFamily="34" charset="0"/>
                <a:ea typeface="Calibri"/>
                <a:cs typeface="Arial" pitchFamily="34" charset="0"/>
                <a:sym typeface="Calibri"/>
              </a:rPr>
              <a:t> </a:t>
            </a:r>
            <a:r>
              <a:rPr lang="en-US" sz="3300" b="0" i="0" u="none" strike="noStrike" cap="none" dirty="0" err="1">
                <a:solidFill>
                  <a:srgbClr val="000000"/>
                </a:solidFill>
                <a:latin typeface="Arial" pitchFamily="34" charset="0"/>
                <a:ea typeface="Calibri"/>
                <a:cs typeface="Arial" pitchFamily="34" charset="0"/>
                <a:sym typeface="Calibri"/>
              </a:rPr>
              <a:t>réalisée</a:t>
            </a:r>
            <a:r>
              <a:rPr lang="en-US" sz="3300" b="0" i="0" u="none" strike="noStrike" cap="none" dirty="0">
                <a:solidFill>
                  <a:srgbClr val="000000"/>
                </a:solidFill>
                <a:latin typeface="Arial" pitchFamily="34" charset="0"/>
                <a:ea typeface="Calibri"/>
                <a:cs typeface="Arial" pitchFamily="34" charset="0"/>
                <a:sym typeface="Calibri"/>
              </a:rPr>
              <a:t> en </a:t>
            </a:r>
            <a:r>
              <a:rPr lang="en-US" sz="3300" b="0" i="0" u="none" strike="noStrike" cap="none" dirty="0" err="1">
                <a:solidFill>
                  <a:srgbClr val="000000"/>
                </a:solidFill>
                <a:latin typeface="Arial" pitchFamily="34" charset="0"/>
                <a:ea typeface="Calibri"/>
                <a:cs typeface="Arial" pitchFamily="34" charset="0"/>
                <a:sym typeface="Calibri"/>
              </a:rPr>
              <a:t>classe</a:t>
            </a:r>
            <a:r>
              <a:rPr lang="en-US" sz="3300" b="0" i="0" u="none" strike="noStrike" cap="none" dirty="0">
                <a:solidFill>
                  <a:srgbClr val="000000"/>
                </a:solidFill>
                <a:latin typeface="Arial" pitchFamily="34" charset="0"/>
                <a:ea typeface="Calibri"/>
                <a:cs typeface="Arial" pitchFamily="34" charset="0"/>
                <a:sym typeface="Calibri"/>
              </a:rPr>
              <a:t>, </a:t>
            </a:r>
            <a:r>
              <a:rPr lang="en-US" sz="3300" b="0" i="0" u="none" strike="noStrike" cap="none" dirty="0" err="1">
                <a:solidFill>
                  <a:srgbClr val="000000"/>
                </a:solidFill>
                <a:latin typeface="Arial" pitchFamily="34" charset="0"/>
                <a:ea typeface="Calibri"/>
                <a:cs typeface="Arial" pitchFamily="34" charset="0"/>
                <a:sym typeface="Calibri"/>
              </a:rPr>
              <a:t>individuelle</a:t>
            </a:r>
            <a:r>
              <a:rPr lang="en-US" sz="3300" b="0" i="0" u="none" strike="noStrike" cap="none" dirty="0">
                <a:solidFill>
                  <a:srgbClr val="000000"/>
                </a:solidFill>
                <a:latin typeface="Arial" pitchFamily="34" charset="0"/>
                <a:ea typeface="Calibri"/>
                <a:cs typeface="Arial" pitchFamily="34" charset="0"/>
                <a:sym typeface="Calibri"/>
              </a:rPr>
              <a:t> </a:t>
            </a:r>
            <a:r>
              <a:rPr lang="en-US" sz="3300" b="0" i="0" u="none" strike="noStrike" cap="none" dirty="0" err="1">
                <a:solidFill>
                  <a:srgbClr val="000000"/>
                </a:solidFill>
                <a:latin typeface="Arial" pitchFamily="34" charset="0"/>
                <a:ea typeface="Calibri"/>
                <a:cs typeface="Arial" pitchFamily="34" charset="0"/>
                <a:sym typeface="Calibri"/>
              </a:rPr>
              <a:t>ou</a:t>
            </a:r>
            <a:r>
              <a:rPr lang="en-US" sz="3300" b="0" i="0" u="none" strike="noStrike" cap="none" dirty="0">
                <a:solidFill>
                  <a:srgbClr val="000000"/>
                </a:solidFill>
                <a:latin typeface="Arial" pitchFamily="34" charset="0"/>
                <a:ea typeface="Calibri"/>
                <a:cs typeface="Arial" pitchFamily="34" charset="0"/>
                <a:sym typeface="Calibri"/>
              </a:rPr>
              <a:t> </a:t>
            </a:r>
            <a:r>
              <a:rPr lang="en-US" sz="3300" b="0" i="0" u="none" strike="noStrike" cap="none" dirty="0" smtClean="0">
                <a:solidFill>
                  <a:srgbClr val="000000"/>
                </a:solidFill>
                <a:latin typeface="Arial" pitchFamily="34" charset="0"/>
                <a:ea typeface="Calibri"/>
                <a:cs typeface="Arial" pitchFamily="34" charset="0"/>
                <a:sym typeface="Calibri"/>
              </a:rPr>
              <a:t>collective.</a:t>
            </a:r>
            <a:endParaRPr lang="en-US" sz="3300" b="0" i="0" u="none" strike="noStrike" cap="none" dirty="0">
              <a:solidFill>
                <a:srgbClr val="000000"/>
              </a:solidFill>
              <a:latin typeface="Arial" pitchFamily="34" charset="0"/>
              <a:ea typeface="Calibri"/>
              <a:cs typeface="Arial" pitchFamily="34" charset="0"/>
              <a:sym typeface="Calibri"/>
            </a:endParaRP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9">
                                            <p:txEl>
                                              <p:pRg st="2" end="2"/>
                                            </p:txEl>
                                          </p:spTgt>
                                        </p:tgtEl>
                                        <p:attrNameLst>
                                          <p:attrName>style.visibility</p:attrName>
                                        </p:attrNameLst>
                                      </p:cBhvr>
                                      <p:to>
                                        <p:strVal val="visible"/>
                                      </p:to>
                                    </p:set>
                                    <p:anim calcmode="lin" valueType="num">
                                      <p:cBhvr additive="base">
                                        <p:cTn id="7" dur="500" fill="hold"/>
                                        <p:tgtEl>
                                          <p:spTgt spid="169">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9">
                                            <p:txEl>
                                              <p:pRg st="3" end="3"/>
                                            </p:txEl>
                                          </p:spTgt>
                                        </p:tgtEl>
                                        <p:attrNameLst>
                                          <p:attrName>style.visibility</p:attrName>
                                        </p:attrNameLst>
                                      </p:cBhvr>
                                      <p:to>
                                        <p:strVal val="visible"/>
                                      </p:to>
                                    </p:set>
                                    <p:anim calcmode="lin" valueType="num">
                                      <p:cBhvr additive="base">
                                        <p:cTn id="13" dur="500" fill="hold"/>
                                        <p:tgtEl>
                                          <p:spTgt spid="169">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69">
                                            <p:txEl>
                                              <p:pRg st="4" end="4"/>
                                            </p:txEl>
                                          </p:spTgt>
                                        </p:tgtEl>
                                        <p:attrNameLst>
                                          <p:attrName>style.visibility</p:attrName>
                                        </p:attrNameLst>
                                      </p:cBhvr>
                                      <p:to>
                                        <p:strVal val="visible"/>
                                      </p:to>
                                    </p:set>
                                    <p:anim calcmode="lin" valueType="num">
                                      <p:cBhvr additive="base">
                                        <p:cTn id="19" dur="500" fill="hold"/>
                                        <p:tgtEl>
                                          <p:spTgt spid="169">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grpSp>
        <p:nvGrpSpPr>
          <p:cNvPr id="174" name="Shape 174"/>
          <p:cNvGrpSpPr/>
          <p:nvPr/>
        </p:nvGrpSpPr>
        <p:grpSpPr>
          <a:xfrm>
            <a:off x="4004731" y="4103269"/>
            <a:ext cx="4182537" cy="2095500"/>
            <a:chOff x="0" y="0"/>
            <a:chExt cx="4182535" cy="2095499"/>
          </a:xfrm>
          <a:solidFill>
            <a:schemeClr val="accent1">
              <a:lumMod val="60000"/>
              <a:lumOff val="40000"/>
            </a:schemeClr>
          </a:solidFill>
        </p:grpSpPr>
        <p:sp>
          <p:nvSpPr>
            <p:cNvPr id="175" name="Shape 175"/>
            <p:cNvSpPr/>
            <p:nvPr/>
          </p:nvSpPr>
          <p:spPr>
            <a:xfrm>
              <a:off x="0" y="0"/>
              <a:ext cx="4182535" cy="2095499"/>
            </a:xfrm>
            <a:prstGeom prst="ellipse">
              <a:avLst/>
            </a:prstGeom>
            <a:grpFill/>
            <a:ln w="9525" cap="flat" cmpd="sng">
              <a:solidFill>
                <a:schemeClr val="accent1"/>
              </a:solidFill>
              <a:prstDash val="solid"/>
              <a:round/>
              <a:headEnd type="none" w="med" len="med"/>
              <a:tailEnd type="none" w="med" len="med"/>
            </a:ln>
          </p:spPr>
          <p:txBody>
            <a:bodyPr lIns="45700" tIns="45700" rIns="45700" bIns="45700" anchor="ctr" anchorCtr="0">
              <a:noAutofit/>
            </a:bodyPr>
            <a:lstStyle/>
            <a:p>
              <a:pPr marL="0" marR="0" lvl="0" indent="0" algn="ctr" rtl="0">
                <a:lnSpc>
                  <a:spcPct val="100000"/>
                </a:lnSpc>
                <a:spcBef>
                  <a:spcPts val="0"/>
                </a:spcBef>
                <a:spcAft>
                  <a:spcPts val="0"/>
                </a:spcAft>
                <a:buClr>
                  <a:srgbClr val="FFFFFF"/>
                </a:buClr>
                <a:buFont typeface="Calibri"/>
                <a:buNone/>
              </a:pPr>
              <a:endParaRPr sz="1800" b="0" i="0" u="none" strike="noStrike" cap="none">
                <a:solidFill>
                  <a:srgbClr val="FFFFFF"/>
                </a:solidFill>
                <a:latin typeface="Calibri"/>
                <a:ea typeface="Calibri"/>
                <a:cs typeface="Calibri"/>
                <a:sym typeface="Calibri"/>
              </a:endParaRPr>
            </a:p>
          </p:txBody>
        </p:sp>
        <p:sp>
          <p:nvSpPr>
            <p:cNvPr id="176" name="Shape 176"/>
            <p:cNvSpPr/>
            <p:nvPr/>
          </p:nvSpPr>
          <p:spPr>
            <a:xfrm>
              <a:off x="612516" y="290829"/>
              <a:ext cx="2957498" cy="1513840"/>
            </a:xfrm>
            <a:prstGeom prst="rect">
              <a:avLst/>
            </a:prstGeom>
            <a:noFill/>
            <a:ln>
              <a:noFill/>
            </a:ln>
          </p:spPr>
          <p:txBody>
            <a:bodyPr lIns="45700" tIns="45700" rIns="45700" bIns="45700" anchor="ctr" anchorCtr="0">
              <a:noAutofit/>
            </a:bodyPr>
            <a:lstStyle/>
            <a:p>
              <a:pPr marL="0" marR="0" lvl="0" indent="0" algn="ctr" rtl="0">
                <a:lnSpc>
                  <a:spcPct val="100000"/>
                </a:lnSpc>
                <a:spcBef>
                  <a:spcPts val="0"/>
                </a:spcBef>
                <a:spcAft>
                  <a:spcPts val="0"/>
                </a:spcAft>
                <a:buClr>
                  <a:srgbClr val="FFFFFF"/>
                </a:buClr>
                <a:buSzPct val="25000"/>
                <a:buFont typeface="Calibri"/>
                <a:buNone/>
              </a:pPr>
              <a:r>
                <a:rPr lang="en-US" sz="2400" b="1" i="0" u="none" strike="noStrike" cap="none" dirty="0" err="1">
                  <a:solidFill>
                    <a:srgbClr val="FFFFFF"/>
                  </a:solidFill>
                  <a:latin typeface="Calibri"/>
                  <a:ea typeface="Calibri"/>
                  <a:cs typeface="Calibri"/>
                  <a:sym typeface="Calibri"/>
                </a:rPr>
                <a:t>Une</a:t>
              </a:r>
              <a:r>
                <a:rPr lang="en-US" sz="2400" b="1" i="0" u="none" strike="noStrike" cap="none" dirty="0">
                  <a:solidFill>
                    <a:srgbClr val="FFFFFF"/>
                  </a:solidFill>
                  <a:latin typeface="Calibri"/>
                  <a:ea typeface="Calibri"/>
                  <a:cs typeface="Calibri"/>
                  <a:sym typeface="Calibri"/>
                </a:rPr>
                <a:t> </a:t>
              </a:r>
              <a:r>
                <a:rPr lang="en-US" sz="2400" b="1" i="0" u="none" strike="noStrike" cap="none" dirty="0" err="1">
                  <a:solidFill>
                    <a:srgbClr val="FFFFFF"/>
                  </a:solidFill>
                  <a:latin typeface="Calibri"/>
                  <a:ea typeface="Calibri"/>
                  <a:cs typeface="Calibri"/>
                  <a:sym typeface="Calibri"/>
                </a:rPr>
                <a:t>thématique</a:t>
              </a:r>
              <a:r>
                <a:rPr lang="en-US" sz="2400" b="1" i="0" u="none" strike="noStrike" cap="none" dirty="0">
                  <a:solidFill>
                    <a:srgbClr val="FFFFFF"/>
                  </a:solidFill>
                  <a:latin typeface="Calibri"/>
                  <a:ea typeface="Calibri"/>
                  <a:cs typeface="Calibri"/>
                  <a:sym typeface="Calibri"/>
                </a:rPr>
                <a:t> </a:t>
              </a:r>
              <a:r>
                <a:rPr lang="en-US" sz="2400" b="1" i="0" u="none" strike="noStrike" cap="none" dirty="0" err="1">
                  <a:solidFill>
                    <a:srgbClr val="FFFFFF"/>
                  </a:solidFill>
                  <a:latin typeface="Calibri"/>
                  <a:ea typeface="Calibri"/>
                  <a:cs typeface="Calibri"/>
                  <a:sym typeface="Calibri"/>
                </a:rPr>
                <a:t>interdisciplinaire</a:t>
              </a:r>
              <a:r>
                <a:rPr lang="en-US" sz="2400" b="1" i="0" u="none" strike="noStrike" cap="none" dirty="0">
                  <a:solidFill>
                    <a:srgbClr val="FFFFFF"/>
                  </a:solidFill>
                  <a:latin typeface="Calibri"/>
                  <a:ea typeface="Calibri"/>
                  <a:cs typeface="Calibri"/>
                  <a:sym typeface="Calibri"/>
                </a:rPr>
                <a:t> : </a:t>
              </a:r>
              <a:r>
                <a:rPr lang="en-US" sz="2400" b="1" i="0" u="none" strike="noStrike" cap="none" dirty="0" err="1">
                  <a:solidFill>
                    <a:srgbClr val="FFFFFF"/>
                  </a:solidFill>
                  <a:latin typeface="Calibri"/>
                  <a:ea typeface="Calibri"/>
                  <a:cs typeface="Calibri"/>
                  <a:sym typeface="Calibri"/>
                </a:rPr>
                <a:t>contexte</a:t>
              </a:r>
              <a:r>
                <a:rPr lang="en-US" sz="2400" b="1" i="0" u="none" strike="noStrike" cap="none" dirty="0">
                  <a:solidFill>
                    <a:srgbClr val="FFFFFF"/>
                  </a:solidFill>
                  <a:latin typeface="Calibri"/>
                  <a:ea typeface="Calibri"/>
                  <a:cs typeface="Calibri"/>
                  <a:sym typeface="Calibri"/>
                </a:rPr>
                <a:t> </a:t>
              </a:r>
              <a:r>
                <a:rPr lang="en-US" sz="2400" b="1" i="0" u="none" strike="noStrike" cap="none" dirty="0" err="1">
                  <a:solidFill>
                    <a:srgbClr val="FFFFFF"/>
                  </a:solidFill>
                  <a:latin typeface="Calibri"/>
                  <a:ea typeface="Calibri"/>
                  <a:cs typeface="Calibri"/>
                  <a:sym typeface="Calibri"/>
                </a:rPr>
                <a:t>culturel</a:t>
              </a:r>
              <a:r>
                <a:rPr lang="en-US" sz="2400" b="1" i="0" u="none" strike="noStrike" cap="none" dirty="0">
                  <a:solidFill>
                    <a:srgbClr val="FFFFFF"/>
                  </a:solidFill>
                  <a:latin typeface="Calibri"/>
                  <a:ea typeface="Calibri"/>
                  <a:cs typeface="Calibri"/>
                  <a:sym typeface="Calibri"/>
                </a:rPr>
                <a:t> et </a:t>
              </a:r>
              <a:r>
                <a:rPr lang="en-US" sz="2400" b="1" i="0" u="none" strike="noStrike" cap="none" dirty="0" err="1">
                  <a:solidFill>
                    <a:srgbClr val="FFFFFF"/>
                  </a:solidFill>
                  <a:latin typeface="Calibri"/>
                  <a:ea typeface="Calibri"/>
                  <a:cs typeface="Calibri"/>
                  <a:sym typeface="Calibri"/>
                </a:rPr>
                <a:t>sociétal</a:t>
              </a:r>
              <a:endParaRPr lang="en-US" sz="2400" b="1" i="0" u="none" strike="noStrike" cap="none" dirty="0">
                <a:solidFill>
                  <a:srgbClr val="FFFFFF"/>
                </a:solidFill>
                <a:latin typeface="Calibri"/>
                <a:ea typeface="Calibri"/>
                <a:cs typeface="Calibri"/>
                <a:sym typeface="Calibri"/>
              </a:endParaRPr>
            </a:p>
          </p:txBody>
        </p:sp>
      </p:grpSp>
      <p:grpSp>
        <p:nvGrpSpPr>
          <p:cNvPr id="177" name="Shape 177"/>
          <p:cNvGrpSpPr/>
          <p:nvPr/>
        </p:nvGrpSpPr>
        <p:grpSpPr>
          <a:xfrm>
            <a:off x="521584" y="797303"/>
            <a:ext cx="4144831" cy="2147927"/>
            <a:chOff x="0" y="0"/>
            <a:chExt cx="4144829" cy="2147926"/>
          </a:xfrm>
          <a:solidFill>
            <a:schemeClr val="accent1">
              <a:lumMod val="50000"/>
            </a:schemeClr>
          </a:solidFill>
        </p:grpSpPr>
        <p:sp>
          <p:nvSpPr>
            <p:cNvPr id="178" name="Shape 178"/>
            <p:cNvSpPr/>
            <p:nvPr/>
          </p:nvSpPr>
          <p:spPr>
            <a:xfrm>
              <a:off x="0" y="0"/>
              <a:ext cx="4144829" cy="2147926"/>
            </a:xfrm>
            <a:prstGeom prst="ellipse">
              <a:avLst/>
            </a:prstGeom>
            <a:grpFill/>
            <a:ln w="9525" cap="flat" cmpd="sng">
              <a:solidFill>
                <a:schemeClr val="accent1"/>
              </a:solidFill>
              <a:prstDash val="solid"/>
              <a:round/>
              <a:headEnd type="none" w="med" len="med"/>
              <a:tailEnd type="none" w="med" len="med"/>
            </a:ln>
          </p:spPr>
          <p:txBody>
            <a:bodyPr lIns="45700" tIns="45700" rIns="45700" bIns="45700" anchor="ctr" anchorCtr="0">
              <a:noAutofit/>
            </a:bodyPr>
            <a:lstStyle/>
            <a:p>
              <a:pPr marL="0" marR="0" lvl="0" indent="0" algn="ctr" rtl="0">
                <a:lnSpc>
                  <a:spcPct val="100000"/>
                </a:lnSpc>
                <a:spcBef>
                  <a:spcPts val="0"/>
                </a:spcBef>
                <a:spcAft>
                  <a:spcPts val="0"/>
                </a:spcAft>
                <a:buClr>
                  <a:srgbClr val="FFFFFF"/>
                </a:buClr>
                <a:buFont typeface="Calibri"/>
                <a:buNone/>
              </a:pPr>
              <a:endParaRPr sz="1800" b="0" i="0" u="none" strike="noStrike" cap="none">
                <a:solidFill>
                  <a:srgbClr val="FFFFFF"/>
                </a:solidFill>
                <a:latin typeface="Calibri"/>
                <a:ea typeface="Calibri"/>
                <a:cs typeface="Calibri"/>
                <a:sym typeface="Calibri"/>
              </a:endParaRPr>
            </a:p>
          </p:txBody>
        </p:sp>
        <p:sp>
          <p:nvSpPr>
            <p:cNvPr id="179" name="Shape 179"/>
            <p:cNvSpPr/>
            <p:nvPr/>
          </p:nvSpPr>
          <p:spPr>
            <a:xfrm>
              <a:off x="612516" y="290829"/>
              <a:ext cx="2957498" cy="1513840"/>
            </a:xfrm>
            <a:prstGeom prst="rect">
              <a:avLst/>
            </a:prstGeom>
            <a:noFill/>
            <a:ln>
              <a:noFill/>
            </a:ln>
          </p:spPr>
          <p:txBody>
            <a:bodyPr lIns="45700" tIns="45700" rIns="45700" bIns="45700" anchor="ctr" anchorCtr="0">
              <a:noAutofit/>
            </a:bodyPr>
            <a:lstStyle/>
            <a:p>
              <a:pPr marL="0" marR="0" lvl="0" indent="0" algn="ctr" rtl="0">
                <a:lnSpc>
                  <a:spcPct val="100000"/>
                </a:lnSpc>
                <a:spcBef>
                  <a:spcPts val="0"/>
                </a:spcBef>
                <a:spcAft>
                  <a:spcPts val="0"/>
                </a:spcAft>
                <a:buClr>
                  <a:srgbClr val="FFFFFF"/>
                </a:buClr>
                <a:buSzPct val="25000"/>
                <a:buFont typeface="Calibri"/>
                <a:buNone/>
              </a:pPr>
              <a:r>
                <a:rPr lang="en-US" sz="2400" b="1" i="0" u="none" strike="noStrike" cap="none" dirty="0">
                  <a:solidFill>
                    <a:srgbClr val="FFFFFF"/>
                  </a:solidFill>
                  <a:latin typeface="Calibri"/>
                  <a:ea typeface="Calibri"/>
                  <a:cs typeface="Calibri"/>
                  <a:sym typeface="Calibri"/>
                </a:rPr>
                <a:t>Des </a:t>
              </a:r>
              <a:r>
                <a:rPr lang="en-US" sz="2400" b="1" i="0" u="none" strike="noStrike" cap="none" dirty="0" err="1">
                  <a:solidFill>
                    <a:srgbClr val="FFFFFF"/>
                  </a:solidFill>
                  <a:latin typeface="Calibri"/>
                  <a:ea typeface="Calibri"/>
                  <a:cs typeface="Calibri"/>
                  <a:sym typeface="Calibri"/>
                </a:rPr>
                <a:t>objectifs</a:t>
              </a:r>
              <a:r>
                <a:rPr lang="en-US" sz="2400" b="1" i="0" u="none" strike="noStrike" cap="none" dirty="0">
                  <a:solidFill>
                    <a:srgbClr val="FFFFFF"/>
                  </a:solidFill>
                  <a:latin typeface="Calibri"/>
                  <a:ea typeface="Calibri"/>
                  <a:cs typeface="Calibri"/>
                  <a:sym typeface="Calibri"/>
                </a:rPr>
                <a:t> </a:t>
              </a:r>
              <a:r>
                <a:rPr lang="en-US" sz="2400" b="1" i="0" u="none" strike="noStrike" cap="none" dirty="0" err="1">
                  <a:solidFill>
                    <a:srgbClr val="FFFFFF"/>
                  </a:solidFill>
                  <a:latin typeface="Calibri"/>
                  <a:ea typeface="Calibri"/>
                  <a:cs typeface="Calibri"/>
                  <a:sym typeface="Calibri"/>
                </a:rPr>
                <a:t>d’acquisition</a:t>
              </a:r>
              <a:r>
                <a:rPr lang="en-US" sz="2400" b="1" i="0" u="none" strike="noStrike" cap="none" dirty="0">
                  <a:solidFill>
                    <a:srgbClr val="FFFFFF"/>
                  </a:solidFill>
                  <a:latin typeface="Calibri"/>
                  <a:ea typeface="Calibri"/>
                  <a:cs typeface="Calibri"/>
                  <a:sym typeface="Calibri"/>
                </a:rPr>
                <a:t> : </a:t>
              </a:r>
              <a:r>
                <a:rPr lang="en-US" sz="2400" b="1" i="0" u="none" strike="noStrike" cap="none" dirty="0" err="1">
                  <a:solidFill>
                    <a:srgbClr val="FFFFFF"/>
                  </a:solidFill>
                  <a:latin typeface="Calibri"/>
                  <a:ea typeface="Calibri"/>
                  <a:cs typeface="Calibri"/>
                  <a:sym typeface="Calibri"/>
                </a:rPr>
                <a:t>socle</a:t>
              </a:r>
              <a:r>
                <a:rPr lang="en-US" sz="2400" b="1" i="0" u="none" strike="noStrike" cap="none" dirty="0">
                  <a:solidFill>
                    <a:srgbClr val="FFFFFF"/>
                  </a:solidFill>
                  <a:latin typeface="Calibri"/>
                  <a:ea typeface="Calibri"/>
                  <a:cs typeface="Calibri"/>
                  <a:sym typeface="Calibri"/>
                </a:rPr>
                <a:t> et </a:t>
              </a:r>
              <a:r>
                <a:rPr lang="en-US" sz="2400" b="1" i="0" u="none" strike="noStrike" cap="none" dirty="0" err="1">
                  <a:solidFill>
                    <a:srgbClr val="FFFFFF"/>
                  </a:solidFill>
                  <a:latin typeface="Calibri"/>
                  <a:ea typeface="Calibri"/>
                  <a:cs typeface="Calibri"/>
                  <a:sym typeface="Calibri"/>
                </a:rPr>
                <a:t>programmes</a:t>
              </a:r>
              <a:r>
                <a:rPr lang="en-US" sz="2400" b="1" i="0" u="none" strike="noStrike" cap="none" dirty="0">
                  <a:solidFill>
                    <a:srgbClr val="FFFFFF"/>
                  </a:solidFill>
                  <a:latin typeface="Calibri"/>
                  <a:ea typeface="Calibri"/>
                  <a:cs typeface="Calibri"/>
                  <a:sym typeface="Calibri"/>
                </a:rPr>
                <a:t> </a:t>
              </a:r>
              <a:r>
                <a:rPr lang="en-US" sz="2400" b="1" i="0" u="none" strike="noStrike" cap="none" dirty="0" err="1">
                  <a:solidFill>
                    <a:srgbClr val="FFFFFF"/>
                  </a:solidFill>
                  <a:latin typeface="Calibri"/>
                  <a:ea typeface="Calibri"/>
                  <a:cs typeface="Calibri"/>
                  <a:sym typeface="Calibri"/>
                </a:rPr>
                <a:t>disciplinaires</a:t>
              </a:r>
              <a:r>
                <a:rPr lang="en-US" sz="2400" b="1" i="0" u="none" strike="noStrike" cap="none" dirty="0">
                  <a:solidFill>
                    <a:srgbClr val="FFFFFF"/>
                  </a:solidFill>
                  <a:latin typeface="Calibri"/>
                  <a:ea typeface="Calibri"/>
                  <a:cs typeface="Calibri"/>
                  <a:sym typeface="Calibri"/>
                </a:rPr>
                <a:t> </a:t>
              </a:r>
            </a:p>
          </p:txBody>
        </p:sp>
      </p:grpSp>
      <p:grpSp>
        <p:nvGrpSpPr>
          <p:cNvPr id="180" name="Shape 180"/>
          <p:cNvGrpSpPr/>
          <p:nvPr/>
        </p:nvGrpSpPr>
        <p:grpSpPr>
          <a:xfrm>
            <a:off x="7598417" y="849728"/>
            <a:ext cx="4182536" cy="2095502"/>
            <a:chOff x="0" y="0"/>
            <a:chExt cx="4182535" cy="2095501"/>
          </a:xfrm>
        </p:grpSpPr>
        <p:sp>
          <p:nvSpPr>
            <p:cNvPr id="181" name="Shape 181"/>
            <p:cNvSpPr/>
            <p:nvPr/>
          </p:nvSpPr>
          <p:spPr>
            <a:xfrm>
              <a:off x="0" y="0"/>
              <a:ext cx="4182535" cy="2095501"/>
            </a:xfrm>
            <a:prstGeom prst="ellipse">
              <a:avLst/>
            </a:prstGeom>
            <a:gradFill>
              <a:gsLst>
                <a:gs pos="0">
                  <a:srgbClr val="72A6DB"/>
                </a:gs>
                <a:gs pos="50000">
                  <a:srgbClr val="559BDB"/>
                </a:gs>
                <a:gs pos="100000">
                  <a:srgbClr val="448AC9"/>
                </a:gs>
              </a:gsLst>
              <a:lin ang="5400000" scaled="0"/>
            </a:gradFill>
            <a:ln w="9525" cap="flat" cmpd="sng">
              <a:solidFill>
                <a:schemeClr val="accent1"/>
              </a:solidFill>
              <a:prstDash val="solid"/>
              <a:round/>
              <a:headEnd type="none" w="med" len="med"/>
              <a:tailEnd type="none" w="med" len="med"/>
            </a:ln>
          </p:spPr>
          <p:txBody>
            <a:bodyPr lIns="45700" tIns="45700" rIns="45700" bIns="45700" anchor="ctr" anchorCtr="0">
              <a:noAutofit/>
            </a:bodyPr>
            <a:lstStyle/>
            <a:p>
              <a:pPr marL="0" marR="0" lvl="0" indent="0" algn="ctr" rtl="0">
                <a:lnSpc>
                  <a:spcPct val="100000"/>
                </a:lnSpc>
                <a:spcBef>
                  <a:spcPts val="0"/>
                </a:spcBef>
                <a:spcAft>
                  <a:spcPts val="0"/>
                </a:spcAft>
                <a:buClr>
                  <a:srgbClr val="FFFFFF"/>
                </a:buClr>
                <a:buFont typeface="Calibri"/>
                <a:buNone/>
              </a:pPr>
              <a:endParaRPr sz="1800" b="0" i="0" u="none" strike="noStrike" cap="none">
                <a:solidFill>
                  <a:srgbClr val="FFFFFF"/>
                </a:solidFill>
                <a:latin typeface="Calibri"/>
                <a:ea typeface="Calibri"/>
                <a:cs typeface="Calibri"/>
                <a:sym typeface="Calibri"/>
              </a:endParaRPr>
            </a:p>
          </p:txBody>
        </p:sp>
        <p:sp>
          <p:nvSpPr>
            <p:cNvPr id="182" name="Shape 182"/>
            <p:cNvSpPr/>
            <p:nvPr/>
          </p:nvSpPr>
          <p:spPr>
            <a:xfrm>
              <a:off x="612516" y="290829"/>
              <a:ext cx="2957498" cy="1513840"/>
            </a:xfrm>
            <a:prstGeom prst="rect">
              <a:avLst/>
            </a:prstGeom>
            <a:noFill/>
            <a:ln>
              <a:noFill/>
            </a:ln>
          </p:spPr>
          <p:txBody>
            <a:bodyPr lIns="45700" tIns="45700" rIns="45700" bIns="45700" anchor="ctr" anchorCtr="0">
              <a:noAutofit/>
            </a:bodyPr>
            <a:lstStyle/>
            <a:p>
              <a:pPr marL="0" marR="0" lvl="0" indent="0" algn="ctr" rtl="0">
                <a:lnSpc>
                  <a:spcPct val="100000"/>
                </a:lnSpc>
                <a:spcBef>
                  <a:spcPts val="0"/>
                </a:spcBef>
                <a:spcAft>
                  <a:spcPts val="0"/>
                </a:spcAft>
                <a:buClr>
                  <a:srgbClr val="FFFFFF"/>
                </a:buClr>
                <a:buSzPct val="25000"/>
                <a:buFont typeface="Calibri"/>
                <a:buNone/>
              </a:pPr>
              <a:r>
                <a:rPr lang="en-US" sz="2400" b="1" i="0" u="none" strike="noStrike" cap="none" dirty="0" err="1">
                  <a:solidFill>
                    <a:srgbClr val="FFFFFF"/>
                  </a:solidFill>
                  <a:latin typeface="Calibri"/>
                  <a:ea typeface="Calibri"/>
                  <a:cs typeface="Calibri"/>
                  <a:sym typeface="Calibri"/>
                </a:rPr>
                <a:t>Une</a:t>
              </a:r>
              <a:r>
                <a:rPr lang="en-US" sz="2400" b="1" i="0" u="none" strike="noStrike" cap="none" dirty="0">
                  <a:solidFill>
                    <a:srgbClr val="FFFFFF"/>
                  </a:solidFill>
                  <a:latin typeface="Calibri"/>
                  <a:ea typeface="Calibri"/>
                  <a:cs typeface="Calibri"/>
                  <a:sym typeface="Calibri"/>
                </a:rPr>
                <a:t> </a:t>
              </a:r>
              <a:r>
                <a:rPr lang="en-US" sz="2400" b="1" i="0" u="none" strike="noStrike" cap="none" dirty="0" err="1">
                  <a:solidFill>
                    <a:srgbClr val="FFFFFF"/>
                  </a:solidFill>
                  <a:latin typeface="Calibri"/>
                  <a:ea typeface="Calibri"/>
                  <a:cs typeface="Calibri"/>
                  <a:sym typeface="Calibri"/>
                </a:rPr>
                <a:t>réalisation</a:t>
              </a:r>
              <a:r>
                <a:rPr lang="en-US" sz="2400" b="1" i="0" u="none" strike="noStrike" cap="none" dirty="0">
                  <a:solidFill>
                    <a:srgbClr val="FFFFFF"/>
                  </a:solidFill>
                  <a:latin typeface="Calibri"/>
                  <a:ea typeface="Calibri"/>
                  <a:cs typeface="Calibri"/>
                  <a:sym typeface="Calibri"/>
                </a:rPr>
                <a:t> </a:t>
              </a:r>
              <a:r>
                <a:rPr lang="en-US" sz="2400" b="1" i="0" u="none" strike="noStrike" cap="none" dirty="0" err="1">
                  <a:solidFill>
                    <a:srgbClr val="FFFFFF"/>
                  </a:solidFill>
                  <a:latin typeface="Calibri"/>
                  <a:ea typeface="Calibri"/>
                  <a:cs typeface="Calibri"/>
                  <a:sym typeface="Calibri"/>
                </a:rPr>
                <a:t>attendue</a:t>
              </a:r>
              <a:r>
                <a:rPr lang="en-US" sz="2400" b="1" i="0" u="none" strike="noStrike" cap="none" dirty="0">
                  <a:solidFill>
                    <a:srgbClr val="FFFFFF"/>
                  </a:solidFill>
                  <a:latin typeface="Calibri"/>
                  <a:ea typeface="Calibri"/>
                  <a:cs typeface="Calibri"/>
                  <a:sym typeface="Calibri"/>
                </a:rPr>
                <a:t> </a:t>
              </a:r>
              <a:r>
                <a:rPr lang="en-US" sz="2400" b="1" i="0" u="none" strike="noStrike" cap="none" dirty="0" err="1">
                  <a:solidFill>
                    <a:srgbClr val="FFFFFF"/>
                  </a:solidFill>
                  <a:latin typeface="Calibri"/>
                  <a:ea typeface="Calibri"/>
                  <a:cs typeface="Calibri"/>
                  <a:sym typeface="Calibri"/>
                </a:rPr>
                <a:t>dans</a:t>
              </a:r>
              <a:r>
                <a:rPr lang="en-US" sz="2400" b="1" i="0" u="none" strike="noStrike" cap="none" dirty="0">
                  <a:solidFill>
                    <a:srgbClr val="FFFFFF"/>
                  </a:solidFill>
                  <a:latin typeface="Calibri"/>
                  <a:ea typeface="Calibri"/>
                  <a:cs typeface="Calibri"/>
                  <a:sym typeface="Calibri"/>
                </a:rPr>
                <a:t> le cadre </a:t>
              </a:r>
              <a:r>
                <a:rPr lang="en-US" sz="2400" b="1" i="0" u="none" strike="noStrike" cap="none" dirty="0" err="1">
                  <a:solidFill>
                    <a:srgbClr val="FFFFFF"/>
                  </a:solidFill>
                  <a:latin typeface="Calibri"/>
                  <a:ea typeface="Calibri"/>
                  <a:cs typeface="Calibri"/>
                  <a:sym typeface="Calibri"/>
                </a:rPr>
                <a:t>d’une</a:t>
              </a:r>
              <a:r>
                <a:rPr lang="en-US" sz="2400" b="1" i="0" u="none" strike="noStrike" cap="none" dirty="0">
                  <a:solidFill>
                    <a:srgbClr val="FFFFFF"/>
                  </a:solidFill>
                  <a:latin typeface="Calibri"/>
                  <a:ea typeface="Calibri"/>
                  <a:cs typeface="Calibri"/>
                  <a:sym typeface="Calibri"/>
                </a:rPr>
                <a:t> </a:t>
              </a:r>
              <a:r>
                <a:rPr lang="en-US" sz="2400" b="1" i="0" u="none" strike="noStrike" cap="none" dirty="0" err="1">
                  <a:solidFill>
                    <a:srgbClr val="FFFFFF"/>
                  </a:solidFill>
                  <a:latin typeface="Calibri"/>
                  <a:ea typeface="Calibri"/>
                  <a:cs typeface="Calibri"/>
                  <a:sym typeface="Calibri"/>
                </a:rPr>
                <a:t>démarche</a:t>
              </a:r>
              <a:r>
                <a:rPr lang="en-US" sz="2400" b="1" i="0" u="none" strike="noStrike" cap="none" dirty="0">
                  <a:solidFill>
                    <a:srgbClr val="FFFFFF"/>
                  </a:solidFill>
                  <a:latin typeface="Calibri"/>
                  <a:ea typeface="Calibri"/>
                  <a:cs typeface="Calibri"/>
                  <a:sym typeface="Calibri"/>
                </a:rPr>
                <a:t> de </a:t>
              </a:r>
              <a:r>
                <a:rPr lang="en-US" sz="2400" b="1" i="0" u="none" strike="noStrike" cap="none" dirty="0" err="1">
                  <a:solidFill>
                    <a:srgbClr val="FFFFFF"/>
                  </a:solidFill>
                  <a:latin typeface="Calibri"/>
                  <a:ea typeface="Calibri"/>
                  <a:cs typeface="Calibri"/>
                  <a:sym typeface="Calibri"/>
                </a:rPr>
                <a:t>projet</a:t>
              </a:r>
              <a:endParaRPr lang="en-US" sz="2400" b="1" i="0" u="none" strike="noStrike" cap="none" dirty="0">
                <a:solidFill>
                  <a:srgbClr val="FFFFFF"/>
                </a:solidFill>
                <a:latin typeface="Calibri"/>
                <a:ea typeface="Calibri"/>
                <a:cs typeface="Calibri"/>
                <a:sym typeface="Calibri"/>
              </a:endParaRPr>
            </a:p>
          </p:txBody>
        </p:sp>
      </p:grpSp>
      <p:sp>
        <p:nvSpPr>
          <p:cNvPr id="183" name="Shape 183"/>
          <p:cNvSpPr/>
          <p:nvPr/>
        </p:nvSpPr>
        <p:spPr>
          <a:xfrm>
            <a:off x="0" y="3275328"/>
            <a:ext cx="12192000" cy="497841"/>
          </a:xfrm>
          <a:prstGeom prst="rect">
            <a:avLst/>
          </a:prstGeom>
          <a:noFill/>
          <a:ln>
            <a:noFill/>
          </a:ln>
        </p:spPr>
        <p:txBody>
          <a:bodyPr lIns="45700" tIns="45700" rIns="45700" bIns="45700" anchor="t" anchorCtr="0">
            <a:noAutofit/>
          </a:bodyPr>
          <a:lstStyle/>
          <a:p>
            <a:pPr marL="0" marR="0" lvl="0" indent="0" algn="ctr" rtl="0">
              <a:lnSpc>
                <a:spcPct val="100000"/>
              </a:lnSpc>
              <a:spcBef>
                <a:spcPts val="0"/>
              </a:spcBef>
              <a:spcAft>
                <a:spcPts val="0"/>
              </a:spcAft>
              <a:buClr>
                <a:srgbClr val="000000"/>
              </a:buClr>
              <a:buSzPct val="25000"/>
              <a:buFont typeface="Calibri"/>
              <a:buNone/>
            </a:pPr>
            <a:r>
              <a:rPr lang="en-US" sz="2800" b="1" i="0" u="none" strike="noStrike" cap="none" dirty="0" err="1">
                <a:solidFill>
                  <a:srgbClr val="000000"/>
                </a:solidFill>
                <a:latin typeface="Calibri"/>
                <a:ea typeface="Calibri"/>
                <a:cs typeface="Calibri"/>
                <a:sym typeface="Calibri"/>
              </a:rPr>
              <a:t>Trois</a:t>
            </a:r>
            <a:r>
              <a:rPr lang="en-US" sz="2800" b="1" i="0" u="none" strike="noStrike" cap="none" dirty="0">
                <a:solidFill>
                  <a:srgbClr val="000000"/>
                </a:solidFill>
                <a:latin typeface="Calibri"/>
                <a:ea typeface="Calibri"/>
                <a:cs typeface="Calibri"/>
                <a:sym typeface="Calibri"/>
              </a:rPr>
              <a:t> </a:t>
            </a:r>
            <a:r>
              <a:rPr lang="en-US" sz="2800" b="1" i="0" u="none" strike="noStrike" cap="none" dirty="0" err="1" smtClean="0">
                <a:solidFill>
                  <a:srgbClr val="000000"/>
                </a:solidFill>
                <a:latin typeface="Calibri"/>
                <a:ea typeface="Calibri"/>
                <a:cs typeface="Calibri"/>
                <a:sym typeface="Calibri"/>
              </a:rPr>
              <a:t>approches</a:t>
            </a:r>
            <a:r>
              <a:rPr lang="en-US" sz="2800" b="1" i="0" u="none" strike="noStrike" cap="none" dirty="0" smtClean="0">
                <a:solidFill>
                  <a:srgbClr val="000000"/>
                </a:solidFill>
                <a:latin typeface="Calibri"/>
                <a:ea typeface="Calibri"/>
                <a:cs typeface="Calibri"/>
                <a:sym typeface="Calibri"/>
              </a:rPr>
              <a:t> </a:t>
            </a:r>
            <a:r>
              <a:rPr lang="en-US" sz="2800" b="1" i="0" u="none" strike="noStrike" cap="none" dirty="0" err="1" smtClean="0">
                <a:solidFill>
                  <a:srgbClr val="000000"/>
                </a:solidFill>
                <a:latin typeface="Calibri"/>
                <a:ea typeface="Calibri"/>
                <a:cs typeface="Calibri"/>
                <a:sym typeface="Calibri"/>
              </a:rPr>
              <a:t>complémentaires</a:t>
            </a:r>
            <a:r>
              <a:rPr lang="en-US" sz="2800" b="1" i="0" u="none" strike="noStrike" cap="none" dirty="0" smtClean="0">
                <a:solidFill>
                  <a:srgbClr val="000000"/>
                </a:solidFill>
                <a:latin typeface="Calibri"/>
                <a:ea typeface="Calibri"/>
                <a:cs typeface="Calibri"/>
                <a:sym typeface="Calibri"/>
              </a:rPr>
              <a:t> </a:t>
            </a:r>
            <a:r>
              <a:rPr lang="en-US" sz="2800" b="1" i="0" u="none" strike="noStrike" cap="none" dirty="0" err="1">
                <a:solidFill>
                  <a:srgbClr val="000000"/>
                </a:solidFill>
                <a:latin typeface="Calibri"/>
                <a:ea typeface="Calibri"/>
                <a:cs typeface="Calibri"/>
                <a:sym typeface="Calibri"/>
              </a:rPr>
              <a:t>possibles</a:t>
            </a:r>
            <a:endParaRPr lang="en-US" sz="2800" b="1" i="0" u="none" strike="noStrike" cap="none" dirty="0">
              <a:solidFill>
                <a:srgbClr val="000000"/>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7"/>
                                        </p:tgtEl>
                                        <p:attrNameLst>
                                          <p:attrName>style.visibility</p:attrName>
                                        </p:attrNameLst>
                                      </p:cBhvr>
                                      <p:to>
                                        <p:strVal val="visible"/>
                                      </p:to>
                                    </p:set>
                                    <p:anim calcmode="lin" valueType="num">
                                      <p:cBhvr additive="base">
                                        <p:cTn id="7" dur="500" fill="hold"/>
                                        <p:tgtEl>
                                          <p:spTgt spid="177"/>
                                        </p:tgtEl>
                                        <p:attrNameLst>
                                          <p:attrName>ppt_x</p:attrName>
                                        </p:attrNameLst>
                                      </p:cBhvr>
                                      <p:tavLst>
                                        <p:tav tm="0">
                                          <p:val>
                                            <p:strVal val="#ppt_x"/>
                                          </p:val>
                                        </p:tav>
                                        <p:tav tm="100000">
                                          <p:val>
                                            <p:strVal val="#ppt_x"/>
                                          </p:val>
                                        </p:tav>
                                      </p:tavLst>
                                    </p:anim>
                                    <p:anim calcmode="lin" valueType="num">
                                      <p:cBhvr additive="base">
                                        <p:cTn id="8" dur="500" fill="hold"/>
                                        <p:tgtEl>
                                          <p:spTgt spid="17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80"/>
                                        </p:tgtEl>
                                        <p:attrNameLst>
                                          <p:attrName>style.visibility</p:attrName>
                                        </p:attrNameLst>
                                      </p:cBhvr>
                                      <p:to>
                                        <p:strVal val="visible"/>
                                      </p:to>
                                    </p:set>
                                    <p:anim calcmode="lin" valueType="num">
                                      <p:cBhvr additive="base">
                                        <p:cTn id="13" dur="500" fill="hold"/>
                                        <p:tgtEl>
                                          <p:spTgt spid="180"/>
                                        </p:tgtEl>
                                        <p:attrNameLst>
                                          <p:attrName>ppt_x</p:attrName>
                                        </p:attrNameLst>
                                      </p:cBhvr>
                                      <p:tavLst>
                                        <p:tav tm="0">
                                          <p:val>
                                            <p:strVal val="#ppt_x"/>
                                          </p:val>
                                        </p:tav>
                                        <p:tav tm="100000">
                                          <p:val>
                                            <p:strVal val="#ppt_x"/>
                                          </p:val>
                                        </p:tav>
                                      </p:tavLst>
                                    </p:anim>
                                    <p:anim calcmode="lin" valueType="num">
                                      <p:cBhvr additive="base">
                                        <p:cTn id="14" dur="500" fill="hold"/>
                                        <p:tgtEl>
                                          <p:spTgt spid="18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74"/>
                                        </p:tgtEl>
                                        <p:attrNameLst>
                                          <p:attrName>style.visibility</p:attrName>
                                        </p:attrNameLst>
                                      </p:cBhvr>
                                      <p:to>
                                        <p:strVal val="visible"/>
                                      </p:to>
                                    </p:set>
                                    <p:anim calcmode="lin" valueType="num">
                                      <p:cBhvr additive="base">
                                        <p:cTn id="19" dur="500" fill="hold"/>
                                        <p:tgtEl>
                                          <p:spTgt spid="174"/>
                                        </p:tgtEl>
                                        <p:attrNameLst>
                                          <p:attrName>ppt_x</p:attrName>
                                        </p:attrNameLst>
                                      </p:cBhvr>
                                      <p:tavLst>
                                        <p:tav tm="0">
                                          <p:val>
                                            <p:strVal val="#ppt_x"/>
                                          </p:val>
                                        </p:tav>
                                        <p:tav tm="100000">
                                          <p:val>
                                            <p:strVal val="#ppt_x"/>
                                          </p:val>
                                        </p:tav>
                                      </p:tavLst>
                                    </p:anim>
                                    <p:anim calcmode="lin" valueType="num">
                                      <p:cBhvr additive="base">
                                        <p:cTn id="20" dur="500" fill="hold"/>
                                        <p:tgtEl>
                                          <p:spTgt spid="1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Line 29"/>
          <p:cNvSpPr>
            <a:spLocks noChangeShapeType="1"/>
          </p:cNvSpPr>
          <p:nvPr/>
        </p:nvSpPr>
        <p:spPr bwMode="auto">
          <a:xfrm flipH="1">
            <a:off x="3510980" y="4452929"/>
            <a:ext cx="5197698" cy="0"/>
          </a:xfrm>
          <a:prstGeom prst="line">
            <a:avLst/>
          </a:prstGeom>
          <a:noFill/>
          <a:ln w="25400">
            <a:solidFill>
              <a:srgbClr val="BFBFBF"/>
            </a:solidFill>
            <a:round/>
            <a:headEnd/>
            <a:tailEnd/>
          </a:ln>
        </p:spPr>
        <p:txBody>
          <a:bodyPr/>
          <a:lstStyle/>
          <a:p>
            <a:endParaRPr lang="fr-FR"/>
          </a:p>
        </p:txBody>
      </p:sp>
      <p:sp>
        <p:nvSpPr>
          <p:cNvPr id="5" name="Line 27"/>
          <p:cNvSpPr>
            <a:spLocks noChangeShapeType="1"/>
          </p:cNvSpPr>
          <p:nvPr/>
        </p:nvSpPr>
        <p:spPr bwMode="auto">
          <a:xfrm>
            <a:off x="3443248" y="3475029"/>
            <a:ext cx="5452610" cy="2025650"/>
          </a:xfrm>
          <a:prstGeom prst="line">
            <a:avLst/>
          </a:prstGeom>
          <a:noFill/>
          <a:ln w="25400">
            <a:solidFill>
              <a:srgbClr val="BFBFBF"/>
            </a:solidFill>
            <a:round/>
            <a:headEnd/>
            <a:tailEnd/>
          </a:ln>
        </p:spPr>
        <p:txBody>
          <a:bodyPr/>
          <a:lstStyle/>
          <a:p>
            <a:endParaRPr lang="fr-FR"/>
          </a:p>
        </p:txBody>
      </p:sp>
      <p:sp>
        <p:nvSpPr>
          <p:cNvPr id="6" name="Line 27"/>
          <p:cNvSpPr>
            <a:spLocks noChangeShapeType="1"/>
          </p:cNvSpPr>
          <p:nvPr/>
        </p:nvSpPr>
        <p:spPr bwMode="auto">
          <a:xfrm flipH="1">
            <a:off x="3250631" y="3403591"/>
            <a:ext cx="5641202" cy="2097088"/>
          </a:xfrm>
          <a:prstGeom prst="line">
            <a:avLst/>
          </a:prstGeom>
          <a:noFill/>
          <a:ln w="25400">
            <a:solidFill>
              <a:srgbClr val="BFBFBF"/>
            </a:solidFill>
            <a:round/>
            <a:headEnd/>
            <a:tailEnd/>
          </a:ln>
        </p:spPr>
        <p:txBody>
          <a:bodyPr/>
          <a:lstStyle/>
          <a:p>
            <a:endParaRPr lang="fr-FR"/>
          </a:p>
        </p:txBody>
      </p:sp>
      <p:sp>
        <p:nvSpPr>
          <p:cNvPr id="7" name="Line 27"/>
          <p:cNvSpPr>
            <a:spLocks noChangeShapeType="1"/>
          </p:cNvSpPr>
          <p:nvPr/>
        </p:nvSpPr>
        <p:spPr bwMode="auto">
          <a:xfrm>
            <a:off x="6131412" y="2940041"/>
            <a:ext cx="45719" cy="2952750"/>
          </a:xfrm>
          <a:prstGeom prst="line">
            <a:avLst/>
          </a:prstGeom>
          <a:noFill/>
          <a:ln w="25400">
            <a:solidFill>
              <a:srgbClr val="BFBFBF"/>
            </a:solidFill>
            <a:round/>
            <a:headEnd/>
            <a:tailEnd/>
          </a:ln>
        </p:spPr>
        <p:txBody>
          <a:bodyPr/>
          <a:lstStyle/>
          <a:p>
            <a:endParaRPr lang="fr-FR"/>
          </a:p>
        </p:txBody>
      </p:sp>
      <p:sp>
        <p:nvSpPr>
          <p:cNvPr id="8" name="Rectangle 7"/>
          <p:cNvSpPr/>
          <p:nvPr/>
        </p:nvSpPr>
        <p:spPr>
          <a:xfrm>
            <a:off x="4427498" y="5348279"/>
            <a:ext cx="3119033" cy="1130300"/>
          </a:xfrm>
          <a:prstGeom prst="rect">
            <a:avLst/>
          </a:prstGeom>
          <a:solidFill>
            <a:schemeClr val="accent1">
              <a:lumMod val="40000"/>
              <a:lumOff val="60000"/>
            </a:schemeClr>
          </a:solidFill>
          <a:ln>
            <a:noFill/>
          </a:ln>
          <a:effectLst>
            <a:outerShdw blurRad="50800" dist="38100" dir="2700000" algn="tl" rotWithShape="0">
              <a:prstClr val="black">
                <a:alpha val="40000"/>
              </a:prstClr>
            </a:outerShdw>
            <a:softEdge rad="12700"/>
          </a:effectLst>
        </p:spPr>
        <p:style>
          <a:lnRef idx="1">
            <a:schemeClr val="accent1"/>
          </a:lnRef>
          <a:fillRef idx="3">
            <a:schemeClr val="accent1"/>
          </a:fillRef>
          <a:effectRef idx="2">
            <a:schemeClr val="accent1"/>
          </a:effectRef>
          <a:fontRef idx="minor">
            <a:schemeClr val="lt1"/>
          </a:fontRef>
        </p:style>
        <p:txBody>
          <a:bodyPr anchor="ctr"/>
          <a:lstStyle/>
          <a:p>
            <a:pPr algn="ctr"/>
            <a:r>
              <a:rPr lang="fr-FR" sz="2400">
                <a:solidFill>
                  <a:srgbClr val="1C1850"/>
                </a:solidFill>
                <a:ea typeface="ＭＳ Ｐゴシック" charset="-128"/>
                <a:cs typeface="Arial" pitchFamily="34" charset="0"/>
              </a:rPr>
              <a:t>Corps, santé, </a:t>
            </a:r>
          </a:p>
          <a:p>
            <a:pPr algn="ctr"/>
            <a:r>
              <a:rPr lang="fr-FR" sz="2400">
                <a:solidFill>
                  <a:srgbClr val="1C1850"/>
                </a:solidFill>
                <a:ea typeface="ＭＳ Ｐゴシック" charset="-128"/>
                <a:cs typeface="Arial" pitchFamily="34" charset="0"/>
              </a:rPr>
              <a:t>bien-être</a:t>
            </a:r>
            <a:br>
              <a:rPr lang="fr-FR" sz="2400">
                <a:solidFill>
                  <a:srgbClr val="1C1850"/>
                </a:solidFill>
                <a:ea typeface="ＭＳ Ｐゴシック" charset="-128"/>
                <a:cs typeface="Arial" pitchFamily="34" charset="0"/>
              </a:rPr>
            </a:br>
            <a:r>
              <a:rPr lang="fr-FR" sz="2400">
                <a:solidFill>
                  <a:srgbClr val="1C1850"/>
                </a:solidFill>
                <a:ea typeface="ＭＳ Ｐゴシック" charset="-128"/>
                <a:cs typeface="Arial" pitchFamily="34" charset="0"/>
              </a:rPr>
              <a:t>et sécurité</a:t>
            </a:r>
          </a:p>
        </p:txBody>
      </p:sp>
      <p:sp>
        <p:nvSpPr>
          <p:cNvPr id="9" name="Rectangle 8"/>
          <p:cNvSpPr/>
          <p:nvPr/>
        </p:nvSpPr>
        <p:spPr>
          <a:xfrm>
            <a:off x="4427498" y="2327266"/>
            <a:ext cx="3119033" cy="1189038"/>
          </a:xfrm>
          <a:prstGeom prst="rect">
            <a:avLst/>
          </a:prstGeom>
          <a:solidFill>
            <a:schemeClr val="accent1">
              <a:lumMod val="40000"/>
              <a:lumOff val="60000"/>
            </a:schemeClr>
          </a:solidFill>
          <a:ln>
            <a:noFill/>
          </a:ln>
          <a:effectLst>
            <a:outerShdw blurRad="50800" dist="38100" dir="2700000" algn="tl" rotWithShape="0">
              <a:prstClr val="black">
                <a:alpha val="40000"/>
              </a:prstClr>
            </a:outerShdw>
            <a:softEdge rad="12700"/>
          </a:effectLst>
        </p:spPr>
        <p:style>
          <a:lnRef idx="1">
            <a:schemeClr val="accent1"/>
          </a:lnRef>
          <a:fillRef idx="3">
            <a:schemeClr val="accent1"/>
          </a:fillRef>
          <a:effectRef idx="2">
            <a:schemeClr val="accent1"/>
          </a:effectRef>
          <a:fontRef idx="minor">
            <a:schemeClr val="lt1"/>
          </a:fontRef>
        </p:style>
        <p:txBody>
          <a:bodyPr anchor="ctr"/>
          <a:lstStyle/>
          <a:p>
            <a:pPr algn="ctr"/>
            <a:r>
              <a:rPr lang="fr-FR" sz="2400" dirty="0">
                <a:solidFill>
                  <a:srgbClr val="1C1850"/>
                </a:solidFill>
                <a:ea typeface="ＭＳ Ｐゴシック" charset="-128"/>
                <a:cs typeface="Arial" pitchFamily="34" charset="0"/>
              </a:rPr>
              <a:t>Langues </a:t>
            </a:r>
            <a:br>
              <a:rPr lang="fr-FR" sz="2400" dirty="0">
                <a:solidFill>
                  <a:srgbClr val="1C1850"/>
                </a:solidFill>
                <a:ea typeface="ＭＳ Ｐゴシック" charset="-128"/>
                <a:cs typeface="Arial" pitchFamily="34" charset="0"/>
              </a:rPr>
            </a:br>
            <a:r>
              <a:rPr lang="fr-FR" sz="2400" dirty="0">
                <a:solidFill>
                  <a:srgbClr val="1C1850"/>
                </a:solidFill>
                <a:ea typeface="ＭＳ Ｐゴシック" charset="-128"/>
                <a:cs typeface="Arial" pitchFamily="34" charset="0"/>
              </a:rPr>
              <a:t>et cultures </a:t>
            </a:r>
          </a:p>
          <a:p>
            <a:pPr algn="ctr"/>
            <a:r>
              <a:rPr lang="fr-FR" sz="2400" dirty="0">
                <a:solidFill>
                  <a:srgbClr val="1C1850"/>
                </a:solidFill>
                <a:ea typeface="ＭＳ Ｐゴシック" charset="-128"/>
                <a:cs typeface="Arial" pitchFamily="34" charset="0"/>
              </a:rPr>
              <a:t>de l</a:t>
            </a:r>
            <a:r>
              <a:rPr lang="fr-FR" altLang="fr-FR" sz="2400" dirty="0">
                <a:solidFill>
                  <a:srgbClr val="1C1850"/>
                </a:solidFill>
                <a:ea typeface="ＭＳ Ｐゴシック" charset="-128"/>
                <a:cs typeface="Arial" pitchFamily="34" charset="0"/>
              </a:rPr>
              <a:t>’</a:t>
            </a:r>
            <a:r>
              <a:rPr lang="fr-FR" sz="2400" dirty="0">
                <a:solidFill>
                  <a:srgbClr val="1C1850"/>
                </a:solidFill>
                <a:ea typeface="ＭＳ Ｐゴシック" charset="-128"/>
                <a:cs typeface="Arial" pitchFamily="34" charset="0"/>
              </a:rPr>
              <a:t>Antiquité</a:t>
            </a:r>
          </a:p>
        </p:txBody>
      </p:sp>
      <p:sp>
        <p:nvSpPr>
          <p:cNvPr id="10" name="Rectangle 9"/>
          <p:cNvSpPr/>
          <p:nvPr/>
        </p:nvSpPr>
        <p:spPr>
          <a:xfrm>
            <a:off x="8334864" y="5316529"/>
            <a:ext cx="3402959" cy="1162050"/>
          </a:xfrm>
          <a:prstGeom prst="rect">
            <a:avLst/>
          </a:prstGeom>
          <a:solidFill>
            <a:schemeClr val="accent1">
              <a:lumMod val="40000"/>
              <a:lumOff val="60000"/>
            </a:schemeClr>
          </a:solidFill>
          <a:ln>
            <a:noFill/>
          </a:ln>
          <a:effectLst>
            <a:outerShdw blurRad="50800" dist="38100" dir="2700000" algn="tl" rotWithShape="0">
              <a:prstClr val="black">
                <a:alpha val="40000"/>
              </a:prstClr>
            </a:outerShdw>
            <a:softEdge rad="12700"/>
          </a:effectLst>
        </p:spPr>
        <p:style>
          <a:lnRef idx="1">
            <a:schemeClr val="accent1"/>
          </a:lnRef>
          <a:fillRef idx="3">
            <a:schemeClr val="accent1"/>
          </a:fillRef>
          <a:effectRef idx="2">
            <a:schemeClr val="accent1"/>
          </a:effectRef>
          <a:fontRef idx="minor">
            <a:schemeClr val="lt1"/>
          </a:fontRef>
        </p:style>
        <p:txBody>
          <a:bodyPr anchor="ctr"/>
          <a:lstStyle/>
          <a:p>
            <a:pPr algn="ctr"/>
            <a:r>
              <a:rPr lang="fr-FR" sz="2400">
                <a:solidFill>
                  <a:srgbClr val="1C1850"/>
                </a:solidFill>
                <a:ea typeface="ＭＳ Ｐゴシック" charset="-128"/>
                <a:cs typeface="Arial" pitchFamily="34" charset="0"/>
              </a:rPr>
              <a:t>Sciences, technologie </a:t>
            </a:r>
            <a:br>
              <a:rPr lang="fr-FR" sz="2400">
                <a:solidFill>
                  <a:srgbClr val="1C1850"/>
                </a:solidFill>
                <a:ea typeface="ＭＳ Ｐゴシック" charset="-128"/>
                <a:cs typeface="Arial" pitchFamily="34" charset="0"/>
              </a:rPr>
            </a:br>
            <a:r>
              <a:rPr lang="fr-FR" sz="2400">
                <a:solidFill>
                  <a:srgbClr val="1C1850"/>
                </a:solidFill>
                <a:ea typeface="ＭＳ Ｐゴシック" charset="-128"/>
                <a:cs typeface="Arial" pitchFamily="34" charset="0"/>
              </a:rPr>
              <a:t>et société</a:t>
            </a:r>
          </a:p>
        </p:txBody>
      </p:sp>
      <p:sp>
        <p:nvSpPr>
          <p:cNvPr id="11" name="Rectangle 10"/>
          <p:cNvSpPr/>
          <p:nvPr/>
        </p:nvSpPr>
        <p:spPr>
          <a:xfrm>
            <a:off x="8334864" y="3876667"/>
            <a:ext cx="3379310" cy="1152525"/>
          </a:xfrm>
          <a:prstGeom prst="rect">
            <a:avLst/>
          </a:prstGeom>
          <a:solidFill>
            <a:schemeClr val="accent1">
              <a:lumMod val="40000"/>
              <a:lumOff val="60000"/>
            </a:schemeClr>
          </a:solidFill>
          <a:ln>
            <a:noFill/>
          </a:ln>
          <a:effectLst>
            <a:outerShdw blurRad="50800" dist="38100" dir="2700000" algn="tl" rotWithShape="0">
              <a:prstClr val="black">
                <a:alpha val="40000"/>
              </a:prstClr>
            </a:outerShdw>
            <a:softEdge rad="12700"/>
          </a:effectLst>
        </p:spPr>
        <p:style>
          <a:lnRef idx="1">
            <a:schemeClr val="accent1"/>
          </a:lnRef>
          <a:fillRef idx="3">
            <a:schemeClr val="accent1"/>
          </a:fillRef>
          <a:effectRef idx="2">
            <a:schemeClr val="accent1"/>
          </a:effectRef>
          <a:fontRef idx="minor">
            <a:schemeClr val="lt1"/>
          </a:fontRef>
        </p:style>
        <p:txBody>
          <a:bodyPr lIns="36000" rIns="36000" anchor="ctr"/>
          <a:lstStyle/>
          <a:p>
            <a:pPr algn="ctr"/>
            <a:r>
              <a:rPr lang="fr-FR" sz="2400" dirty="0">
                <a:solidFill>
                  <a:srgbClr val="1C1850"/>
                </a:solidFill>
                <a:ea typeface="ＭＳ Ｐゴシック" charset="-128"/>
                <a:cs typeface="Arial" pitchFamily="34" charset="0"/>
              </a:rPr>
              <a:t>Transition écologique et développement</a:t>
            </a:r>
          </a:p>
          <a:p>
            <a:pPr algn="ctr"/>
            <a:r>
              <a:rPr lang="fr-FR" sz="2400" dirty="0">
                <a:solidFill>
                  <a:srgbClr val="1C1850"/>
                </a:solidFill>
                <a:ea typeface="ＭＳ Ｐゴシック" charset="-128"/>
                <a:cs typeface="Arial" pitchFamily="34" charset="0"/>
              </a:rPr>
              <a:t> durable</a:t>
            </a:r>
          </a:p>
        </p:txBody>
      </p:sp>
      <p:sp>
        <p:nvSpPr>
          <p:cNvPr id="12" name="Rectangle 11"/>
          <p:cNvSpPr/>
          <p:nvPr/>
        </p:nvSpPr>
        <p:spPr>
          <a:xfrm>
            <a:off x="8334864" y="2327266"/>
            <a:ext cx="3402959" cy="1189038"/>
          </a:xfrm>
          <a:prstGeom prst="rect">
            <a:avLst/>
          </a:prstGeom>
          <a:solidFill>
            <a:schemeClr val="accent1">
              <a:lumMod val="40000"/>
              <a:lumOff val="60000"/>
            </a:schemeClr>
          </a:solidFill>
          <a:ln>
            <a:noFill/>
          </a:ln>
          <a:effectLst>
            <a:outerShdw blurRad="50800" dist="38100" dir="2700000" algn="tl" rotWithShape="0">
              <a:prstClr val="black">
                <a:alpha val="40000"/>
              </a:prstClr>
            </a:outerShdw>
            <a:softEdge rad="12700"/>
          </a:effectLst>
        </p:spPr>
        <p:style>
          <a:lnRef idx="1">
            <a:schemeClr val="accent1"/>
          </a:lnRef>
          <a:fillRef idx="3">
            <a:schemeClr val="accent1"/>
          </a:fillRef>
          <a:effectRef idx="2">
            <a:schemeClr val="accent1"/>
          </a:effectRef>
          <a:fontRef idx="minor">
            <a:schemeClr val="lt1"/>
          </a:fontRef>
        </p:style>
        <p:txBody>
          <a:bodyPr anchor="ctr"/>
          <a:lstStyle/>
          <a:p>
            <a:pPr algn="ctr"/>
            <a:r>
              <a:rPr lang="fr-FR" sz="2400">
                <a:solidFill>
                  <a:srgbClr val="1C1850"/>
                </a:solidFill>
                <a:ea typeface="ＭＳ Ｐゴシック" charset="-128"/>
                <a:cs typeface="Arial" pitchFamily="34" charset="0"/>
              </a:rPr>
              <a:t>Langues et cultures</a:t>
            </a:r>
          </a:p>
          <a:p>
            <a:pPr algn="ctr"/>
            <a:r>
              <a:rPr lang="fr-FR" sz="2400">
                <a:solidFill>
                  <a:srgbClr val="1C1850"/>
                </a:solidFill>
                <a:ea typeface="ＭＳ Ｐゴシック" charset="-128"/>
                <a:cs typeface="Arial" pitchFamily="34" charset="0"/>
              </a:rPr>
              <a:t>étrangères / régionales </a:t>
            </a:r>
          </a:p>
        </p:txBody>
      </p:sp>
      <p:sp>
        <p:nvSpPr>
          <p:cNvPr id="14" name="Rectangle 13"/>
          <p:cNvSpPr/>
          <p:nvPr/>
        </p:nvSpPr>
        <p:spPr>
          <a:xfrm>
            <a:off x="452398" y="5348279"/>
            <a:ext cx="3021628" cy="1130300"/>
          </a:xfrm>
          <a:prstGeom prst="rect">
            <a:avLst/>
          </a:prstGeom>
          <a:solidFill>
            <a:schemeClr val="accent1">
              <a:lumMod val="40000"/>
              <a:lumOff val="60000"/>
            </a:schemeClr>
          </a:solidFill>
          <a:ln>
            <a:noFill/>
          </a:ln>
          <a:effectLst>
            <a:outerShdw blurRad="50800" dist="38100" dir="2700000" algn="tl" rotWithShape="0">
              <a:prstClr val="black">
                <a:alpha val="40000"/>
              </a:prstClr>
            </a:outerShdw>
            <a:softEdge rad="12700"/>
          </a:effectLst>
        </p:spPr>
        <p:style>
          <a:lnRef idx="1">
            <a:schemeClr val="accent1"/>
          </a:lnRef>
          <a:fillRef idx="3">
            <a:schemeClr val="accent1"/>
          </a:fillRef>
          <a:effectRef idx="2">
            <a:schemeClr val="accent1"/>
          </a:effectRef>
          <a:fontRef idx="minor">
            <a:schemeClr val="lt1"/>
          </a:fontRef>
        </p:style>
        <p:txBody>
          <a:bodyPr anchor="ctr"/>
          <a:lstStyle/>
          <a:p>
            <a:pPr algn="ctr"/>
            <a:r>
              <a:rPr lang="fr-FR" sz="2400">
                <a:solidFill>
                  <a:srgbClr val="1C1850"/>
                </a:solidFill>
                <a:ea typeface="ＭＳ Ｐゴシック" charset="-128"/>
                <a:cs typeface="Arial" pitchFamily="34" charset="0"/>
              </a:rPr>
              <a:t>Information, </a:t>
            </a:r>
          </a:p>
          <a:p>
            <a:pPr algn="ctr"/>
            <a:r>
              <a:rPr lang="fr-FR" sz="2400">
                <a:solidFill>
                  <a:srgbClr val="1C1850"/>
                </a:solidFill>
                <a:ea typeface="ＭＳ Ｐゴシック" charset="-128"/>
                <a:cs typeface="Arial" pitchFamily="34" charset="0"/>
              </a:rPr>
              <a:t>communication, </a:t>
            </a:r>
          </a:p>
          <a:p>
            <a:pPr algn="ctr"/>
            <a:r>
              <a:rPr lang="fr-FR" sz="2400">
                <a:solidFill>
                  <a:srgbClr val="1C1850"/>
                </a:solidFill>
                <a:ea typeface="ＭＳ Ｐゴシック" charset="-128"/>
                <a:cs typeface="Arial" pitchFamily="34" charset="0"/>
              </a:rPr>
              <a:t>citoyenneté</a:t>
            </a:r>
          </a:p>
        </p:txBody>
      </p:sp>
      <p:sp>
        <p:nvSpPr>
          <p:cNvPr id="15" name="Rectangle 14"/>
          <p:cNvSpPr/>
          <p:nvPr/>
        </p:nvSpPr>
        <p:spPr>
          <a:xfrm>
            <a:off x="452398" y="3876666"/>
            <a:ext cx="3021628" cy="1079500"/>
          </a:xfrm>
          <a:prstGeom prst="rect">
            <a:avLst/>
          </a:prstGeom>
          <a:solidFill>
            <a:schemeClr val="accent1">
              <a:lumMod val="40000"/>
              <a:lumOff val="60000"/>
            </a:schemeClr>
          </a:solidFill>
          <a:ln>
            <a:noFill/>
          </a:ln>
          <a:effectLst>
            <a:outerShdw blurRad="50800" dist="38100" dir="2700000" algn="tl" rotWithShape="0">
              <a:prstClr val="black">
                <a:alpha val="40000"/>
              </a:prstClr>
            </a:outerShdw>
            <a:softEdge rad="12700"/>
          </a:effectLst>
        </p:spPr>
        <p:style>
          <a:lnRef idx="1">
            <a:schemeClr val="accent1"/>
          </a:lnRef>
          <a:fillRef idx="3">
            <a:schemeClr val="accent1"/>
          </a:fillRef>
          <a:effectRef idx="2">
            <a:schemeClr val="accent1"/>
          </a:effectRef>
          <a:fontRef idx="minor">
            <a:schemeClr val="lt1"/>
          </a:fontRef>
        </p:style>
        <p:txBody>
          <a:bodyPr anchor="ctr"/>
          <a:lstStyle/>
          <a:p>
            <a:pPr algn="ctr"/>
            <a:r>
              <a:rPr lang="fr-FR" sz="2400">
                <a:solidFill>
                  <a:srgbClr val="1C1850"/>
                </a:solidFill>
                <a:ea typeface="ＭＳ Ｐゴシック" charset="-128"/>
                <a:cs typeface="Arial" pitchFamily="34" charset="0"/>
              </a:rPr>
              <a:t>Culture </a:t>
            </a:r>
            <a:br>
              <a:rPr lang="fr-FR" sz="2400">
                <a:solidFill>
                  <a:srgbClr val="1C1850"/>
                </a:solidFill>
                <a:ea typeface="ＭＳ Ｐゴシック" charset="-128"/>
                <a:cs typeface="Arial" pitchFamily="34" charset="0"/>
              </a:rPr>
            </a:br>
            <a:r>
              <a:rPr lang="fr-FR" sz="2400">
                <a:solidFill>
                  <a:srgbClr val="1C1850"/>
                </a:solidFill>
                <a:ea typeface="ＭＳ Ｐゴシック" charset="-128"/>
                <a:cs typeface="Arial" pitchFamily="34" charset="0"/>
              </a:rPr>
              <a:t>et création </a:t>
            </a:r>
          </a:p>
          <a:p>
            <a:pPr algn="ctr"/>
            <a:r>
              <a:rPr lang="fr-FR" sz="2400">
                <a:solidFill>
                  <a:srgbClr val="1C1850"/>
                </a:solidFill>
                <a:ea typeface="ＭＳ Ｐゴシック" charset="-128"/>
                <a:cs typeface="Arial" pitchFamily="34" charset="0"/>
              </a:rPr>
              <a:t>artistique</a:t>
            </a:r>
          </a:p>
        </p:txBody>
      </p:sp>
      <p:sp>
        <p:nvSpPr>
          <p:cNvPr id="16" name="Rectangle 15"/>
          <p:cNvSpPr/>
          <p:nvPr/>
        </p:nvSpPr>
        <p:spPr>
          <a:xfrm>
            <a:off x="4105764" y="3897305"/>
            <a:ext cx="3761491" cy="1152525"/>
          </a:xfrm>
          <a:prstGeom prst="rect">
            <a:avLst/>
          </a:prstGeom>
          <a:solidFill>
            <a:srgbClr val="FF0000"/>
          </a:solidFill>
          <a:ln/>
          <a:effectLst>
            <a:outerShdw blurRad="40000" dist="20000" dir="5400000" rotWithShape="0">
              <a:srgbClr val="000000">
                <a:alpha val="38000"/>
              </a:srgbClr>
            </a:outerShdw>
            <a:softEdge rad="12700"/>
          </a:effectLst>
        </p:spPr>
        <p:style>
          <a:lnRef idx="1">
            <a:schemeClr val="accent4"/>
          </a:lnRef>
          <a:fillRef idx="2">
            <a:schemeClr val="accent4"/>
          </a:fillRef>
          <a:effectRef idx="1">
            <a:schemeClr val="accent4"/>
          </a:effectRef>
          <a:fontRef idx="minor">
            <a:schemeClr val="dk1"/>
          </a:fontRef>
        </p:style>
        <p:txBody>
          <a:bodyPr anchor="ctr"/>
          <a:lstStyle/>
          <a:p>
            <a:pPr algn="ctr"/>
            <a:r>
              <a:rPr lang="fr-FR" sz="2800" b="1" dirty="0">
                <a:solidFill>
                  <a:srgbClr val="FFFFFF"/>
                </a:solidFill>
                <a:ea typeface="ＭＳ Ｐゴシック" charset="-128"/>
                <a:cs typeface="Arial" pitchFamily="34" charset="0"/>
              </a:rPr>
              <a:t>8 thématiques</a:t>
            </a:r>
          </a:p>
          <a:p>
            <a:pPr algn="ctr"/>
            <a:r>
              <a:rPr lang="fr-FR" sz="2800" b="1" dirty="0">
                <a:solidFill>
                  <a:srgbClr val="FFFFFF"/>
                </a:solidFill>
                <a:ea typeface="ＭＳ Ｐゴシック" charset="-128"/>
                <a:cs typeface="Arial" pitchFamily="34" charset="0"/>
              </a:rPr>
              <a:t> interdisciplinaires</a:t>
            </a:r>
          </a:p>
        </p:txBody>
      </p:sp>
      <p:sp>
        <p:nvSpPr>
          <p:cNvPr id="17" name="Rectangle 16"/>
          <p:cNvSpPr/>
          <p:nvPr/>
        </p:nvSpPr>
        <p:spPr>
          <a:xfrm>
            <a:off x="452398" y="2357430"/>
            <a:ext cx="3021628" cy="1158875"/>
          </a:xfrm>
          <a:prstGeom prst="rect">
            <a:avLst/>
          </a:prstGeom>
          <a:solidFill>
            <a:schemeClr val="accent1">
              <a:lumMod val="40000"/>
              <a:lumOff val="60000"/>
            </a:schemeClr>
          </a:solidFill>
          <a:ln>
            <a:noFill/>
          </a:ln>
          <a:effectLst>
            <a:outerShdw blurRad="50800" dist="38100" dir="2700000" algn="tl" rotWithShape="0">
              <a:prstClr val="black">
                <a:alpha val="40000"/>
              </a:prstClr>
            </a:outerShdw>
            <a:softEdge rad="12700"/>
          </a:effectLst>
        </p:spPr>
        <p:style>
          <a:lnRef idx="1">
            <a:schemeClr val="accent1"/>
          </a:lnRef>
          <a:fillRef idx="3">
            <a:schemeClr val="accent1"/>
          </a:fillRef>
          <a:effectRef idx="2">
            <a:schemeClr val="accent1"/>
          </a:effectRef>
          <a:fontRef idx="minor">
            <a:schemeClr val="lt1"/>
          </a:fontRef>
        </p:style>
        <p:txBody>
          <a:bodyPr anchor="ctr"/>
          <a:lstStyle/>
          <a:p>
            <a:pPr algn="ctr"/>
            <a:r>
              <a:rPr lang="fr-FR" sz="2400" dirty="0">
                <a:solidFill>
                  <a:srgbClr val="1C1850"/>
                </a:solidFill>
                <a:ea typeface="ＭＳ Ｐゴシック" charset="-128"/>
                <a:cs typeface="Arial" pitchFamily="34" charset="0"/>
              </a:rPr>
              <a:t>Monde économique </a:t>
            </a:r>
          </a:p>
          <a:p>
            <a:pPr algn="ctr"/>
            <a:r>
              <a:rPr lang="fr-FR" sz="2400" dirty="0">
                <a:solidFill>
                  <a:srgbClr val="1C1850"/>
                </a:solidFill>
                <a:ea typeface="ＭＳ Ｐゴシック" charset="-128"/>
                <a:cs typeface="Arial" pitchFamily="34" charset="0"/>
              </a:rPr>
              <a:t>et professionnel</a:t>
            </a:r>
          </a:p>
        </p:txBody>
      </p:sp>
      <p:grpSp>
        <p:nvGrpSpPr>
          <p:cNvPr id="19" name="Shape 174"/>
          <p:cNvGrpSpPr/>
          <p:nvPr/>
        </p:nvGrpSpPr>
        <p:grpSpPr>
          <a:xfrm>
            <a:off x="309522" y="142852"/>
            <a:ext cx="4182537" cy="2095500"/>
            <a:chOff x="0" y="0"/>
            <a:chExt cx="4182535" cy="2095499"/>
          </a:xfrm>
          <a:solidFill>
            <a:schemeClr val="accent1">
              <a:lumMod val="60000"/>
              <a:lumOff val="40000"/>
            </a:schemeClr>
          </a:solidFill>
        </p:grpSpPr>
        <p:sp>
          <p:nvSpPr>
            <p:cNvPr id="20" name="Shape 175"/>
            <p:cNvSpPr/>
            <p:nvPr/>
          </p:nvSpPr>
          <p:spPr>
            <a:xfrm>
              <a:off x="0" y="0"/>
              <a:ext cx="4182535" cy="2095499"/>
            </a:xfrm>
            <a:prstGeom prst="ellipse">
              <a:avLst/>
            </a:prstGeom>
            <a:grpFill/>
            <a:ln w="9525" cap="flat" cmpd="sng">
              <a:solidFill>
                <a:schemeClr val="accent1"/>
              </a:solidFill>
              <a:prstDash val="solid"/>
              <a:round/>
              <a:headEnd type="none" w="med" len="med"/>
              <a:tailEnd type="none" w="med" len="med"/>
            </a:ln>
          </p:spPr>
          <p:txBody>
            <a:bodyPr lIns="45700" tIns="45700" rIns="45700" bIns="45700" anchor="ctr" anchorCtr="0">
              <a:noAutofit/>
            </a:bodyPr>
            <a:lstStyle/>
            <a:p>
              <a:pPr marL="0" marR="0" lvl="0" indent="0" algn="ctr" rtl="0">
                <a:lnSpc>
                  <a:spcPct val="100000"/>
                </a:lnSpc>
                <a:spcBef>
                  <a:spcPts val="0"/>
                </a:spcBef>
                <a:spcAft>
                  <a:spcPts val="0"/>
                </a:spcAft>
                <a:buClr>
                  <a:srgbClr val="FFFFFF"/>
                </a:buClr>
                <a:buFont typeface="Calibri"/>
                <a:buNone/>
              </a:pPr>
              <a:endParaRPr sz="1800" b="0" i="0" u="none" strike="noStrike" cap="none">
                <a:solidFill>
                  <a:srgbClr val="FFFFFF"/>
                </a:solidFill>
                <a:latin typeface="Calibri"/>
                <a:ea typeface="Calibri"/>
                <a:cs typeface="Calibri"/>
                <a:sym typeface="Calibri"/>
              </a:endParaRPr>
            </a:p>
          </p:txBody>
        </p:sp>
        <p:sp>
          <p:nvSpPr>
            <p:cNvPr id="21" name="Shape 176"/>
            <p:cNvSpPr/>
            <p:nvPr/>
          </p:nvSpPr>
          <p:spPr>
            <a:xfrm>
              <a:off x="612516" y="290829"/>
              <a:ext cx="2957498" cy="1513840"/>
            </a:xfrm>
            <a:prstGeom prst="rect">
              <a:avLst/>
            </a:prstGeom>
            <a:noFill/>
            <a:ln>
              <a:noFill/>
            </a:ln>
          </p:spPr>
          <p:txBody>
            <a:bodyPr lIns="45700" tIns="45700" rIns="45700" bIns="45700" anchor="ctr" anchorCtr="0">
              <a:noAutofit/>
            </a:bodyPr>
            <a:lstStyle/>
            <a:p>
              <a:pPr marL="0" marR="0" lvl="0" indent="0" algn="ctr" rtl="0">
                <a:lnSpc>
                  <a:spcPct val="100000"/>
                </a:lnSpc>
                <a:spcBef>
                  <a:spcPts val="0"/>
                </a:spcBef>
                <a:spcAft>
                  <a:spcPts val="0"/>
                </a:spcAft>
                <a:buClr>
                  <a:srgbClr val="FFFFFF"/>
                </a:buClr>
                <a:buSzPct val="25000"/>
                <a:buFont typeface="Calibri"/>
                <a:buNone/>
              </a:pPr>
              <a:r>
                <a:rPr lang="en-US" sz="2400" b="1" i="0" u="none" strike="noStrike" cap="none" dirty="0" err="1">
                  <a:solidFill>
                    <a:srgbClr val="FFFFFF"/>
                  </a:solidFill>
                  <a:latin typeface="Calibri"/>
                  <a:ea typeface="Calibri"/>
                  <a:cs typeface="Calibri"/>
                  <a:sym typeface="Calibri"/>
                </a:rPr>
                <a:t>Une</a:t>
              </a:r>
              <a:r>
                <a:rPr lang="en-US" sz="2400" b="1" i="0" u="none" strike="noStrike" cap="none" dirty="0">
                  <a:solidFill>
                    <a:srgbClr val="FFFFFF"/>
                  </a:solidFill>
                  <a:latin typeface="Calibri"/>
                  <a:ea typeface="Calibri"/>
                  <a:cs typeface="Calibri"/>
                  <a:sym typeface="Calibri"/>
                </a:rPr>
                <a:t> </a:t>
              </a:r>
              <a:r>
                <a:rPr lang="en-US" sz="2400" b="1" i="0" u="none" strike="noStrike" cap="none" dirty="0" err="1">
                  <a:solidFill>
                    <a:srgbClr val="FFFFFF"/>
                  </a:solidFill>
                  <a:latin typeface="Calibri"/>
                  <a:ea typeface="Calibri"/>
                  <a:cs typeface="Calibri"/>
                  <a:sym typeface="Calibri"/>
                </a:rPr>
                <a:t>thématique</a:t>
              </a:r>
              <a:r>
                <a:rPr lang="en-US" sz="2400" b="1" i="0" u="none" strike="noStrike" cap="none" dirty="0">
                  <a:solidFill>
                    <a:srgbClr val="FFFFFF"/>
                  </a:solidFill>
                  <a:latin typeface="Calibri"/>
                  <a:ea typeface="Calibri"/>
                  <a:cs typeface="Calibri"/>
                  <a:sym typeface="Calibri"/>
                </a:rPr>
                <a:t> </a:t>
              </a:r>
              <a:r>
                <a:rPr lang="en-US" sz="2400" b="1" i="0" u="none" strike="noStrike" cap="none" dirty="0" err="1">
                  <a:solidFill>
                    <a:srgbClr val="FFFFFF"/>
                  </a:solidFill>
                  <a:latin typeface="Calibri"/>
                  <a:ea typeface="Calibri"/>
                  <a:cs typeface="Calibri"/>
                  <a:sym typeface="Calibri"/>
                </a:rPr>
                <a:t>interdisciplinaire</a:t>
              </a:r>
              <a:r>
                <a:rPr lang="en-US" sz="2400" b="1" i="0" u="none" strike="noStrike" cap="none" dirty="0">
                  <a:solidFill>
                    <a:srgbClr val="FFFFFF"/>
                  </a:solidFill>
                  <a:latin typeface="Calibri"/>
                  <a:ea typeface="Calibri"/>
                  <a:cs typeface="Calibri"/>
                  <a:sym typeface="Calibri"/>
                </a:rPr>
                <a:t> : </a:t>
              </a:r>
              <a:r>
                <a:rPr lang="en-US" sz="2400" b="1" i="0" u="none" strike="noStrike" cap="none" dirty="0" err="1">
                  <a:solidFill>
                    <a:srgbClr val="FFFFFF"/>
                  </a:solidFill>
                  <a:latin typeface="Calibri"/>
                  <a:ea typeface="Calibri"/>
                  <a:cs typeface="Calibri"/>
                  <a:sym typeface="Calibri"/>
                </a:rPr>
                <a:t>contexte</a:t>
              </a:r>
              <a:r>
                <a:rPr lang="en-US" sz="2400" b="1" i="0" u="none" strike="noStrike" cap="none" dirty="0">
                  <a:solidFill>
                    <a:srgbClr val="FFFFFF"/>
                  </a:solidFill>
                  <a:latin typeface="Calibri"/>
                  <a:ea typeface="Calibri"/>
                  <a:cs typeface="Calibri"/>
                  <a:sym typeface="Calibri"/>
                </a:rPr>
                <a:t> </a:t>
              </a:r>
              <a:r>
                <a:rPr lang="en-US" sz="2400" b="1" i="0" u="none" strike="noStrike" cap="none" dirty="0" err="1">
                  <a:solidFill>
                    <a:srgbClr val="FFFFFF"/>
                  </a:solidFill>
                  <a:latin typeface="Calibri"/>
                  <a:ea typeface="Calibri"/>
                  <a:cs typeface="Calibri"/>
                  <a:sym typeface="Calibri"/>
                </a:rPr>
                <a:t>culturel</a:t>
              </a:r>
              <a:r>
                <a:rPr lang="en-US" sz="2400" b="1" i="0" u="none" strike="noStrike" cap="none" dirty="0">
                  <a:solidFill>
                    <a:srgbClr val="FFFFFF"/>
                  </a:solidFill>
                  <a:latin typeface="Calibri"/>
                  <a:ea typeface="Calibri"/>
                  <a:cs typeface="Calibri"/>
                  <a:sym typeface="Calibri"/>
                </a:rPr>
                <a:t> et </a:t>
              </a:r>
              <a:r>
                <a:rPr lang="en-US" sz="2400" b="1" i="0" u="none" strike="noStrike" cap="none" dirty="0" err="1">
                  <a:solidFill>
                    <a:srgbClr val="FFFFFF"/>
                  </a:solidFill>
                  <a:latin typeface="Calibri"/>
                  <a:ea typeface="Calibri"/>
                  <a:cs typeface="Calibri"/>
                  <a:sym typeface="Calibri"/>
                </a:rPr>
                <a:t>sociétal</a:t>
              </a:r>
              <a:endParaRPr lang="en-US" sz="2400" b="1" i="0" u="none" strike="noStrike" cap="none" dirty="0">
                <a:solidFill>
                  <a:srgbClr val="FFFFFF"/>
                </a:solidFill>
                <a:latin typeface="Calibri"/>
                <a:ea typeface="Calibri"/>
                <a:cs typeface="Calibri"/>
                <a:sym typeface="Calibri"/>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500"/>
                                        <p:tgtEl>
                                          <p:spTgt spid="14"/>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500"/>
                                        <p:tgtEl>
                                          <p:spTgt spid="15"/>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5" grpId="0" animBg="1"/>
      <p:bldP spid="6" grpId="0" animBg="1"/>
      <p:bldP spid="7" grpId="0" animBg="1"/>
      <p:bldP spid="8" grpId="0" animBg="1"/>
      <p:bldP spid="9" grpId="0" animBg="1"/>
      <p:bldP spid="10" grpId="0" animBg="1"/>
      <p:bldP spid="11" grpId="0" animBg="1"/>
      <p:bldP spid="12" grpId="0" animBg="1"/>
      <p:bldP spid="14" grpId="0" animBg="1"/>
      <p:bldP spid="15" grpId="0" animBg="1"/>
      <p:bldP spid="16" grpId="0" animBg="1"/>
      <p:bldP spid="17" grpId="0" animBg="1"/>
    </p:bldLst>
  </p:timing>
</p:sld>
</file>

<file path=ppt/theme/theme1.xml><?xml version="1.0" encoding="utf-8"?>
<a:theme xmlns:a="http://schemas.openxmlformats.org/drawingml/2006/main" name="HDOfficeLightV0">
  <a:themeElements>
    <a:clrScheme name="HDOfficeLightV0">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1236</TotalTime>
  <Words>5323</Words>
  <Application>Microsoft Office PowerPoint</Application>
  <PresentationFormat>Grand écran</PresentationFormat>
  <Paragraphs>762</Paragraphs>
  <Slides>69</Slides>
  <Notes>32</Notes>
  <HiddenSlides>0</HiddenSlides>
  <MMClips>0</MMClips>
  <ScaleCrop>false</ScaleCrop>
  <HeadingPairs>
    <vt:vector size="6" baseType="variant">
      <vt:variant>
        <vt:lpstr>Polices utilisées</vt:lpstr>
      </vt:variant>
      <vt:variant>
        <vt:i4>11</vt:i4>
      </vt:variant>
      <vt:variant>
        <vt:lpstr>Thème</vt:lpstr>
      </vt:variant>
      <vt:variant>
        <vt:i4>1</vt:i4>
      </vt:variant>
      <vt:variant>
        <vt:lpstr>Titres des diapositives</vt:lpstr>
      </vt:variant>
      <vt:variant>
        <vt:i4>69</vt:i4>
      </vt:variant>
    </vt:vector>
  </HeadingPairs>
  <TitlesOfParts>
    <vt:vector size="81" baseType="lpstr">
      <vt:lpstr>Adobe Garamond Pro</vt:lpstr>
      <vt:lpstr>Arial</vt:lpstr>
      <vt:lpstr>Calibri</vt:lpstr>
      <vt:lpstr>Cambria</vt:lpstr>
      <vt:lpstr>굴림</vt:lpstr>
      <vt:lpstr>ＭＳ Ｐゴシック</vt:lpstr>
      <vt:lpstr>Noto Sans Symbols</vt:lpstr>
      <vt:lpstr>Times New Roman</vt:lpstr>
      <vt:lpstr>Trebuchet MS</vt:lpstr>
      <vt:lpstr>Wingdings</vt:lpstr>
      <vt:lpstr>Wingdings 2</vt:lpstr>
      <vt:lpstr>HDOfficeLightV0</vt:lpstr>
      <vt:lpstr>Présentation PowerPoint</vt:lpstr>
      <vt:lpstr>Présentation PowerPoint</vt:lpstr>
      <vt:lpstr>PRESENTATION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Exemples de cahier des charges</vt:lpstr>
      <vt:lpstr>Présentation PowerPoint</vt:lpstr>
      <vt:lpstr>Présentation PowerPoint</vt:lpstr>
      <vt:lpstr>Présentation PowerPoint</vt:lpstr>
      <vt:lpstr>Présentation PowerPoint</vt:lpstr>
      <vt:lpstr>Présentation PowerPoint</vt:lpstr>
      <vt:lpstr>Exemples de scénario d’EPI</vt:lpstr>
      <vt:lpstr>Présentation PowerPoint</vt:lpstr>
      <vt:lpstr>Présentation PowerPoint</vt:lpstr>
      <vt:lpstr>Présentation PowerPoint</vt:lpstr>
      <vt:lpstr>Organisation des groupes </vt:lpstr>
      <vt:lpstr>Mutualisation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Quelques idées d’EPI par thèmes …</vt:lpstr>
      <vt:lpstr>Présentation PowerPoint</vt:lpstr>
      <vt:lpstr>Présentation PowerPoint</vt:lpstr>
      <vt:lpstr>Présentation PowerPoint</vt:lpstr>
      <vt:lpstr>Tentative de définitions …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clafforgue</dc:creator>
  <cp:lastModifiedBy>Christophe D</cp:lastModifiedBy>
  <cp:revision>68</cp:revision>
  <dcterms:modified xsi:type="dcterms:W3CDTF">2016-02-29T10:17:18Z</dcterms:modified>
</cp:coreProperties>
</file>