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7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86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0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48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38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59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37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93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9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49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13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56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B215-7027-43B5-97ED-2B3A84F9277C}" type="datetimeFigureOut">
              <a:rPr lang="fr-FR" smtClean="0"/>
              <a:t>28/05/2015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DC980-27B7-419B-82B9-0DECD671684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38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AP et ressources transversales en classe de 1ES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18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Programme de la journée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La construction de l’interdisciplinarité en classe de première en AP</a:t>
            </a:r>
          </a:p>
          <a:p>
            <a:pPr marL="0" indent="0">
              <a:buNone/>
            </a:pPr>
            <a:r>
              <a:rPr lang="fr-FR" dirty="0" smtClean="0"/>
              <a:t>Rappels </a:t>
            </a:r>
            <a:r>
              <a:rPr lang="fr-FR" dirty="0" smtClean="0"/>
              <a:t>institutionnels</a:t>
            </a:r>
          </a:p>
          <a:p>
            <a:pPr marL="0" indent="0">
              <a:buNone/>
            </a:pPr>
            <a:r>
              <a:rPr lang="fr-FR" dirty="0" smtClean="0"/>
              <a:t>Repérage </a:t>
            </a:r>
            <a:r>
              <a:rPr lang="fr-FR" dirty="0" smtClean="0"/>
              <a:t>des compétences transversales en filière ES</a:t>
            </a:r>
          </a:p>
          <a:p>
            <a:pPr marL="0" indent="0">
              <a:buNone/>
            </a:pPr>
            <a:r>
              <a:rPr lang="fr-FR" dirty="0" smtClean="0"/>
              <a:t>Présentation </a:t>
            </a:r>
            <a:r>
              <a:rPr lang="fr-FR" dirty="0" smtClean="0"/>
              <a:t>d’activités interdisciplinaires</a:t>
            </a:r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 smtClean="0"/>
              <a:t>pédagogie de projet comme support au développement des compétences transversales (projet Lettres et SES)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Mise en activité par </a:t>
            </a:r>
            <a:r>
              <a:rPr lang="fr-FR" dirty="0" smtClean="0">
                <a:solidFill>
                  <a:srgbClr val="FF0000"/>
                </a:solidFill>
              </a:rPr>
              <a:t>groupes </a:t>
            </a:r>
            <a:r>
              <a:rPr lang="fr-FR" dirty="0" smtClean="0">
                <a:solidFill>
                  <a:srgbClr val="FF0000"/>
                </a:solidFill>
              </a:rPr>
              <a:t>de travail </a:t>
            </a:r>
          </a:p>
          <a:p>
            <a:pPr marL="0" indent="0">
              <a:buNone/>
            </a:pPr>
            <a:r>
              <a:rPr lang="fr-FR" dirty="0" smtClean="0"/>
              <a:t>Repérage </a:t>
            </a:r>
            <a:r>
              <a:rPr lang="fr-FR" dirty="0" smtClean="0"/>
              <a:t>à partir des IC des programmes de 1ES des notions et des compétences transversales </a:t>
            </a:r>
          </a:p>
          <a:p>
            <a:pPr marL="0" indent="0">
              <a:buNone/>
            </a:pPr>
            <a:r>
              <a:rPr lang="fr-FR" dirty="0" smtClean="0"/>
              <a:t>Produire </a:t>
            </a:r>
            <a:r>
              <a:rPr lang="fr-FR" dirty="0" smtClean="0"/>
              <a:t>des activités d’AP exploitant des notions et compétences transversales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45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0281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Rappel </a:t>
            </a:r>
            <a:r>
              <a:rPr lang="fr-FR" dirty="0" smtClean="0"/>
              <a:t>des principes institutionnels de l’AP</a:t>
            </a:r>
            <a:br>
              <a:rPr lang="fr-FR" dirty="0" smtClean="0"/>
            </a:br>
            <a:r>
              <a:rPr lang="fr-FR" sz="1600" b="1" dirty="0" smtClean="0"/>
              <a:t>EDUSCOL (mise en œuvre depuis la rentrée 2010)</a:t>
            </a:r>
            <a:endParaRPr lang="fr-FR" sz="16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3395" y="1870032"/>
            <a:ext cx="5548183" cy="51482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80" y="2681416"/>
            <a:ext cx="8171935" cy="12946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207132"/>
            <a:ext cx="8244015" cy="1155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mise en œuvre de l’AP en classe de première 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05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79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Développer l’interdisciplinarité pour développer la compétence à s’orienter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L’interdisciplinarité décloisonne et donne du sens à l’orientation en filière 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L’interdisciplinarité construit des compétences transversales pouvant être mise en œuvre dans le cadre de la poursuite d’étude : acquisition de méthodes transversales (recherche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37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Il faut donc construire l’interdisciplinarité dans l’AP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6886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Repérage des notions communes en SES, Histoire-Géo, Mathématiques, philosophie, Langues vivantes, Lettres…</a:t>
            </a:r>
          </a:p>
          <a:p>
            <a:pPr marL="0" indent="0">
              <a:buNone/>
            </a:pPr>
            <a:endParaRPr lang="fr-FR" i="1" dirty="0" smtClean="0"/>
          </a:p>
          <a:p>
            <a:pPr marL="0" indent="0">
              <a:buNone/>
            </a:pPr>
            <a:r>
              <a:rPr lang="fr-FR" i="1" dirty="0" smtClean="0"/>
              <a:t>Exemple :Annexe 1-(ESPE Formation fonctionnaires stagiaires et Mme Bourgain, professeur mathématiques au Lycée </a:t>
            </a:r>
            <a:r>
              <a:rPr lang="fr-FR" i="1" dirty="0" err="1" smtClean="0"/>
              <a:t>F.Mauriac</a:t>
            </a:r>
            <a:r>
              <a:rPr lang="fr-FR" i="1" dirty="0" smtClean="0"/>
              <a:t>)</a:t>
            </a:r>
          </a:p>
          <a:p>
            <a:pPr marL="0" indent="0">
              <a:buNone/>
            </a:pPr>
            <a:r>
              <a:rPr lang="fr-FR" i="1" dirty="0" smtClean="0"/>
              <a:t>Bilan des correspondances des programmes entre les SES et les mathématiques</a:t>
            </a:r>
            <a:endParaRPr lang="fr-FR" dirty="0" smtClean="0"/>
          </a:p>
          <a:p>
            <a:pPr marL="0" indent="0">
              <a:buNone/>
            </a:pP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56762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Repérage des compétences communes en SES, HG, Mathématiques, Philosophie, Langues vivantes, Lettres…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i="1" dirty="0" smtClean="0"/>
              <a:t>Exemple: Annexe 2 (ESPE Formation fonctionnaires stagiaires ) </a:t>
            </a:r>
          </a:p>
          <a:p>
            <a:pPr marL="0" indent="0">
              <a:buNone/>
            </a:pPr>
            <a:r>
              <a:rPr lang="fr-FR" i="1" dirty="0" smtClean="0"/>
              <a:t>Construire l’interdisciplinarité dans l’AP / Les épreuves au baccalauréat-Repérage des compétences communes  évaluées dans l’ensembles des disciplines du bac ES 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063125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Des exemples d’activités d’AP construites dans l’interdisciplinarité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AP associant SES et Langues vivantes</a:t>
            </a:r>
          </a:p>
          <a:p>
            <a:pPr marL="0" indent="0">
              <a:buNone/>
            </a:pPr>
            <a:r>
              <a:rPr lang="fr-FR" dirty="0" smtClean="0"/>
              <a:t>(Annexe 3)</a:t>
            </a: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AP associant SES et Mathématiques</a:t>
            </a:r>
          </a:p>
          <a:p>
            <a:pPr marL="0" indent="0">
              <a:buNone/>
            </a:pPr>
            <a:r>
              <a:rPr lang="fr-FR" dirty="0" smtClean="0"/>
              <a:t>(Annexe 4)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pédagogie de projet comme support au développement des compétences transversales (projet Lettres et SES)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1857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288</Words>
  <Application>Microsoft Office PowerPoint</Application>
  <PresentationFormat>Grand écran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AP et ressources transversales en classe de 1ES</vt:lpstr>
      <vt:lpstr>Programme de la journée</vt:lpstr>
      <vt:lpstr>Rappel des principes institutionnels de l’AP EDUSCOL (mise en œuvre depuis la rentrée 2010)</vt:lpstr>
      <vt:lpstr>La mise en œuvre de l’AP en classe de première </vt:lpstr>
      <vt:lpstr>Développer l’interdisciplinarité pour développer la compétence à s’orienter</vt:lpstr>
      <vt:lpstr>Il faut donc construire l’interdisciplinarité dans l’AP</vt:lpstr>
      <vt:lpstr>Présentation PowerPoint</vt:lpstr>
      <vt:lpstr>Des exemples d’activités d’AP construites dans l’interdisciplinarité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et ressources transversales en classe de 1ES</dc:title>
  <dc:creator>Laurent Lepingle</dc:creator>
  <cp:lastModifiedBy>Laurent Lepingle</cp:lastModifiedBy>
  <cp:revision>7</cp:revision>
  <dcterms:created xsi:type="dcterms:W3CDTF">2015-05-20T12:39:46Z</dcterms:created>
  <dcterms:modified xsi:type="dcterms:W3CDTF">2015-05-28T07:41:07Z</dcterms:modified>
</cp:coreProperties>
</file>