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Lst>
  <p:notesMasterIdLst>
    <p:notesMasterId r:id="rId74"/>
  </p:notesMasterIdLst>
  <p:sldIdLst>
    <p:sldId id="256" r:id="rId19"/>
    <p:sldId id="257" r:id="rId20"/>
    <p:sldId id="258" r:id="rId21"/>
    <p:sldId id="259" r:id="rId22"/>
    <p:sldId id="260" r:id="rId23"/>
    <p:sldId id="304"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305" r:id="rId51"/>
    <p:sldId id="287" r:id="rId52"/>
    <p:sldId id="288" r:id="rId53"/>
    <p:sldId id="289" r:id="rId54"/>
    <p:sldId id="290" r:id="rId55"/>
    <p:sldId id="291" r:id="rId56"/>
    <p:sldId id="306" r:id="rId57"/>
    <p:sldId id="307" r:id="rId58"/>
    <p:sldId id="308" r:id="rId59"/>
    <p:sldId id="309" r:id="rId60"/>
    <p:sldId id="310" r:id="rId61"/>
    <p:sldId id="292" r:id="rId62"/>
    <p:sldId id="293" r:id="rId63"/>
    <p:sldId id="294" r:id="rId64"/>
    <p:sldId id="295" r:id="rId65"/>
    <p:sldId id="296" r:id="rId66"/>
    <p:sldId id="297" r:id="rId67"/>
    <p:sldId id="298" r:id="rId68"/>
    <p:sldId id="299" r:id="rId69"/>
    <p:sldId id="300" r:id="rId70"/>
    <p:sldId id="301" r:id="rId71"/>
    <p:sldId id="302" r:id="rId72"/>
    <p:sldId id="303" r:id="rId7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682F2B8-7FE0-4A88-9A8A-B5B65BFF6345}" type="doc">
      <dgm:prSet loTypeId="urn:microsoft.com/office/officeart/2005/8/layout/equation1" loCatId="relationship" qsTypeId="urn:microsoft.com/office/officeart/2005/8/quickstyle/simple1#1" qsCatId="simple" csTypeId="urn:microsoft.com/office/officeart/2005/8/colors/colorful5#1" csCatId="colorful" phldr="1"/>
      <dgm:spPr/>
    </dgm:pt>
    <dgm:pt modelId="{843EC4B1-8E2C-40E5-9BDA-0CC1857089A4}">
      <dgm:prSet phldrT="[Texte]"/>
      <dgm:spPr/>
      <dgm:t>
        <a:bodyPr/>
        <a:lstStyle/>
        <a:p>
          <a:r>
            <a:rPr lang="fr-FR" dirty="0">
              <a:latin typeface="Arial" panose="020B0604020202020204" pitchFamily="34" charset="0"/>
              <a:cs typeface="Arial" panose="020B0604020202020204" pitchFamily="34" charset="0"/>
            </a:rPr>
            <a:t>2 blocs de compétences</a:t>
          </a:r>
        </a:p>
      </dgm:t>
    </dgm:pt>
    <dgm:pt modelId="{D2DFB191-EDA4-4037-B514-C899F343DE5B}" type="parTrans" cxnId="{82D312F0-2DF6-4017-AA34-EFD62DEE38C8}">
      <dgm:prSet/>
      <dgm:spPr/>
      <dgm:t>
        <a:bodyPr/>
        <a:lstStyle/>
        <a:p>
          <a:endParaRPr lang="fr-FR">
            <a:latin typeface="Arial" panose="020B0604020202020204" pitchFamily="34" charset="0"/>
            <a:cs typeface="Arial" panose="020B0604020202020204" pitchFamily="34" charset="0"/>
          </a:endParaRPr>
        </a:p>
      </dgm:t>
    </dgm:pt>
    <dgm:pt modelId="{C6185673-121D-4B32-8984-67AFC34042AC}" type="sibTrans" cxnId="{82D312F0-2DF6-4017-AA34-EFD62DEE38C8}">
      <dgm:prSet/>
      <dgm:spPr/>
      <dgm:t>
        <a:bodyPr/>
        <a:lstStyle/>
        <a:p>
          <a:endParaRPr lang="fr-FR">
            <a:latin typeface="Arial" panose="020B0604020202020204" pitchFamily="34" charset="0"/>
            <a:cs typeface="Arial" panose="020B0604020202020204" pitchFamily="34" charset="0"/>
          </a:endParaRPr>
        </a:p>
      </dgm:t>
    </dgm:pt>
    <dgm:pt modelId="{056A3C9D-88C2-493F-BDFE-5AFAE268D7C1}">
      <dgm:prSet phldrT="[Texte]"/>
      <dgm:spPr/>
      <dgm:t>
        <a:bodyPr/>
        <a:lstStyle/>
        <a:p>
          <a:r>
            <a:rPr lang="fr-FR" dirty="0">
              <a:latin typeface="Arial" panose="020B0604020202020204" pitchFamily="34" charset="0"/>
              <a:cs typeface="Arial" panose="020B0604020202020204" pitchFamily="34" charset="0"/>
            </a:rPr>
            <a:t>2 épreuves certificatives</a:t>
          </a:r>
        </a:p>
      </dgm:t>
    </dgm:pt>
    <dgm:pt modelId="{D01CD207-65D0-427C-8464-4EDA30CEE6E4}" type="parTrans" cxnId="{F56A43D2-F925-4029-BA48-B2C063BA5547}">
      <dgm:prSet/>
      <dgm:spPr/>
      <dgm:t>
        <a:bodyPr/>
        <a:lstStyle/>
        <a:p>
          <a:endParaRPr lang="fr-FR">
            <a:latin typeface="Arial" panose="020B0604020202020204" pitchFamily="34" charset="0"/>
            <a:cs typeface="Arial" panose="020B0604020202020204" pitchFamily="34" charset="0"/>
          </a:endParaRPr>
        </a:p>
      </dgm:t>
    </dgm:pt>
    <dgm:pt modelId="{67495C87-D4E5-438E-9A5A-C58DA5A33CBD}" type="sibTrans" cxnId="{F56A43D2-F925-4029-BA48-B2C063BA5547}">
      <dgm:prSet/>
      <dgm:spPr/>
      <dgm:t>
        <a:bodyPr/>
        <a:lstStyle/>
        <a:p>
          <a:endParaRPr lang="fr-FR">
            <a:latin typeface="Arial" panose="020B0604020202020204" pitchFamily="34" charset="0"/>
            <a:cs typeface="Arial" panose="020B0604020202020204" pitchFamily="34" charset="0"/>
          </a:endParaRPr>
        </a:p>
      </dgm:t>
    </dgm:pt>
    <dgm:pt modelId="{46F5FE57-EB26-4ED4-BF81-AA7F989650F8}" type="pres">
      <dgm:prSet presAssocID="{6682F2B8-7FE0-4A88-9A8A-B5B65BFF6345}" presName="linearFlow" presStyleCnt="0">
        <dgm:presLayoutVars>
          <dgm:dir/>
          <dgm:resizeHandles val="exact"/>
        </dgm:presLayoutVars>
      </dgm:prSet>
      <dgm:spPr/>
    </dgm:pt>
    <dgm:pt modelId="{324FBD2C-7226-45C4-B2A4-E93899BA624A}" type="pres">
      <dgm:prSet presAssocID="{843EC4B1-8E2C-40E5-9BDA-0CC1857089A4}" presName="node" presStyleLbl="node1" presStyleIdx="0" presStyleCnt="2">
        <dgm:presLayoutVars>
          <dgm:bulletEnabled val="1"/>
        </dgm:presLayoutVars>
      </dgm:prSet>
      <dgm:spPr/>
    </dgm:pt>
    <dgm:pt modelId="{B449D568-945B-4855-9DA1-F70615277BEA}" type="pres">
      <dgm:prSet presAssocID="{C6185673-121D-4B32-8984-67AFC34042AC}" presName="spacerL" presStyleCnt="0"/>
      <dgm:spPr/>
    </dgm:pt>
    <dgm:pt modelId="{48A89CFA-9FBD-484D-B5F3-9E3595ECD036}" type="pres">
      <dgm:prSet presAssocID="{C6185673-121D-4B32-8984-67AFC34042AC}" presName="sibTrans" presStyleLbl="sibTrans2D1" presStyleIdx="0" presStyleCnt="1"/>
      <dgm:spPr/>
    </dgm:pt>
    <dgm:pt modelId="{A6EE8A7C-C6B2-429C-9FEE-D66B8A59B664}" type="pres">
      <dgm:prSet presAssocID="{C6185673-121D-4B32-8984-67AFC34042AC}" presName="spacerR" presStyleCnt="0"/>
      <dgm:spPr/>
    </dgm:pt>
    <dgm:pt modelId="{706A334F-2DA2-4A3A-A992-A29668F60392}" type="pres">
      <dgm:prSet presAssocID="{056A3C9D-88C2-493F-BDFE-5AFAE268D7C1}" presName="node" presStyleLbl="node1" presStyleIdx="1" presStyleCnt="2">
        <dgm:presLayoutVars>
          <dgm:bulletEnabled val="1"/>
        </dgm:presLayoutVars>
      </dgm:prSet>
      <dgm:spPr/>
    </dgm:pt>
  </dgm:ptLst>
  <dgm:cxnLst>
    <dgm:cxn modelId="{135D891F-A4E7-4208-9645-185FAA57C531}" type="presOf" srcId="{C6185673-121D-4B32-8984-67AFC34042AC}" destId="{48A89CFA-9FBD-484D-B5F3-9E3595ECD036}" srcOrd="0" destOrd="0" presId="urn:microsoft.com/office/officeart/2005/8/layout/equation1"/>
    <dgm:cxn modelId="{4848F866-B404-47D6-8033-B376A1E5B5A1}" type="presOf" srcId="{6682F2B8-7FE0-4A88-9A8A-B5B65BFF6345}" destId="{46F5FE57-EB26-4ED4-BF81-AA7F989650F8}" srcOrd="0" destOrd="0" presId="urn:microsoft.com/office/officeart/2005/8/layout/equation1"/>
    <dgm:cxn modelId="{A8A5404F-E332-460E-A950-4C9ABC5CEBC9}" type="presOf" srcId="{056A3C9D-88C2-493F-BDFE-5AFAE268D7C1}" destId="{706A334F-2DA2-4A3A-A992-A29668F60392}" srcOrd="0" destOrd="0" presId="urn:microsoft.com/office/officeart/2005/8/layout/equation1"/>
    <dgm:cxn modelId="{F56A43D2-F925-4029-BA48-B2C063BA5547}" srcId="{6682F2B8-7FE0-4A88-9A8A-B5B65BFF6345}" destId="{056A3C9D-88C2-493F-BDFE-5AFAE268D7C1}" srcOrd="1" destOrd="0" parTransId="{D01CD207-65D0-427C-8464-4EDA30CEE6E4}" sibTransId="{67495C87-D4E5-438E-9A5A-C58DA5A33CBD}"/>
    <dgm:cxn modelId="{DA2E26D3-6F23-4F40-991F-E450B14BE7FA}" type="presOf" srcId="{843EC4B1-8E2C-40E5-9BDA-0CC1857089A4}" destId="{324FBD2C-7226-45C4-B2A4-E93899BA624A}" srcOrd="0" destOrd="0" presId="urn:microsoft.com/office/officeart/2005/8/layout/equation1"/>
    <dgm:cxn modelId="{82D312F0-2DF6-4017-AA34-EFD62DEE38C8}" srcId="{6682F2B8-7FE0-4A88-9A8A-B5B65BFF6345}" destId="{843EC4B1-8E2C-40E5-9BDA-0CC1857089A4}" srcOrd="0" destOrd="0" parTransId="{D2DFB191-EDA4-4037-B514-C899F343DE5B}" sibTransId="{C6185673-121D-4B32-8984-67AFC34042AC}"/>
    <dgm:cxn modelId="{0BE70640-BED9-4B60-B104-97008C79F6F5}" type="presParOf" srcId="{46F5FE57-EB26-4ED4-BF81-AA7F989650F8}" destId="{324FBD2C-7226-45C4-B2A4-E93899BA624A}" srcOrd="0" destOrd="0" presId="urn:microsoft.com/office/officeart/2005/8/layout/equation1"/>
    <dgm:cxn modelId="{5BBDAEDE-8A73-4846-AEE5-985EBF7F430B}" type="presParOf" srcId="{46F5FE57-EB26-4ED4-BF81-AA7F989650F8}" destId="{B449D568-945B-4855-9DA1-F70615277BEA}" srcOrd="1" destOrd="0" presId="urn:microsoft.com/office/officeart/2005/8/layout/equation1"/>
    <dgm:cxn modelId="{B080AE22-29E1-4611-837B-EE5E4A46BE04}" type="presParOf" srcId="{46F5FE57-EB26-4ED4-BF81-AA7F989650F8}" destId="{48A89CFA-9FBD-484D-B5F3-9E3595ECD036}" srcOrd="2" destOrd="0" presId="urn:microsoft.com/office/officeart/2005/8/layout/equation1"/>
    <dgm:cxn modelId="{EDFE12EA-B0AC-4BB6-8236-25A3D44D3DC0}" type="presParOf" srcId="{46F5FE57-EB26-4ED4-BF81-AA7F989650F8}" destId="{A6EE8A7C-C6B2-429C-9FEE-D66B8A59B664}" srcOrd="3" destOrd="0" presId="urn:microsoft.com/office/officeart/2005/8/layout/equation1"/>
    <dgm:cxn modelId="{B099724B-CCAD-4E5B-B0D5-862C64429345}" type="presParOf" srcId="{46F5FE57-EB26-4ED4-BF81-AA7F989650F8}" destId="{706A334F-2DA2-4A3A-A992-A29668F60392}"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FBD2C-7226-45C4-B2A4-E93899BA624A}">
      <dsp:nvSpPr>
        <dsp:cNvPr id="0" name=""/>
        <dsp:cNvSpPr/>
      </dsp:nvSpPr>
      <dsp:spPr bwMode="white">
        <a:xfrm>
          <a:off x="2842" y="759192"/>
          <a:ext cx="1954534" cy="1954534"/>
        </a:xfrm>
        <a:prstGeom prst="ellipse">
          <a:avLst/>
        </a:prstGeom>
        <a:solidFill>
          <a:schemeClr val="accent5">
            <a:hueOff val="0"/>
            <a:satOff val="0"/>
            <a:lumOff val="0"/>
            <a:alphaOff val="0"/>
          </a:schemeClr>
        </a:solidFill>
        <a:ln w="19050"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Arial" panose="020B0604020202020204" pitchFamily="34" charset="0"/>
              <a:cs typeface="Arial" panose="020B0604020202020204" pitchFamily="34" charset="0"/>
            </a:rPr>
            <a:t>2 blocs de compétences</a:t>
          </a:r>
        </a:p>
      </dsp:txBody>
      <dsp:txXfrm>
        <a:off x="289077" y="1045427"/>
        <a:ext cx="1382064" cy="1382064"/>
      </dsp:txXfrm>
    </dsp:sp>
    <dsp:sp modelId="{48A89CFA-9FBD-484D-B5F3-9E3595ECD036}">
      <dsp:nvSpPr>
        <dsp:cNvPr id="0" name=""/>
        <dsp:cNvSpPr/>
      </dsp:nvSpPr>
      <dsp:spPr bwMode="white">
        <a:xfrm>
          <a:off x="2116084" y="1169644"/>
          <a:ext cx="1133630" cy="1133630"/>
        </a:xfrm>
        <a:prstGeom prst="mathEqual">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latin typeface="Arial" panose="020B0604020202020204" pitchFamily="34" charset="0"/>
            <a:cs typeface="Arial" panose="020B0604020202020204" pitchFamily="34" charset="0"/>
          </a:endParaRPr>
        </a:p>
      </dsp:txBody>
      <dsp:txXfrm>
        <a:off x="2266347" y="1403172"/>
        <a:ext cx="833104" cy="666574"/>
      </dsp:txXfrm>
    </dsp:sp>
    <dsp:sp modelId="{706A334F-2DA2-4A3A-A992-A29668F60392}">
      <dsp:nvSpPr>
        <dsp:cNvPr id="0" name=""/>
        <dsp:cNvSpPr/>
      </dsp:nvSpPr>
      <dsp:spPr bwMode="white">
        <a:xfrm>
          <a:off x="3408423" y="759192"/>
          <a:ext cx="1954534" cy="1954534"/>
        </a:xfrm>
        <a:prstGeom prst="ellipse">
          <a:avLst/>
        </a:prstGeom>
        <a:solidFill>
          <a:schemeClr val="accent5">
            <a:hueOff val="2495256"/>
            <a:satOff val="-50489"/>
            <a:lumOff val="1569"/>
            <a:alphaOff val="0"/>
          </a:schemeClr>
        </a:solidFill>
        <a:ln w="19050"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Arial" panose="020B0604020202020204" pitchFamily="34" charset="0"/>
              <a:cs typeface="Arial" panose="020B0604020202020204" pitchFamily="34" charset="0"/>
            </a:rPr>
            <a:t>2 épreuves certificatives</a:t>
          </a:r>
        </a:p>
      </dsp:txBody>
      <dsp:txXfrm>
        <a:off x="3694658" y="1045427"/>
        <a:ext cx="1382064" cy="138206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1"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r>
              <a:rPr lang="en-US" sz="1800" b="0" strike="noStrike" spc="-1">
                <a:solidFill>
                  <a:schemeClr val="dk1"/>
                </a:solidFill>
                <a:latin typeface="Trebuchet MS"/>
              </a:rPr>
              <a:t>Cliquez pour déplacer la diapo</a:t>
            </a:r>
          </a:p>
        </p:txBody>
      </p:sp>
      <p:sp>
        <p:nvSpPr>
          <p:cNvPr id="32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fr-FR" sz="2000" b="0" strike="noStrike" spc="-1">
                <a:solidFill>
                  <a:srgbClr val="000000"/>
                </a:solidFill>
                <a:latin typeface="Arial"/>
              </a:rPr>
              <a:t>Cliquez pour modifier le format des notes</a:t>
            </a:r>
          </a:p>
        </p:txBody>
      </p:sp>
      <p:sp>
        <p:nvSpPr>
          <p:cNvPr id="32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strike="noStrike" spc="-1">
                <a:solidFill>
                  <a:srgbClr val="000000"/>
                </a:solidFill>
                <a:latin typeface="Times New Roman"/>
              </a:rPr>
              <a:t>&lt;en-tête&gt;</a:t>
            </a:r>
          </a:p>
        </p:txBody>
      </p:sp>
      <p:sp>
        <p:nvSpPr>
          <p:cNvPr id="324" name="PlaceHolder 4"/>
          <p:cNvSpPr>
            <a:spLocks noGrp="1"/>
          </p:cNvSpPr>
          <p:nvPr>
            <p:ph type="dt" idx="55"/>
          </p:nvPr>
        </p:nvSpPr>
        <p:spPr>
          <a:xfrm>
            <a:off x="4278960" y="0"/>
            <a:ext cx="3280680" cy="534240"/>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Times New Roman"/>
              </a:defRPr>
            </a:lvl1pPr>
          </a:lstStyle>
          <a:p>
            <a:pPr indent="0" algn="r">
              <a:buNone/>
            </a:pPr>
            <a:r>
              <a:rPr lang="fr-FR" sz="1400" b="0" strike="noStrike" spc="-1">
                <a:solidFill>
                  <a:srgbClr val="000000"/>
                </a:solidFill>
                <a:latin typeface="Times New Roman"/>
              </a:rPr>
              <a:t>&lt;date/heure&gt;</a:t>
            </a:r>
          </a:p>
        </p:txBody>
      </p:sp>
      <p:sp>
        <p:nvSpPr>
          <p:cNvPr id="325" name="PlaceHolder 5"/>
          <p:cNvSpPr>
            <a:spLocks noGrp="1"/>
          </p:cNvSpPr>
          <p:nvPr>
            <p:ph type="ftr" idx="56"/>
          </p:nvPr>
        </p:nvSpPr>
        <p:spPr>
          <a:xfrm>
            <a:off x="0" y="10157400"/>
            <a:ext cx="3280680" cy="534240"/>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&lt;pied de page&gt;</a:t>
            </a:r>
          </a:p>
        </p:txBody>
      </p:sp>
      <p:sp>
        <p:nvSpPr>
          <p:cNvPr id="326" name="PlaceHolder 6"/>
          <p:cNvSpPr>
            <a:spLocks noGrp="1"/>
          </p:cNvSpPr>
          <p:nvPr>
            <p:ph type="sldNum" idx="57"/>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Times New Roman"/>
              </a:defRPr>
            </a:lvl1pPr>
          </a:lstStyle>
          <a:p>
            <a:pPr indent="0" algn="r">
              <a:buNone/>
            </a:pPr>
            <a:fld id="{7D863DC1-55D4-4DC3-BB76-CBB909DF32BB}" type="slidenum">
              <a:rPr lang="fr-FR" sz="1400" b="0" strike="noStrike" spc="-1">
                <a:solidFill>
                  <a:srgbClr val="000000"/>
                </a:solidFill>
                <a:latin typeface="Times New Roman"/>
              </a:rPr>
              <a:t>‹N°›</a:t>
            </a:fld>
            <a:endParaRPr lang="fr-FR"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noRot="1" noChangeAspect="1"/>
          </p:cNvSpPr>
          <p:nvPr>
            <p:ph type="sldImg"/>
          </p:nvPr>
        </p:nvSpPr>
        <p:spPr>
          <a:xfrm>
            <a:off x="685800" y="1143000"/>
            <a:ext cx="5486400" cy="3086100"/>
          </a:xfrm>
          <a:prstGeom prst="rect">
            <a:avLst/>
          </a:prstGeom>
          <a:ln w="0">
            <a:noFill/>
          </a:ln>
        </p:spPr>
      </p:sp>
      <p:sp>
        <p:nvSpPr>
          <p:cNvPr id="50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fr-FR" sz="1200" b="0" strike="noStrike" spc="-1">
              <a:solidFill>
                <a:schemeClr val="dk1"/>
              </a:solidFill>
              <a:latin typeface="Calibri"/>
              <a:ea typeface="Calibri"/>
            </a:endParaRPr>
          </a:p>
        </p:txBody>
      </p:sp>
      <p:sp>
        <p:nvSpPr>
          <p:cNvPr id="509" name="PlaceHolder 3"/>
          <p:cNvSpPr>
            <a:spLocks noGrp="1"/>
          </p:cNvSpPr>
          <p:nvPr>
            <p:ph type="sldNum" idx="58"/>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tabLst>
                <a:tab pos="0" algn="l"/>
              </a:tabLst>
              <a:defRPr lang="fr-FR" sz="1400" b="0" strike="noStrike" spc="-1">
                <a:solidFill>
                  <a:srgbClr val="000000"/>
                </a:solidFill>
                <a:latin typeface="Times New Roman"/>
              </a:defRPr>
            </a:lvl1pPr>
          </a:lstStyle>
          <a:p>
            <a:pPr indent="0" algn="r">
              <a:lnSpc>
                <a:spcPct val="100000"/>
              </a:lnSpc>
              <a:buNone/>
              <a:tabLst>
                <a:tab pos="0" algn="l"/>
              </a:tabLst>
            </a:pPr>
            <a:fld id="{FC9B6E82-A747-4BBA-A5F8-C260CAB75A64}" type="slidenum">
              <a:rPr lang="fr-FR" sz="1400" b="0" strike="noStrike" spc="-1">
                <a:solidFill>
                  <a:srgbClr val="000000"/>
                </a:solidFill>
                <a:latin typeface="Times New Roman"/>
              </a:rPr>
              <a:t>1</a:t>
            </a:fld>
            <a:endParaRPr lang="fr-FR" sz="14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laceHolder 1"/>
          <p:cNvSpPr>
            <a:spLocks noGrp="1" noRot="1" noChangeAspect="1"/>
          </p:cNvSpPr>
          <p:nvPr>
            <p:ph type="sldImg"/>
          </p:nvPr>
        </p:nvSpPr>
        <p:spPr>
          <a:xfrm>
            <a:off x="685800" y="1143000"/>
            <a:ext cx="5486400" cy="3086100"/>
          </a:xfrm>
          <a:prstGeom prst="rect">
            <a:avLst/>
          </a:prstGeom>
          <a:ln w="0">
            <a:noFill/>
          </a:ln>
        </p:spPr>
      </p:sp>
      <p:sp>
        <p:nvSpPr>
          <p:cNvPr id="51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fr-FR" sz="1200" b="1" strike="noStrike" spc="-1" dirty="0">
                <a:solidFill>
                  <a:srgbClr val="000000"/>
                </a:solidFill>
                <a:latin typeface="Arial"/>
                <a:ea typeface="Calibri"/>
              </a:rPr>
              <a:t>Certaines compétences à évaluer sur EP2 relèvent du champ de compétences des aides-soignants</a:t>
            </a:r>
            <a:r>
              <a:rPr lang="fr-FR" sz="1200" b="0" strike="noStrike" spc="-1" dirty="0">
                <a:solidFill>
                  <a:srgbClr val="000000"/>
                </a:solidFill>
                <a:latin typeface="Arial"/>
                <a:ea typeface="Calibri"/>
              </a:rPr>
              <a:t>, pour certaines actions que l’élève pourrait être amené à réaliser </a:t>
            </a:r>
            <a:r>
              <a:rPr lang="fr-FR" sz="1200" b="0" i="1" strike="noStrike" spc="-1" dirty="0">
                <a:solidFill>
                  <a:srgbClr val="000000"/>
                </a:solidFill>
                <a:latin typeface="Arial"/>
                <a:ea typeface="Calibri"/>
              </a:rPr>
              <a:t>(notamment « C 2.1.3 Contribuer aux activités motrices », « C 2.1.4 Solliciter et aider la personne pour son bien-être socio-esthétique, se vêtir et se dévêtir et la prise des repas », « C 2.1.5 Préserver la continence », « C 2.1.6 Surveiller l’état de la personne et intervenir en conséquence »)</a:t>
            </a:r>
            <a:r>
              <a:rPr lang="fr-FR" sz="1200" b="0" strike="noStrike" spc="-1" dirty="0">
                <a:solidFill>
                  <a:srgbClr val="000000"/>
                </a:solidFill>
                <a:latin typeface="Arial"/>
                <a:ea typeface="Calibri"/>
              </a:rPr>
              <a:t>. L’élève doit être pouvoir bénéficier de la guidance et de la surveillance d’aides-soignants </a:t>
            </a:r>
            <a:r>
              <a:rPr lang="fr-FR" sz="1200" b="1" i="1" strike="noStrike" spc="-1" dirty="0">
                <a:solidFill>
                  <a:srgbClr val="000000"/>
                </a:solidFill>
                <a:latin typeface="Arial"/>
                <a:ea typeface="Calibri"/>
              </a:rPr>
              <a:t>=&gt; Négocier quelques passages dans l’équipe des aides-soignants, de préférence l'après-midi (pas de toilettes ni changes).</a:t>
            </a:r>
            <a:endParaRPr lang="fr-FR" sz="1200" b="0" strike="noStrike" spc="-1" dirty="0">
              <a:solidFill>
                <a:srgbClr val="000000"/>
              </a:solidFill>
              <a:latin typeface="Arial"/>
            </a:endParaRPr>
          </a:p>
          <a:p>
            <a:pPr marL="457200" indent="-228600" defTabSz="914400">
              <a:lnSpc>
                <a:spcPct val="100000"/>
              </a:lnSpc>
              <a:buNone/>
              <a:tabLst>
                <a:tab pos="0" algn="l"/>
              </a:tabLst>
            </a:pPr>
            <a:endParaRPr lang="fr-FR" sz="1200" b="0" strike="noStrike" spc="-1" dirty="0">
              <a:solidFill>
                <a:srgbClr val="000000"/>
              </a:solidFill>
              <a:latin typeface="Arial"/>
            </a:endParaRPr>
          </a:p>
        </p:txBody>
      </p:sp>
      <p:sp>
        <p:nvSpPr>
          <p:cNvPr id="512" name="PlaceHolder 3"/>
          <p:cNvSpPr>
            <a:spLocks noGrp="1"/>
          </p:cNvSpPr>
          <p:nvPr>
            <p:ph type="sldNum" idx="59"/>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tabLst>
                <a:tab pos="0" algn="l"/>
              </a:tabLst>
              <a:defRPr lang="fr-FR" sz="1200" b="0" strike="noStrike" spc="-1">
                <a:solidFill>
                  <a:schemeClr val="dk1"/>
                </a:solidFill>
                <a:latin typeface="Calibri"/>
                <a:ea typeface="Calibri"/>
              </a:defRPr>
            </a:lvl1pPr>
          </a:lstStyle>
          <a:p>
            <a:pPr indent="0" algn="r">
              <a:lnSpc>
                <a:spcPct val="100000"/>
              </a:lnSpc>
              <a:buNone/>
              <a:tabLst>
                <a:tab pos="0" algn="l"/>
              </a:tabLst>
            </a:pPr>
            <a:fld id="{399AD6A2-001A-49CB-A887-15EC97F752BA}" type="slidenum">
              <a:rPr lang="fr-FR" sz="1200" b="0" strike="noStrike" spc="-1">
                <a:solidFill>
                  <a:schemeClr val="dk1"/>
                </a:solidFill>
                <a:latin typeface="Calibri"/>
                <a:ea typeface="Calibri"/>
              </a:rPr>
              <a:t>27</a:t>
            </a:fld>
            <a:endParaRPr lang="fr-FR"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Trebuchet MS"/>
            </a:endParaRPr>
          </a:p>
        </p:txBody>
      </p:sp>
      <p:sp>
        <p:nvSpPr>
          <p:cNvPr id="2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27A01FA-51F1-48BC-B541-96FE94420063}"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Titre et contenu">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8F0B99F7-E9CE-428C-A6B4-5A790C38C8B8}" type="slidenum">
              <a:t>‹N°›</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Trebuchet MS"/>
            </a:endParaRPr>
          </a:p>
        </p:txBody>
      </p:sp>
      <p:sp>
        <p:nvSpPr>
          <p:cNvPr id="19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chemeClr val="dk1">
                  <a:lumMod val="75000"/>
                  <a:lumOff val="25000"/>
                </a:schemeClr>
              </a:solidFill>
              <a:latin typeface="Trebuchet MS"/>
            </a:endParaRPr>
          </a:p>
        </p:txBody>
      </p:sp>
      <p:sp>
        <p:nvSpPr>
          <p:cNvPr id="4" name="PlaceHolder 3"/>
          <p:cNvSpPr>
            <a:spLocks noGrp="1"/>
          </p:cNvSpPr>
          <p:nvPr>
            <p:ph type="ftr" idx="32"/>
          </p:nvPr>
        </p:nvSpPr>
        <p:spPr/>
        <p:txBody>
          <a:bodyPr/>
          <a:lstStyle/>
          <a:p>
            <a:r>
              <a:t>Footer</a:t>
            </a:r>
          </a:p>
        </p:txBody>
      </p:sp>
      <p:sp>
        <p:nvSpPr>
          <p:cNvPr id="5" name="PlaceHolder 4"/>
          <p:cNvSpPr>
            <a:spLocks noGrp="1"/>
          </p:cNvSpPr>
          <p:nvPr>
            <p:ph type="sldNum" idx="33"/>
          </p:nvPr>
        </p:nvSpPr>
        <p:spPr/>
        <p:txBody>
          <a:bodyPr/>
          <a:lstStyle/>
          <a:p>
            <a:fld id="{488516E6-C751-483B-B53D-FA7B706F6BEB}" type="slidenum">
              <a:t>‹N°›</a:t>
            </a:fld>
            <a:endParaRPr/>
          </a:p>
        </p:txBody>
      </p:sp>
      <p:sp>
        <p:nvSpPr>
          <p:cNvPr id="6" name="PlaceHolder 5"/>
          <p:cNvSpPr>
            <a:spLocks noGrp="1"/>
          </p:cNvSpPr>
          <p:nvPr>
            <p:ph type="dt" idx="3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35"/>
          </p:nvPr>
        </p:nvSpPr>
        <p:spPr/>
        <p:txBody>
          <a:bodyPr/>
          <a:lstStyle/>
          <a:p>
            <a:r>
              <a:t>Footer</a:t>
            </a:r>
          </a:p>
        </p:txBody>
      </p:sp>
      <p:sp>
        <p:nvSpPr>
          <p:cNvPr id="3" name="PlaceHolder 2"/>
          <p:cNvSpPr>
            <a:spLocks noGrp="1"/>
          </p:cNvSpPr>
          <p:nvPr>
            <p:ph type="sldNum" idx="36"/>
          </p:nvPr>
        </p:nvSpPr>
        <p:spPr/>
        <p:txBody>
          <a:bodyPr/>
          <a:lstStyle/>
          <a:p>
            <a:fld id="{55264E70-5967-4B51-88D2-16D1BD382496}" type="slidenum">
              <a:t>‹N°›</a:t>
            </a:fld>
            <a:endParaRPr/>
          </a:p>
        </p:txBody>
      </p:sp>
      <p:sp>
        <p:nvSpPr>
          <p:cNvPr id="4" name="PlaceHolder 3"/>
          <p:cNvSpPr>
            <a:spLocks noGrp="1"/>
          </p:cNvSpPr>
          <p:nvPr>
            <p:ph type="dt" idx="34"/>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Trebuchet MS"/>
            </a:endParaRPr>
          </a:p>
        </p:txBody>
      </p:sp>
      <p:sp>
        <p:nvSpPr>
          <p:cNvPr id="23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chemeClr val="dk1">
                  <a:lumMod val="75000"/>
                  <a:lumOff val="25000"/>
                </a:schemeClr>
              </a:solidFill>
              <a:latin typeface="Trebuchet MS"/>
            </a:endParaRPr>
          </a:p>
        </p:txBody>
      </p:sp>
      <p:sp>
        <p:nvSpPr>
          <p:cNvPr id="23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chemeClr val="dk1">
                  <a:lumMod val="75000"/>
                  <a:lumOff val="25000"/>
                </a:schemeClr>
              </a:solidFill>
              <a:latin typeface="Trebuchet MS"/>
            </a:endParaRPr>
          </a:p>
        </p:txBody>
      </p:sp>
      <p:sp>
        <p:nvSpPr>
          <p:cNvPr id="5" name="PlaceHolder 4"/>
          <p:cNvSpPr>
            <a:spLocks noGrp="1"/>
          </p:cNvSpPr>
          <p:nvPr>
            <p:ph type="ftr" idx="38"/>
          </p:nvPr>
        </p:nvSpPr>
        <p:spPr/>
        <p:txBody>
          <a:bodyPr/>
          <a:lstStyle/>
          <a:p>
            <a:r>
              <a:t>Footer</a:t>
            </a:r>
          </a:p>
        </p:txBody>
      </p:sp>
      <p:sp>
        <p:nvSpPr>
          <p:cNvPr id="6" name="PlaceHolder 5"/>
          <p:cNvSpPr>
            <a:spLocks noGrp="1"/>
          </p:cNvSpPr>
          <p:nvPr>
            <p:ph type="sldNum" idx="39"/>
          </p:nvPr>
        </p:nvSpPr>
        <p:spPr/>
        <p:txBody>
          <a:bodyPr/>
          <a:lstStyle/>
          <a:p>
            <a:fld id="{72C5499F-73AD-40A4-9C9B-4B73E7E4698A}" type="slidenum">
              <a:t>‹N°›</a:t>
            </a:fld>
            <a:endParaRPr/>
          </a:p>
        </p:txBody>
      </p:sp>
      <p:sp>
        <p:nvSpPr>
          <p:cNvPr id="7" name="PlaceHolder 6"/>
          <p:cNvSpPr>
            <a:spLocks noGrp="1"/>
          </p:cNvSpPr>
          <p:nvPr>
            <p:ph type="dt" idx="37"/>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41"/>
          </p:nvPr>
        </p:nvSpPr>
        <p:spPr/>
        <p:txBody>
          <a:bodyPr/>
          <a:lstStyle/>
          <a:p>
            <a:r>
              <a:t>Footer</a:t>
            </a:r>
          </a:p>
        </p:txBody>
      </p:sp>
      <p:sp>
        <p:nvSpPr>
          <p:cNvPr id="3" name="PlaceHolder 2"/>
          <p:cNvSpPr>
            <a:spLocks noGrp="1"/>
          </p:cNvSpPr>
          <p:nvPr>
            <p:ph type="sldNum" idx="42"/>
          </p:nvPr>
        </p:nvSpPr>
        <p:spPr/>
        <p:txBody>
          <a:bodyPr/>
          <a:lstStyle/>
          <a:p>
            <a:fld id="{616735D2-5FDA-46FB-9B0D-6943B8271516}" type="slidenum">
              <a:t>‹N°›</a:t>
            </a:fld>
            <a:endParaRPr/>
          </a:p>
        </p:txBody>
      </p:sp>
      <p:sp>
        <p:nvSpPr>
          <p:cNvPr id="4" name="PlaceHolder 3"/>
          <p:cNvSpPr>
            <a:spLocks noGrp="1"/>
          </p:cNvSpPr>
          <p:nvPr>
            <p:ph type="dt" idx="40"/>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Trebuchet MS"/>
            </a:endParaRPr>
          </a:p>
        </p:txBody>
      </p:sp>
      <p:sp>
        <p:nvSpPr>
          <p:cNvPr id="3" name="PlaceHolder 2"/>
          <p:cNvSpPr>
            <a:spLocks noGrp="1"/>
          </p:cNvSpPr>
          <p:nvPr>
            <p:ph type="ftr" idx="44"/>
          </p:nvPr>
        </p:nvSpPr>
        <p:spPr/>
        <p:txBody>
          <a:bodyPr/>
          <a:lstStyle/>
          <a:p>
            <a:r>
              <a:t>Footer</a:t>
            </a:r>
          </a:p>
        </p:txBody>
      </p:sp>
      <p:sp>
        <p:nvSpPr>
          <p:cNvPr id="4" name="PlaceHolder 3"/>
          <p:cNvSpPr>
            <a:spLocks noGrp="1"/>
          </p:cNvSpPr>
          <p:nvPr>
            <p:ph type="sldNum" idx="45"/>
          </p:nvPr>
        </p:nvSpPr>
        <p:spPr/>
        <p:txBody>
          <a:bodyPr/>
          <a:lstStyle/>
          <a:p>
            <a:fld id="{00308E9A-13D9-4C10-B6EE-E4845A30B87F}" type="slidenum">
              <a:t>‹N°›</a:t>
            </a:fld>
            <a:endParaRPr/>
          </a:p>
        </p:txBody>
      </p:sp>
      <p:sp>
        <p:nvSpPr>
          <p:cNvPr id="5" name="PlaceHolder 4"/>
          <p:cNvSpPr>
            <a:spLocks noGrp="1"/>
          </p:cNvSpPr>
          <p:nvPr>
            <p:ph type="dt" idx="4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PlaceHolder 1"/>
          <p:cNvSpPr>
            <a:spLocks noGrp="1"/>
          </p:cNvSpPr>
          <p:nvPr>
            <p:ph type="ftr" idx="47"/>
          </p:nvPr>
        </p:nvSpPr>
        <p:spPr/>
        <p:txBody>
          <a:bodyPr/>
          <a:lstStyle/>
          <a:p>
            <a:r>
              <a:t>Footer</a:t>
            </a:r>
          </a:p>
        </p:txBody>
      </p:sp>
      <p:sp>
        <p:nvSpPr>
          <p:cNvPr id="3" name="PlaceHolder 2"/>
          <p:cNvSpPr>
            <a:spLocks noGrp="1"/>
          </p:cNvSpPr>
          <p:nvPr>
            <p:ph type="sldNum" idx="48"/>
          </p:nvPr>
        </p:nvSpPr>
        <p:spPr/>
        <p:txBody>
          <a:bodyPr/>
          <a:lstStyle/>
          <a:p>
            <a:fld id="{EDFD9DBC-9712-4A81-8C55-BCECC8211AC3}" type="slidenum">
              <a:t>‹N°›</a:t>
            </a:fld>
            <a:endParaRPr/>
          </a:p>
        </p:txBody>
      </p:sp>
      <p:sp>
        <p:nvSpPr>
          <p:cNvPr id="4" name="PlaceHolder 3"/>
          <p:cNvSpPr>
            <a:spLocks noGrp="1"/>
          </p:cNvSpPr>
          <p:nvPr>
            <p:ph type="dt" idx="4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50"/>
          </p:nvPr>
        </p:nvSpPr>
        <p:spPr/>
        <p:txBody>
          <a:bodyPr/>
          <a:lstStyle/>
          <a:p>
            <a:r>
              <a:t>Footer</a:t>
            </a:r>
          </a:p>
        </p:txBody>
      </p:sp>
      <p:sp>
        <p:nvSpPr>
          <p:cNvPr id="3" name="PlaceHolder 2"/>
          <p:cNvSpPr>
            <a:spLocks noGrp="1"/>
          </p:cNvSpPr>
          <p:nvPr>
            <p:ph type="sldNum" idx="51"/>
          </p:nvPr>
        </p:nvSpPr>
        <p:spPr/>
        <p:txBody>
          <a:bodyPr/>
          <a:lstStyle/>
          <a:p>
            <a:fld id="{72B594A3-0582-4576-BC21-804E12E59FC3}" type="slidenum">
              <a:t>‹N°›</a:t>
            </a:fld>
            <a:endParaRPr/>
          </a:p>
        </p:txBody>
      </p:sp>
      <p:sp>
        <p:nvSpPr>
          <p:cNvPr id="4" name="PlaceHolder 3"/>
          <p:cNvSpPr>
            <a:spLocks noGrp="1"/>
          </p:cNvSpPr>
          <p:nvPr>
            <p:ph type="dt" idx="49"/>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53"/>
          </p:nvPr>
        </p:nvSpPr>
        <p:spPr/>
        <p:txBody>
          <a:bodyPr/>
          <a:lstStyle/>
          <a:p>
            <a:r>
              <a:t>Footer</a:t>
            </a:r>
          </a:p>
        </p:txBody>
      </p:sp>
      <p:sp>
        <p:nvSpPr>
          <p:cNvPr id="3" name="PlaceHolder 2"/>
          <p:cNvSpPr>
            <a:spLocks noGrp="1"/>
          </p:cNvSpPr>
          <p:nvPr>
            <p:ph type="sldNum" idx="54"/>
          </p:nvPr>
        </p:nvSpPr>
        <p:spPr/>
        <p:txBody>
          <a:bodyPr/>
          <a:lstStyle/>
          <a:p>
            <a:fld id="{9D32B143-B296-4E6E-A50A-FF4B6D6253F3}" type="slidenum">
              <a:t>‹N°›</a:t>
            </a:fld>
            <a:endParaRPr/>
          </a:p>
        </p:txBody>
      </p:sp>
      <p:sp>
        <p:nvSpPr>
          <p:cNvPr id="4" name="PlaceHolder 3"/>
          <p:cNvSpPr>
            <a:spLocks noGrp="1"/>
          </p:cNvSpPr>
          <p:nvPr>
            <p:ph type="dt" idx="52"/>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itre et légen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232E0AC6-8509-44B3-8609-93F867D61935}"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itation avec légen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02481912-B18C-4825-B7FB-71492533C302}" type="slidenum">
              <a:t>‹N°›</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arte nom">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EC022F96-8338-470B-99BD-DCB42DAA4442}" type="slidenum">
              <a:t>‹N°›</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arte nom citation">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8A7CC149-273C-406E-B9FE-B082E39990C7}" type="slidenum">
              <a:t>‹N°›</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rai ou faux">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lstStyle/>
          <a:p>
            <a:r>
              <a:t>Footer</a:t>
            </a:r>
          </a:p>
        </p:txBody>
      </p:sp>
      <p:sp>
        <p:nvSpPr>
          <p:cNvPr id="3" name="PlaceHolder 2"/>
          <p:cNvSpPr>
            <a:spLocks noGrp="1"/>
          </p:cNvSpPr>
          <p:nvPr>
            <p:ph type="sldNum" idx="18"/>
          </p:nvPr>
        </p:nvSpPr>
        <p:spPr/>
        <p:txBody>
          <a:bodyPr/>
          <a:lstStyle/>
          <a:p>
            <a:fld id="{76870F78-1039-410F-BD6A-E933A1171271}" type="slidenum">
              <a:t>‹N°›</a:t>
            </a:fld>
            <a:endParaRPr/>
          </a:p>
        </p:txBody>
      </p:sp>
      <p:sp>
        <p:nvSpPr>
          <p:cNvPr id="4" name="PlaceHolder 3"/>
          <p:cNvSpPr>
            <a:spLocks noGrp="1"/>
          </p:cNvSpPr>
          <p:nvPr>
            <p:ph type="dt" idx="16"/>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6BBB84ED-956D-41EA-A209-734DB7857D36}" type="slidenum">
              <a:t>‹N°›</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lstStyle/>
          <a:p>
            <a:r>
              <a:t>Footer</a:t>
            </a:r>
          </a:p>
        </p:txBody>
      </p:sp>
      <p:sp>
        <p:nvSpPr>
          <p:cNvPr id="3" name="PlaceHolder 2"/>
          <p:cNvSpPr>
            <a:spLocks noGrp="1"/>
          </p:cNvSpPr>
          <p:nvPr>
            <p:ph type="sldNum" idx="24"/>
          </p:nvPr>
        </p:nvSpPr>
        <p:spPr/>
        <p:txBody>
          <a:bodyPr/>
          <a:lstStyle/>
          <a:p>
            <a:fld id="{5651E29C-E6F4-4D93-A921-0CC5E4443D57}" type="slidenum">
              <a:t>‹N°›</a:t>
            </a:fld>
            <a:endParaRPr/>
          </a:p>
        </p:txBody>
      </p:sp>
      <p:sp>
        <p:nvSpPr>
          <p:cNvPr id="4" name="PlaceHolder 3"/>
          <p:cNvSpPr>
            <a:spLocks noGrp="1"/>
          </p:cNvSpPr>
          <p:nvPr>
            <p:ph type="dt" idx="22"/>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itre et contenu">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AF23F2A6-3BD7-4983-A2A7-C6A04CED226C}" type="slidenum">
              <a:t>‹N°›</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6" name="Group 6"/>
          <p:cNvGrpSpPr/>
          <p:nvPr/>
        </p:nvGrpSpPr>
        <p:grpSpPr>
          <a:xfrm>
            <a:off x="0" y="-8640"/>
            <a:ext cx="12191760" cy="6866640"/>
            <a:chOff x="0" y="-8640"/>
            <a:chExt cx="12191760" cy="6866640"/>
          </a:xfrm>
        </p:grpSpPr>
        <p:cxnSp>
          <p:nvCxnSpPr>
            <p:cNvPr id="27"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2"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3"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4"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5"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6"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7"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8"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9"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0"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grpSp>
        <p:nvGrpSpPr>
          <p:cNvPr id="11" name="Group 6"/>
          <p:cNvGrpSpPr/>
          <p:nvPr/>
        </p:nvGrpSpPr>
        <p:grpSpPr>
          <a:xfrm>
            <a:off x="360" y="-8640"/>
            <a:ext cx="12191400" cy="6866640"/>
            <a:chOff x="360" y="-8640"/>
            <a:chExt cx="12191400" cy="6866640"/>
          </a:xfrm>
        </p:grpSpPr>
        <p:cxnSp>
          <p:nvCxnSpPr>
            <p:cNvPr id="12" name="Straight Connector 31"/>
            <p:cNvCxnSpPr/>
            <p:nvPr/>
          </p:nvCxnSpPr>
          <p:spPr>
            <a:xfrm>
              <a:off x="9370800" y="0"/>
              <a:ext cx="1219680" cy="6858360"/>
            </a:xfrm>
            <a:prstGeom prst="straightConnector1">
              <a:avLst/>
            </a:prstGeom>
            <a:ln w="9525" cap="rnd">
              <a:solidFill>
                <a:srgbClr val="FFFFFF">
                  <a:lumMod val="75000"/>
                </a:srgbClr>
              </a:solidFill>
              <a:round/>
            </a:ln>
          </p:spPr>
        </p:cxnSp>
        <p:cxnSp>
          <p:nvCxnSpPr>
            <p:cNvPr id="13"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14"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5"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6" name="Isosceles Triangle 26"/>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7"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8"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9"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0" name="Isosceles Triangle 30"/>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1" name="Isosceles Triangle 18"/>
            <p:cNvSpPr/>
            <p:nvPr/>
          </p:nvSpPr>
          <p:spPr>
            <a:xfrm rot="10800000">
              <a:off x="360" y="360"/>
              <a:ext cx="842400" cy="5665680"/>
            </a:xfrm>
            <a:prstGeom prst="triangle">
              <a:avLst>
                <a:gd name="adj" fmla="val 10000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22" name="PlaceHolder 1"/>
          <p:cNvSpPr>
            <a:spLocks noGrp="1"/>
          </p:cNvSpPr>
          <p:nvPr>
            <p:ph type="title"/>
          </p:nvPr>
        </p:nvSpPr>
        <p:spPr>
          <a:xfrm>
            <a:off x="1506960" y="2404440"/>
            <a:ext cx="7766640" cy="1645920"/>
          </a:xfrm>
          <a:prstGeom prst="rect">
            <a:avLst/>
          </a:prstGeom>
          <a:noFill/>
          <a:ln w="0">
            <a:noFill/>
          </a:ln>
        </p:spPr>
        <p:txBody>
          <a:bodyPr lIns="91440" tIns="45720" rIns="91440" bIns="45720" anchor="b">
            <a:noAutofit/>
          </a:bodyPr>
          <a:lstStyle/>
          <a:p>
            <a:pPr indent="0" algn="r" defTabSz="457200">
              <a:lnSpc>
                <a:spcPct val="100000"/>
              </a:lnSpc>
              <a:buNone/>
            </a:pPr>
            <a:r>
              <a:rPr lang="fr-FR" sz="5400" b="0" strike="noStrike" spc="-1">
                <a:solidFill>
                  <a:schemeClr val="accent1"/>
                </a:solidFill>
                <a:latin typeface="Trebuchet MS"/>
              </a:rPr>
              <a:t>Modifiez le style du titre</a:t>
            </a:r>
            <a:endParaRPr lang="en-US" sz="5400" b="0" strike="noStrike" spc="-1">
              <a:solidFill>
                <a:schemeClr val="dk1"/>
              </a:solidFill>
              <a:latin typeface="Trebuchet MS"/>
            </a:endParaRPr>
          </a:p>
        </p:txBody>
      </p:sp>
      <p:sp>
        <p:nvSpPr>
          <p:cNvPr id="23" name="PlaceHolder 2"/>
          <p:cNvSpPr>
            <a:spLocks noGrp="1"/>
          </p:cNvSpPr>
          <p:nvPr>
            <p:ph type="dt" idx="1"/>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24" name="PlaceHolder 3"/>
          <p:cNvSpPr>
            <a:spLocks noGrp="1"/>
          </p:cNvSpPr>
          <p:nvPr>
            <p:ph type="ftr" idx="2"/>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25" name="PlaceHolder 4"/>
          <p:cNvSpPr>
            <a:spLocks noGrp="1"/>
          </p:cNvSpPr>
          <p:nvPr>
            <p:ph type="sldNum" idx="3"/>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8790D8D2-67EC-4560-8D89-3AE6B40FA934}"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4" name="Group 6"/>
          <p:cNvGrpSpPr/>
          <p:nvPr/>
        </p:nvGrpSpPr>
        <p:grpSpPr>
          <a:xfrm>
            <a:off x="0" y="-8640"/>
            <a:ext cx="12191760" cy="6866640"/>
            <a:chOff x="0" y="-8640"/>
            <a:chExt cx="12191760" cy="6866640"/>
          </a:xfrm>
        </p:grpSpPr>
        <p:cxnSp>
          <p:nvCxnSpPr>
            <p:cNvPr id="165"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166"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167"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68"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69"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70"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71"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72"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73"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74"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175" name="PlaceHolder 1"/>
          <p:cNvSpPr>
            <a:spLocks noGrp="1"/>
          </p:cNvSpPr>
          <p:nvPr>
            <p:ph type="title"/>
          </p:nvPr>
        </p:nvSpPr>
        <p:spPr>
          <a:xfrm>
            <a:off x="479880" y="1199880"/>
            <a:ext cx="11231640" cy="959760"/>
          </a:xfrm>
          <a:prstGeom prst="rect">
            <a:avLst/>
          </a:prstGeom>
          <a:noFill/>
          <a:ln w="0">
            <a:noFill/>
          </a:ln>
        </p:spPr>
        <p:txBody>
          <a:bodyPr lIns="91440" tIns="45720" rIns="91440" bIns="45720" anchor="t">
            <a:noAutofit/>
          </a:bodyPr>
          <a:lstStyle/>
          <a:p>
            <a:pPr indent="0" defTabSz="457200">
              <a:lnSpc>
                <a:spcPct val="100000"/>
              </a:lnSpc>
              <a:buNone/>
            </a:pPr>
            <a:r>
              <a:rPr lang="fr-FR" sz="3600" b="0" strike="noStrike" spc="-1">
                <a:solidFill>
                  <a:schemeClr val="accent1"/>
                </a:solidFill>
                <a:latin typeface="Trebuchet MS"/>
              </a:rPr>
              <a:t>Titre</a:t>
            </a:r>
            <a:endParaRPr lang="en-US" sz="3600" b="0" strike="noStrike" spc="-1">
              <a:solidFill>
                <a:schemeClr val="dk1"/>
              </a:solidFill>
              <a:latin typeface="Trebuchet MS"/>
            </a:endParaRPr>
          </a:p>
        </p:txBody>
      </p:sp>
      <p:sp>
        <p:nvSpPr>
          <p:cNvPr id="176" name="PlaceHolder 2"/>
          <p:cNvSpPr>
            <a:spLocks noGrp="1"/>
          </p:cNvSpPr>
          <p:nvPr>
            <p:ph type="dt" idx="28"/>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strike="noStrike" cap="all" spc="-1">
                <a:solidFill>
                  <a:schemeClr val="dk1">
                    <a:tint val="75000"/>
                  </a:schemeClr>
                </a:solidFill>
                <a:latin typeface="Trebuchet MS"/>
              </a:defRPr>
            </a:lvl1pPr>
          </a:lstStyle>
          <a:p>
            <a:pPr indent="0" algn="r" defTabSz="457200">
              <a:lnSpc>
                <a:spcPct val="100000"/>
              </a:lnSpc>
              <a:buNone/>
            </a:pPr>
            <a:r>
              <a:rPr lang="fr-FR" sz="900" b="0" strike="noStrike" cap="all" spc="-1">
                <a:solidFill>
                  <a:schemeClr val="dk1">
                    <a:tint val="75000"/>
                  </a:schemeClr>
                </a:solidFill>
                <a:latin typeface="Trebuchet MS"/>
              </a:rPr>
              <a:t>&lt;date/heure&gt;</a:t>
            </a:r>
            <a:endParaRPr lang="fr-FR" sz="900" b="0" strike="noStrike" spc="-1">
              <a:solidFill>
                <a:srgbClr val="000000"/>
              </a:solidFill>
              <a:latin typeface="Times New Roman"/>
            </a:endParaRPr>
          </a:p>
        </p:txBody>
      </p:sp>
      <p:sp>
        <p:nvSpPr>
          <p:cNvPr id="177" name="PlaceHolder 3"/>
          <p:cNvSpPr>
            <a:spLocks noGrp="1"/>
          </p:cNvSpPr>
          <p:nvPr>
            <p:ph type="ftr" idx="29"/>
          </p:nvPr>
        </p:nvSpPr>
        <p:spPr>
          <a:xfrm>
            <a:off x="677160" y="6041520"/>
            <a:ext cx="6297120" cy="364680"/>
          </a:xfrm>
          <a:prstGeom prst="rect">
            <a:avLst/>
          </a:prstGeom>
          <a:noFill/>
          <a:ln w="0">
            <a:noFill/>
          </a:ln>
        </p:spPr>
        <p:txBody>
          <a:bodyPr lIns="91440" tIns="45720" rIns="91440" bIns="45720" anchor="ctr">
            <a:noAutofit/>
          </a:bodyPr>
          <a:lstStyle>
            <a:lvl1pPr indent="0" defTabSz="457200">
              <a:lnSpc>
                <a:spcPct val="100000"/>
              </a:lnSpc>
              <a:buNone/>
              <a:defRPr lang="fr-FR" sz="900" b="0" strike="noStrike" spc="-1">
                <a:solidFill>
                  <a:schemeClr val="dk1">
                    <a:tint val="75000"/>
                  </a:schemeClr>
                </a:solidFill>
                <a:latin typeface="Trebuchet MS"/>
              </a:defRPr>
            </a:lvl1pPr>
          </a:lstStyle>
          <a:p>
            <a:pPr indent="0" defTabSz="457200">
              <a:lnSpc>
                <a:spcPct val="100000"/>
              </a:lnSpc>
              <a:buNone/>
            </a:pPr>
            <a:r>
              <a:rPr lang="fr-FR" sz="900" b="0" strike="noStrike" spc="-1">
                <a:solidFill>
                  <a:schemeClr val="dk1">
                    <a:tint val="75000"/>
                  </a:schemeClr>
                </a:solidFill>
                <a:latin typeface="Trebuchet MS"/>
              </a:rPr>
              <a:t>&lt;pied de page&gt;</a:t>
            </a:r>
            <a:endParaRPr lang="fr-FR" sz="900" b="0" strike="noStrike" spc="-1">
              <a:solidFill>
                <a:srgbClr val="000000"/>
              </a:solidFill>
              <a:latin typeface="Times New Roman"/>
            </a:endParaRPr>
          </a:p>
        </p:txBody>
      </p:sp>
      <p:sp>
        <p:nvSpPr>
          <p:cNvPr id="178" name="PlaceHolder 4"/>
          <p:cNvSpPr>
            <a:spLocks noGrp="1"/>
          </p:cNvSpPr>
          <p:nvPr>
            <p:ph type="sldNum" idx="30"/>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strike="noStrike" spc="-1">
                <a:solidFill>
                  <a:schemeClr val="accent1"/>
                </a:solidFill>
                <a:latin typeface="Trebuchet MS"/>
              </a:defRPr>
            </a:lvl1pPr>
          </a:lstStyle>
          <a:p>
            <a:pPr indent="0" algn="r" defTabSz="457200">
              <a:lnSpc>
                <a:spcPct val="100000"/>
              </a:lnSpc>
              <a:buNone/>
            </a:pPr>
            <a:fld id="{851D95B1-5681-4DD4-8692-7A3B205B8A7A}"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
        <p:nvSpPr>
          <p:cNvPr id="179" name="PlaceHolder 5"/>
          <p:cNvSpPr>
            <a:spLocks noGrp="1"/>
          </p:cNvSpPr>
          <p:nvPr>
            <p:ph type="body"/>
          </p:nvPr>
        </p:nvSpPr>
        <p:spPr>
          <a:xfrm>
            <a:off x="479880" y="2448000"/>
            <a:ext cx="11231640" cy="343152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90C226"/>
              </a:buClr>
              <a:buSzPct val="80000"/>
              <a:buFont typeface="Wingdings 3" charset="2"/>
              <a:buChar char=""/>
            </a:pPr>
            <a:r>
              <a:rPr lang="fr-FR" sz="1800" b="0" strike="noStrike" spc="-1">
                <a:solidFill>
                  <a:schemeClr val="dk1">
                    <a:lumMod val="75000"/>
                    <a:lumOff val="25000"/>
                  </a:schemeClr>
                </a:solidFill>
                <a:latin typeface="Trebuchet MS"/>
              </a:rPr>
              <a:t>Texte de niveau 1</a:t>
            </a:r>
            <a:endParaRPr lang="en-US" sz="1800" b="0" strike="noStrike" spc="-1">
              <a:solidFill>
                <a:schemeClr val="dk1">
                  <a:lumMod val="75000"/>
                  <a:lumOff val="25000"/>
                </a:schemeClr>
              </a:solidFill>
              <a:latin typeface="Trebuchet MS"/>
            </a:endParaRPr>
          </a:p>
          <a:p>
            <a:pPr marL="743040" lvl="1" indent="-285840" defTabSz="457200">
              <a:lnSpc>
                <a:spcPct val="100000"/>
              </a:lnSpc>
              <a:spcBef>
                <a:spcPts val="1001"/>
              </a:spcBef>
              <a:buClr>
                <a:srgbClr val="90C226"/>
              </a:buClr>
              <a:buSzPct val="80000"/>
              <a:buFont typeface="Wingdings 3" charset="2"/>
              <a:buChar char=""/>
            </a:pPr>
            <a:r>
              <a:rPr lang="fr-FR" sz="1600" b="0" strike="noStrike" spc="-1">
                <a:solidFill>
                  <a:schemeClr val="dk1">
                    <a:lumMod val="75000"/>
                    <a:lumOff val="25000"/>
                  </a:schemeClr>
                </a:solidFill>
                <a:latin typeface="Trebuchet MS"/>
              </a:rPr>
              <a:t>Texte de niveau 2</a:t>
            </a:r>
            <a:endParaRPr lang="en-US" sz="1600" b="0" strike="noStrike" spc="-1">
              <a:solidFill>
                <a:schemeClr val="dk1">
                  <a:lumMod val="75000"/>
                  <a:lumOff val="25000"/>
                </a:schemeClr>
              </a:solidFill>
              <a:latin typeface="Trebuchet MS"/>
            </a:endParaRPr>
          </a:p>
          <a:p>
            <a:pPr marL="1143000" lvl="2" indent="-228600" defTabSz="457200">
              <a:lnSpc>
                <a:spcPct val="100000"/>
              </a:lnSpc>
              <a:spcBef>
                <a:spcPts val="1001"/>
              </a:spcBef>
              <a:buClr>
                <a:srgbClr val="90C226"/>
              </a:buClr>
              <a:buSzPct val="80000"/>
              <a:buFont typeface="Wingdings 3" charset="2"/>
              <a:buChar char=""/>
            </a:pPr>
            <a:r>
              <a:rPr lang="fr-FR" sz="1400" b="0" strike="noStrike" spc="-1">
                <a:solidFill>
                  <a:schemeClr val="dk1">
                    <a:lumMod val="75000"/>
                    <a:lumOff val="25000"/>
                  </a:schemeClr>
                </a:solidFill>
                <a:latin typeface="Trebuchet MS"/>
              </a:rPr>
              <a:t>Texte de niveau 3</a:t>
            </a:r>
            <a:endParaRPr lang="en-US" sz="1400" b="0" strike="noStrike" spc="-1">
              <a:solidFill>
                <a:schemeClr val="dk1">
                  <a:lumMod val="75000"/>
                  <a:lumOff val="25000"/>
                </a:schemeClr>
              </a:solidFill>
              <a:latin typeface="Trebuchet MS"/>
            </a:endParaRPr>
          </a:p>
          <a:p>
            <a:pPr marL="1600200" lvl="3"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Texte de niveau 4</a:t>
            </a:r>
            <a:endParaRPr lang="en-US" sz="1200" b="0" strike="noStrike" spc="-1">
              <a:solidFill>
                <a:schemeClr val="dk1">
                  <a:lumMod val="75000"/>
                  <a:lumOff val="25000"/>
                </a:schemeClr>
              </a:solidFill>
              <a:latin typeface="Trebuchet MS"/>
            </a:endParaRPr>
          </a:p>
          <a:p>
            <a:pPr marL="2057400" lvl="4"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Texte de niveau 5</a:t>
            </a:r>
            <a:endParaRPr lang="en-US" sz="1200" b="0" strike="noStrike" spc="-1">
              <a:solidFill>
                <a:schemeClr val="dk1">
                  <a:lumMod val="75000"/>
                  <a:lumOff val="25000"/>
                </a:schemeClr>
              </a:solidFill>
              <a:latin typeface="Trebuchet MS"/>
            </a:endParaRPr>
          </a:p>
        </p:txBody>
      </p:sp>
      <p:sp>
        <p:nvSpPr>
          <p:cNvPr id="180" name="PlaceHolder 6"/>
          <p:cNvSpPr>
            <a:spLocks noGrp="1"/>
          </p:cNvSpPr>
          <p:nvPr>
            <p:ph type="body"/>
          </p:nvPr>
        </p:nvSpPr>
        <p:spPr>
          <a:xfrm>
            <a:off x="4416120" y="240120"/>
            <a:ext cx="7295760" cy="479520"/>
          </a:xfrm>
          <a:prstGeom prst="rect">
            <a:avLst/>
          </a:prstGeom>
          <a:noFill/>
          <a:ln w="0">
            <a:noFill/>
          </a:ln>
        </p:spPr>
        <p:txBody>
          <a:bodyPr lIns="91440" tIns="45720" rIns="91440" bIns="45720" anchor="t">
            <a:noAutofit/>
          </a:bodyPr>
          <a:lstStyle/>
          <a:p>
            <a:pPr marL="108000" indent="-108000" algn="r" defTabSz="457200">
              <a:lnSpc>
                <a:spcPct val="100000"/>
              </a:lnSpc>
              <a:spcBef>
                <a:spcPts val="1001"/>
              </a:spcBef>
              <a:buClr>
                <a:srgbClr val="90C226"/>
              </a:buClr>
              <a:buSzPct val="80000"/>
              <a:buFont typeface="Trebuchet MS"/>
              <a:buAutoNum type="arabicPeriod"/>
            </a:pPr>
            <a:r>
              <a:rPr lang="fr-FR" sz="750" b="1" strike="noStrike" spc="-1">
                <a:solidFill>
                  <a:schemeClr val="dk1">
                    <a:lumMod val="75000"/>
                    <a:lumOff val="25000"/>
                  </a:schemeClr>
                </a:solidFill>
                <a:latin typeface="Trebuchet MS"/>
              </a:rPr>
              <a:t>Titre</a:t>
            </a:r>
            <a:endParaRPr lang="en-US" sz="750" b="0" strike="noStrike" spc="-1">
              <a:solidFill>
                <a:schemeClr val="dk1">
                  <a:lumMod val="75000"/>
                  <a:lumOff val="25000"/>
                </a:schemeClr>
              </a:solidFill>
              <a:latin typeface="Trebuchet MS"/>
            </a:endParaRPr>
          </a:p>
          <a:p>
            <a:pPr marL="108000" lvl="1" indent="-108000" algn="r" defTabSz="457200">
              <a:lnSpc>
                <a:spcPct val="100000"/>
              </a:lnSpc>
              <a:buClr>
                <a:srgbClr val="90C226"/>
              </a:buClr>
              <a:buSzPct val="80000"/>
              <a:buFont typeface="Trebuchet MS"/>
              <a:buAutoNum type="alphaLcPeriod"/>
            </a:pPr>
            <a:r>
              <a:rPr lang="fr-FR" sz="750" b="0" strike="noStrike" spc="-1">
                <a:solidFill>
                  <a:schemeClr val="dk1">
                    <a:lumMod val="75000"/>
                    <a:lumOff val="25000"/>
                  </a:schemeClr>
                </a:solidFill>
                <a:latin typeface="Trebuchet MS"/>
              </a:rPr>
              <a:t>Sous-titre</a:t>
            </a:r>
            <a:endParaRPr lang="en-US" sz="750" b="0" strike="noStrike" spc="-1">
              <a:solidFill>
                <a:schemeClr val="dk1">
                  <a:lumMod val="75000"/>
                  <a:lumOff val="25000"/>
                </a:schemeClr>
              </a:solidFill>
              <a:latin typeface="Trebuchet MS"/>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1" name="Group 6"/>
          <p:cNvGrpSpPr/>
          <p:nvPr/>
        </p:nvGrpSpPr>
        <p:grpSpPr>
          <a:xfrm>
            <a:off x="0" y="-8640"/>
            <a:ext cx="12191760" cy="6866640"/>
            <a:chOff x="0" y="-8640"/>
            <a:chExt cx="12191760" cy="6866640"/>
          </a:xfrm>
        </p:grpSpPr>
        <p:cxnSp>
          <p:nvCxnSpPr>
            <p:cNvPr id="182"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183"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184"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85"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86"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87"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88"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89"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90"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91"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192"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rmAutofit/>
          </a:bodyPr>
          <a:lstStyle/>
          <a:p>
            <a:pPr indent="0" defTabSz="457200">
              <a:lnSpc>
                <a:spcPct val="100000"/>
              </a:lnSpc>
              <a:buNone/>
            </a:pPr>
            <a:r>
              <a:rPr lang="fr-FR" sz="3600" b="0" strike="noStrike" spc="-1">
                <a:solidFill>
                  <a:schemeClr val="accent1"/>
                </a:solidFill>
                <a:latin typeface="Trebuchet MS"/>
              </a:rPr>
              <a:t>Modifiez le style du titre</a:t>
            </a:r>
            <a:endParaRPr lang="en-US" sz="3600" b="0" strike="noStrike" spc="-1">
              <a:solidFill>
                <a:schemeClr val="dk1"/>
              </a:solidFill>
              <a:latin typeface="Trebuchet MS"/>
            </a:endParaRPr>
          </a:p>
        </p:txBody>
      </p:sp>
      <p:sp>
        <p:nvSpPr>
          <p:cNvPr id="193" name="PlaceHolder 2"/>
          <p:cNvSpPr>
            <a:spLocks noGrp="1"/>
          </p:cNvSpPr>
          <p:nvPr>
            <p:ph type="body"/>
          </p:nvPr>
        </p:nvSpPr>
        <p:spPr>
          <a:xfrm>
            <a:off x="677160" y="2160720"/>
            <a:ext cx="8596440" cy="388044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90C226"/>
              </a:buClr>
              <a:buSzPct val="80000"/>
              <a:buFont typeface="Wingdings 3" charset="2"/>
              <a:buChar char=""/>
            </a:pPr>
            <a:r>
              <a:rPr lang="fr-FR" sz="1800" b="0" strike="noStrike" spc="-1">
                <a:solidFill>
                  <a:schemeClr val="dk1">
                    <a:lumMod val="75000"/>
                    <a:lumOff val="25000"/>
                  </a:schemeClr>
                </a:solidFill>
                <a:latin typeface="Trebuchet MS"/>
              </a:rPr>
              <a:t>Cliquez pour modifier les styles du texte du masque</a:t>
            </a:r>
            <a:endParaRPr lang="en-US" sz="1800" b="0" strike="noStrike" spc="-1">
              <a:solidFill>
                <a:schemeClr val="dk1">
                  <a:lumMod val="75000"/>
                  <a:lumOff val="25000"/>
                </a:schemeClr>
              </a:solidFill>
              <a:latin typeface="Trebuchet MS"/>
            </a:endParaRPr>
          </a:p>
          <a:p>
            <a:pPr marL="743040" lvl="1" indent="-285840" defTabSz="457200">
              <a:lnSpc>
                <a:spcPct val="100000"/>
              </a:lnSpc>
              <a:spcBef>
                <a:spcPts val="1001"/>
              </a:spcBef>
              <a:buClr>
                <a:srgbClr val="90C226"/>
              </a:buClr>
              <a:buSzPct val="80000"/>
              <a:buFont typeface="Wingdings 3" charset="2"/>
              <a:buChar char=""/>
            </a:pPr>
            <a:r>
              <a:rPr lang="fr-FR" sz="1600" b="0" strike="noStrike" spc="-1">
                <a:solidFill>
                  <a:schemeClr val="dk1">
                    <a:lumMod val="75000"/>
                    <a:lumOff val="25000"/>
                  </a:schemeClr>
                </a:solidFill>
                <a:latin typeface="Trebuchet MS"/>
              </a:rPr>
              <a:t>Deuxième niveau</a:t>
            </a:r>
            <a:endParaRPr lang="en-US" sz="1600" b="0" strike="noStrike" spc="-1">
              <a:solidFill>
                <a:schemeClr val="dk1">
                  <a:lumMod val="75000"/>
                  <a:lumOff val="25000"/>
                </a:schemeClr>
              </a:solidFill>
              <a:latin typeface="Trebuchet MS"/>
            </a:endParaRPr>
          </a:p>
          <a:p>
            <a:pPr marL="1143000" lvl="2" indent="-228600" defTabSz="457200">
              <a:lnSpc>
                <a:spcPct val="100000"/>
              </a:lnSpc>
              <a:spcBef>
                <a:spcPts val="1001"/>
              </a:spcBef>
              <a:buClr>
                <a:srgbClr val="90C226"/>
              </a:buClr>
              <a:buSzPct val="80000"/>
              <a:buFont typeface="Wingdings 3" charset="2"/>
              <a:buChar char=""/>
            </a:pPr>
            <a:r>
              <a:rPr lang="fr-FR" sz="1400" b="0" strike="noStrike" spc="-1">
                <a:solidFill>
                  <a:schemeClr val="dk1">
                    <a:lumMod val="75000"/>
                    <a:lumOff val="25000"/>
                  </a:schemeClr>
                </a:solidFill>
                <a:latin typeface="Trebuchet MS"/>
              </a:rPr>
              <a:t>Troisième niveau</a:t>
            </a:r>
            <a:endParaRPr lang="en-US" sz="1400" b="0" strike="noStrike" spc="-1">
              <a:solidFill>
                <a:schemeClr val="dk1">
                  <a:lumMod val="75000"/>
                  <a:lumOff val="25000"/>
                </a:schemeClr>
              </a:solidFill>
              <a:latin typeface="Trebuchet MS"/>
            </a:endParaRPr>
          </a:p>
          <a:p>
            <a:pPr marL="1600200" lvl="3"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Quatrième niveau</a:t>
            </a:r>
            <a:endParaRPr lang="en-US" sz="1200" b="0" strike="noStrike" spc="-1">
              <a:solidFill>
                <a:schemeClr val="dk1">
                  <a:lumMod val="75000"/>
                  <a:lumOff val="25000"/>
                </a:schemeClr>
              </a:solidFill>
              <a:latin typeface="Trebuchet MS"/>
            </a:endParaRPr>
          </a:p>
          <a:p>
            <a:pPr marL="2057400" lvl="4"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Cinquième niveau</a:t>
            </a:r>
            <a:endParaRPr lang="en-US" sz="1200" b="0" strike="noStrike" spc="-1">
              <a:solidFill>
                <a:schemeClr val="dk1">
                  <a:lumMod val="75000"/>
                  <a:lumOff val="25000"/>
                </a:schemeClr>
              </a:solidFill>
              <a:latin typeface="Trebuchet MS"/>
            </a:endParaRPr>
          </a:p>
        </p:txBody>
      </p:sp>
      <p:sp>
        <p:nvSpPr>
          <p:cNvPr id="194" name="PlaceHolder 3"/>
          <p:cNvSpPr>
            <a:spLocks noGrp="1"/>
          </p:cNvSpPr>
          <p:nvPr>
            <p:ph type="dt" idx="31"/>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195" name="PlaceHolder 4"/>
          <p:cNvSpPr>
            <a:spLocks noGrp="1"/>
          </p:cNvSpPr>
          <p:nvPr>
            <p:ph type="ftr" idx="32"/>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196" name="PlaceHolder 5"/>
          <p:cNvSpPr>
            <a:spLocks noGrp="1"/>
          </p:cNvSpPr>
          <p:nvPr>
            <p:ph type="sldNum" idx="33"/>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6199669E-C35B-4884-903A-E8F7D207449F}"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9" name="Group 6"/>
          <p:cNvGrpSpPr/>
          <p:nvPr/>
        </p:nvGrpSpPr>
        <p:grpSpPr>
          <a:xfrm>
            <a:off x="0" y="-8640"/>
            <a:ext cx="12191760" cy="6866640"/>
            <a:chOff x="0" y="-8640"/>
            <a:chExt cx="12191760" cy="6866640"/>
          </a:xfrm>
        </p:grpSpPr>
        <p:cxnSp>
          <p:nvCxnSpPr>
            <p:cNvPr id="200"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201"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202"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03"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04"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205"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206"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07"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08"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09"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210" name="PlaceHolder 1"/>
          <p:cNvSpPr>
            <a:spLocks noGrp="1"/>
          </p:cNvSpPr>
          <p:nvPr>
            <p:ph type="title"/>
          </p:nvPr>
        </p:nvSpPr>
        <p:spPr>
          <a:xfrm>
            <a:off x="677160" y="2700720"/>
            <a:ext cx="8596440" cy="1826280"/>
          </a:xfrm>
          <a:prstGeom prst="rect">
            <a:avLst/>
          </a:prstGeom>
          <a:noFill/>
          <a:ln w="0">
            <a:noFill/>
          </a:ln>
        </p:spPr>
        <p:txBody>
          <a:bodyPr lIns="91440" tIns="45720" rIns="91440" bIns="45720" anchor="b">
            <a:noAutofit/>
          </a:bodyPr>
          <a:lstStyle/>
          <a:p>
            <a:pPr indent="0" defTabSz="457200">
              <a:lnSpc>
                <a:spcPct val="100000"/>
              </a:lnSpc>
              <a:buNone/>
            </a:pPr>
            <a:r>
              <a:rPr lang="fr-FR" sz="4000" b="0" strike="noStrike" spc="-1">
                <a:solidFill>
                  <a:schemeClr val="accent1"/>
                </a:solidFill>
                <a:latin typeface="Trebuchet MS"/>
              </a:rPr>
              <a:t>Modifiez le style du titre</a:t>
            </a:r>
            <a:endParaRPr lang="en-US" sz="4000" b="0" strike="noStrike" spc="-1">
              <a:solidFill>
                <a:schemeClr val="dk1"/>
              </a:solidFill>
              <a:latin typeface="Trebuchet MS"/>
            </a:endParaRPr>
          </a:p>
        </p:txBody>
      </p:sp>
      <p:sp>
        <p:nvSpPr>
          <p:cNvPr id="211" name="PlaceHolder 2"/>
          <p:cNvSpPr>
            <a:spLocks noGrp="1"/>
          </p:cNvSpPr>
          <p:nvPr>
            <p:ph type="body"/>
          </p:nvPr>
        </p:nvSpPr>
        <p:spPr>
          <a:xfrm>
            <a:off x="677160" y="4527360"/>
            <a:ext cx="8596440" cy="860040"/>
          </a:xfrm>
          <a:prstGeom prst="rect">
            <a:avLst/>
          </a:prstGeom>
          <a:noFill/>
          <a:ln w="0">
            <a:noFill/>
          </a:ln>
        </p:spPr>
        <p:txBody>
          <a:bodyPr lIns="91440" tIns="45720" rIns="91440" bIns="45720" anchor="t">
            <a:noAutofit/>
          </a:bodyPr>
          <a:lstStyle/>
          <a:p>
            <a:pPr indent="0" defTabSz="457200">
              <a:lnSpc>
                <a:spcPct val="100000"/>
              </a:lnSpc>
              <a:spcBef>
                <a:spcPts val="1001"/>
              </a:spcBef>
              <a:buNone/>
              <a:tabLst>
                <a:tab pos="0" algn="l"/>
              </a:tabLst>
            </a:pPr>
            <a:r>
              <a:rPr lang="fr-FR" sz="2000" b="0" strike="noStrike" spc="-1">
                <a:solidFill>
                  <a:schemeClr val="dk1">
                    <a:lumMod val="50000"/>
                    <a:lumOff val="50000"/>
                  </a:schemeClr>
                </a:solidFill>
                <a:latin typeface="Trebuchet MS"/>
              </a:rPr>
              <a:t>Cliquez pour modifier les styles du texte du masque</a:t>
            </a:r>
            <a:endParaRPr lang="en-US" sz="2000" b="0" strike="noStrike" spc="-1">
              <a:solidFill>
                <a:schemeClr val="dk1">
                  <a:lumMod val="75000"/>
                  <a:lumOff val="25000"/>
                </a:schemeClr>
              </a:solidFill>
              <a:latin typeface="Trebuchet MS"/>
            </a:endParaRPr>
          </a:p>
        </p:txBody>
      </p:sp>
      <p:sp>
        <p:nvSpPr>
          <p:cNvPr id="212" name="PlaceHolder 3"/>
          <p:cNvSpPr>
            <a:spLocks noGrp="1"/>
          </p:cNvSpPr>
          <p:nvPr>
            <p:ph type="dt" idx="34"/>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213" name="PlaceHolder 4"/>
          <p:cNvSpPr>
            <a:spLocks noGrp="1"/>
          </p:cNvSpPr>
          <p:nvPr>
            <p:ph type="ftr" idx="35"/>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214" name="PlaceHolder 5"/>
          <p:cNvSpPr>
            <a:spLocks noGrp="1"/>
          </p:cNvSpPr>
          <p:nvPr>
            <p:ph type="sldNum" idx="36"/>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A2BF8F8B-034C-4A10-9BF3-7BE8C0CD532B}"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15" name="Group 6"/>
          <p:cNvGrpSpPr/>
          <p:nvPr/>
        </p:nvGrpSpPr>
        <p:grpSpPr>
          <a:xfrm>
            <a:off x="0" y="-8640"/>
            <a:ext cx="12191760" cy="6866640"/>
            <a:chOff x="0" y="-8640"/>
            <a:chExt cx="12191760" cy="6866640"/>
          </a:xfrm>
        </p:grpSpPr>
        <p:cxnSp>
          <p:nvCxnSpPr>
            <p:cNvPr id="216"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217"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218"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19"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20"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221"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222"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23"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24"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25"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226"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Autofit/>
          </a:bodyPr>
          <a:lstStyle/>
          <a:p>
            <a:pPr indent="0" defTabSz="457200">
              <a:lnSpc>
                <a:spcPct val="100000"/>
              </a:lnSpc>
              <a:buNone/>
            </a:pPr>
            <a:r>
              <a:rPr lang="fr-FR" sz="3600" b="0" strike="noStrike" spc="-1">
                <a:solidFill>
                  <a:schemeClr val="accent1"/>
                </a:solidFill>
                <a:latin typeface="Trebuchet MS"/>
              </a:rPr>
              <a:t>Modifiez le style du titre</a:t>
            </a:r>
            <a:endParaRPr lang="en-US" sz="3600" b="0" strike="noStrike" spc="-1">
              <a:solidFill>
                <a:schemeClr val="dk1"/>
              </a:solidFill>
              <a:latin typeface="Trebuchet MS"/>
            </a:endParaRPr>
          </a:p>
        </p:txBody>
      </p:sp>
      <p:sp>
        <p:nvSpPr>
          <p:cNvPr id="227" name="PlaceHolder 2"/>
          <p:cNvSpPr>
            <a:spLocks noGrp="1"/>
          </p:cNvSpPr>
          <p:nvPr>
            <p:ph type="body"/>
          </p:nvPr>
        </p:nvSpPr>
        <p:spPr>
          <a:xfrm>
            <a:off x="677160" y="2160720"/>
            <a:ext cx="4183560" cy="388044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90C226"/>
              </a:buClr>
              <a:buSzPct val="80000"/>
              <a:buFont typeface="Wingdings 3" charset="2"/>
              <a:buChar char=""/>
            </a:pPr>
            <a:r>
              <a:rPr lang="fr-FR" sz="1800" b="0" strike="noStrike" spc="-1">
                <a:solidFill>
                  <a:schemeClr val="dk1">
                    <a:lumMod val="75000"/>
                    <a:lumOff val="25000"/>
                  </a:schemeClr>
                </a:solidFill>
                <a:latin typeface="Trebuchet MS"/>
              </a:rPr>
              <a:t>Cliquez pour modifier les styles du texte du masque</a:t>
            </a:r>
            <a:endParaRPr lang="en-US" sz="1800" b="0" strike="noStrike" spc="-1">
              <a:solidFill>
                <a:schemeClr val="dk1">
                  <a:lumMod val="75000"/>
                  <a:lumOff val="25000"/>
                </a:schemeClr>
              </a:solidFill>
              <a:latin typeface="Trebuchet MS"/>
            </a:endParaRPr>
          </a:p>
          <a:p>
            <a:pPr marL="743040" lvl="1" indent="-285840" defTabSz="457200">
              <a:lnSpc>
                <a:spcPct val="100000"/>
              </a:lnSpc>
              <a:spcBef>
                <a:spcPts val="1001"/>
              </a:spcBef>
              <a:buClr>
                <a:srgbClr val="90C226"/>
              </a:buClr>
              <a:buSzPct val="80000"/>
              <a:buFont typeface="Wingdings 3" charset="2"/>
              <a:buChar char=""/>
            </a:pPr>
            <a:r>
              <a:rPr lang="fr-FR" sz="1600" b="0" strike="noStrike" spc="-1">
                <a:solidFill>
                  <a:schemeClr val="dk1">
                    <a:lumMod val="75000"/>
                    <a:lumOff val="25000"/>
                  </a:schemeClr>
                </a:solidFill>
                <a:latin typeface="Trebuchet MS"/>
              </a:rPr>
              <a:t>Deuxième niveau</a:t>
            </a:r>
            <a:endParaRPr lang="en-US" sz="1600" b="0" strike="noStrike" spc="-1">
              <a:solidFill>
                <a:schemeClr val="dk1">
                  <a:lumMod val="75000"/>
                  <a:lumOff val="25000"/>
                </a:schemeClr>
              </a:solidFill>
              <a:latin typeface="Trebuchet MS"/>
            </a:endParaRPr>
          </a:p>
          <a:p>
            <a:pPr marL="1143000" lvl="2" indent="-228600" defTabSz="457200">
              <a:lnSpc>
                <a:spcPct val="100000"/>
              </a:lnSpc>
              <a:spcBef>
                <a:spcPts val="1001"/>
              </a:spcBef>
              <a:buClr>
                <a:srgbClr val="90C226"/>
              </a:buClr>
              <a:buSzPct val="80000"/>
              <a:buFont typeface="Wingdings 3" charset="2"/>
              <a:buChar char=""/>
            </a:pPr>
            <a:r>
              <a:rPr lang="fr-FR" sz="1400" b="0" strike="noStrike" spc="-1">
                <a:solidFill>
                  <a:schemeClr val="dk1">
                    <a:lumMod val="75000"/>
                    <a:lumOff val="25000"/>
                  </a:schemeClr>
                </a:solidFill>
                <a:latin typeface="Trebuchet MS"/>
              </a:rPr>
              <a:t>Troisième niveau</a:t>
            </a:r>
            <a:endParaRPr lang="en-US" sz="1400" b="0" strike="noStrike" spc="-1">
              <a:solidFill>
                <a:schemeClr val="dk1">
                  <a:lumMod val="75000"/>
                  <a:lumOff val="25000"/>
                </a:schemeClr>
              </a:solidFill>
              <a:latin typeface="Trebuchet MS"/>
            </a:endParaRPr>
          </a:p>
          <a:p>
            <a:pPr marL="1600200" lvl="3"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Quatrième niveau</a:t>
            </a:r>
            <a:endParaRPr lang="en-US" sz="1200" b="0" strike="noStrike" spc="-1">
              <a:solidFill>
                <a:schemeClr val="dk1">
                  <a:lumMod val="75000"/>
                  <a:lumOff val="25000"/>
                </a:schemeClr>
              </a:solidFill>
              <a:latin typeface="Trebuchet MS"/>
            </a:endParaRPr>
          </a:p>
          <a:p>
            <a:pPr marL="2057400" lvl="4"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Cinquième niveau</a:t>
            </a:r>
            <a:endParaRPr lang="en-US" sz="1200" b="0" strike="noStrike" spc="-1">
              <a:solidFill>
                <a:schemeClr val="dk1">
                  <a:lumMod val="75000"/>
                  <a:lumOff val="25000"/>
                </a:schemeClr>
              </a:solidFill>
              <a:latin typeface="Trebuchet MS"/>
            </a:endParaRPr>
          </a:p>
        </p:txBody>
      </p:sp>
      <p:sp>
        <p:nvSpPr>
          <p:cNvPr id="228" name="PlaceHolder 3"/>
          <p:cNvSpPr>
            <a:spLocks noGrp="1"/>
          </p:cNvSpPr>
          <p:nvPr>
            <p:ph type="body"/>
          </p:nvPr>
        </p:nvSpPr>
        <p:spPr>
          <a:xfrm>
            <a:off x="5090040" y="2160720"/>
            <a:ext cx="4183560" cy="388044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90C226"/>
              </a:buClr>
              <a:buSzPct val="80000"/>
              <a:buFont typeface="Wingdings 3" charset="2"/>
              <a:buChar char=""/>
            </a:pPr>
            <a:r>
              <a:rPr lang="fr-FR" sz="1800" b="0" strike="noStrike" spc="-1">
                <a:solidFill>
                  <a:schemeClr val="dk1">
                    <a:lumMod val="75000"/>
                    <a:lumOff val="25000"/>
                  </a:schemeClr>
                </a:solidFill>
                <a:latin typeface="Trebuchet MS"/>
              </a:rPr>
              <a:t>Cliquez pour modifier les styles du texte du masque</a:t>
            </a:r>
            <a:endParaRPr lang="en-US" sz="1800" b="0" strike="noStrike" spc="-1">
              <a:solidFill>
                <a:schemeClr val="dk1">
                  <a:lumMod val="75000"/>
                  <a:lumOff val="25000"/>
                </a:schemeClr>
              </a:solidFill>
              <a:latin typeface="Trebuchet MS"/>
            </a:endParaRPr>
          </a:p>
          <a:p>
            <a:pPr marL="743040" lvl="1" indent="-285840" defTabSz="457200">
              <a:lnSpc>
                <a:spcPct val="100000"/>
              </a:lnSpc>
              <a:spcBef>
                <a:spcPts val="1001"/>
              </a:spcBef>
              <a:buClr>
                <a:srgbClr val="90C226"/>
              </a:buClr>
              <a:buSzPct val="80000"/>
              <a:buFont typeface="Wingdings 3" charset="2"/>
              <a:buChar char=""/>
            </a:pPr>
            <a:r>
              <a:rPr lang="fr-FR" sz="1600" b="0" strike="noStrike" spc="-1">
                <a:solidFill>
                  <a:schemeClr val="dk1">
                    <a:lumMod val="75000"/>
                    <a:lumOff val="25000"/>
                  </a:schemeClr>
                </a:solidFill>
                <a:latin typeface="Trebuchet MS"/>
              </a:rPr>
              <a:t>Deuxième niveau</a:t>
            </a:r>
            <a:endParaRPr lang="en-US" sz="1600" b="0" strike="noStrike" spc="-1">
              <a:solidFill>
                <a:schemeClr val="dk1">
                  <a:lumMod val="75000"/>
                  <a:lumOff val="25000"/>
                </a:schemeClr>
              </a:solidFill>
              <a:latin typeface="Trebuchet MS"/>
            </a:endParaRPr>
          </a:p>
          <a:p>
            <a:pPr marL="1143000" lvl="2" indent="-228600" defTabSz="457200">
              <a:lnSpc>
                <a:spcPct val="100000"/>
              </a:lnSpc>
              <a:spcBef>
                <a:spcPts val="1001"/>
              </a:spcBef>
              <a:buClr>
                <a:srgbClr val="90C226"/>
              </a:buClr>
              <a:buSzPct val="80000"/>
              <a:buFont typeface="Wingdings 3" charset="2"/>
              <a:buChar char=""/>
            </a:pPr>
            <a:r>
              <a:rPr lang="fr-FR" sz="1400" b="0" strike="noStrike" spc="-1">
                <a:solidFill>
                  <a:schemeClr val="dk1">
                    <a:lumMod val="75000"/>
                    <a:lumOff val="25000"/>
                  </a:schemeClr>
                </a:solidFill>
                <a:latin typeface="Trebuchet MS"/>
              </a:rPr>
              <a:t>Troisième niveau</a:t>
            </a:r>
            <a:endParaRPr lang="en-US" sz="1400" b="0" strike="noStrike" spc="-1">
              <a:solidFill>
                <a:schemeClr val="dk1">
                  <a:lumMod val="75000"/>
                  <a:lumOff val="25000"/>
                </a:schemeClr>
              </a:solidFill>
              <a:latin typeface="Trebuchet MS"/>
            </a:endParaRPr>
          </a:p>
          <a:p>
            <a:pPr marL="1600200" lvl="3"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Quatrième niveau</a:t>
            </a:r>
            <a:endParaRPr lang="en-US" sz="1200" b="0" strike="noStrike" spc="-1">
              <a:solidFill>
                <a:schemeClr val="dk1">
                  <a:lumMod val="75000"/>
                  <a:lumOff val="25000"/>
                </a:schemeClr>
              </a:solidFill>
              <a:latin typeface="Trebuchet MS"/>
            </a:endParaRPr>
          </a:p>
          <a:p>
            <a:pPr marL="2057400" lvl="4"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Cinquième niveau</a:t>
            </a:r>
            <a:endParaRPr lang="en-US" sz="1200" b="0" strike="noStrike" spc="-1">
              <a:solidFill>
                <a:schemeClr val="dk1">
                  <a:lumMod val="75000"/>
                  <a:lumOff val="25000"/>
                </a:schemeClr>
              </a:solidFill>
              <a:latin typeface="Trebuchet MS"/>
            </a:endParaRPr>
          </a:p>
        </p:txBody>
      </p:sp>
      <p:sp>
        <p:nvSpPr>
          <p:cNvPr id="229" name="PlaceHolder 4"/>
          <p:cNvSpPr>
            <a:spLocks noGrp="1"/>
          </p:cNvSpPr>
          <p:nvPr>
            <p:ph type="dt" idx="37"/>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230" name="PlaceHolder 5"/>
          <p:cNvSpPr>
            <a:spLocks noGrp="1"/>
          </p:cNvSpPr>
          <p:nvPr>
            <p:ph type="ftr" idx="38"/>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231" name="PlaceHolder 6"/>
          <p:cNvSpPr>
            <a:spLocks noGrp="1"/>
          </p:cNvSpPr>
          <p:nvPr>
            <p:ph type="sldNum" idx="39"/>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8D28B92D-0B78-4CB2-A4E3-26330E084916}"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35" name="Group 6"/>
          <p:cNvGrpSpPr/>
          <p:nvPr/>
        </p:nvGrpSpPr>
        <p:grpSpPr>
          <a:xfrm>
            <a:off x="0" y="-8640"/>
            <a:ext cx="12191760" cy="6866640"/>
            <a:chOff x="0" y="-8640"/>
            <a:chExt cx="12191760" cy="6866640"/>
          </a:xfrm>
        </p:grpSpPr>
        <p:cxnSp>
          <p:nvCxnSpPr>
            <p:cNvPr id="236"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237"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238"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39"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40"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241"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242"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43"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44"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45"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246"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Autofit/>
          </a:bodyPr>
          <a:lstStyle/>
          <a:p>
            <a:pPr indent="0" defTabSz="457200">
              <a:lnSpc>
                <a:spcPct val="100000"/>
              </a:lnSpc>
              <a:buNone/>
            </a:pPr>
            <a:r>
              <a:rPr lang="fr-FR" sz="3600" b="0" strike="noStrike" spc="-1">
                <a:solidFill>
                  <a:schemeClr val="accent1"/>
                </a:solidFill>
                <a:latin typeface="Trebuchet MS"/>
              </a:rPr>
              <a:t>Modifiez le style du titre</a:t>
            </a:r>
            <a:endParaRPr lang="en-US" sz="3600" b="0" strike="noStrike" spc="-1">
              <a:solidFill>
                <a:schemeClr val="dk1"/>
              </a:solidFill>
              <a:latin typeface="Trebuchet MS"/>
            </a:endParaRPr>
          </a:p>
        </p:txBody>
      </p:sp>
      <p:sp>
        <p:nvSpPr>
          <p:cNvPr id="247" name="PlaceHolder 2"/>
          <p:cNvSpPr>
            <a:spLocks noGrp="1"/>
          </p:cNvSpPr>
          <p:nvPr>
            <p:ph type="body"/>
          </p:nvPr>
        </p:nvSpPr>
        <p:spPr>
          <a:xfrm>
            <a:off x="675720" y="2161080"/>
            <a:ext cx="4185360" cy="576000"/>
          </a:xfrm>
          <a:prstGeom prst="rect">
            <a:avLst/>
          </a:prstGeom>
          <a:noFill/>
          <a:ln w="0">
            <a:noFill/>
          </a:ln>
        </p:spPr>
        <p:txBody>
          <a:bodyPr lIns="91440" tIns="45720" rIns="91440" bIns="45720" anchor="b">
            <a:noAutofit/>
          </a:bodyPr>
          <a:lstStyle/>
          <a:p>
            <a:pPr indent="0" defTabSz="457200">
              <a:lnSpc>
                <a:spcPct val="100000"/>
              </a:lnSpc>
              <a:spcBef>
                <a:spcPts val="1001"/>
              </a:spcBef>
              <a:buNone/>
              <a:tabLst>
                <a:tab pos="0" algn="l"/>
              </a:tabLst>
            </a:pPr>
            <a:r>
              <a:rPr lang="fr-FR" sz="2400" b="0" strike="noStrike" spc="-1">
                <a:solidFill>
                  <a:schemeClr val="dk1">
                    <a:lumMod val="75000"/>
                    <a:lumOff val="25000"/>
                  </a:schemeClr>
                </a:solidFill>
                <a:latin typeface="Trebuchet MS"/>
              </a:rPr>
              <a:t>Cliquez pour modifier les styles du texte du masque</a:t>
            </a:r>
            <a:endParaRPr lang="en-US" sz="2400" b="0" strike="noStrike" spc="-1">
              <a:solidFill>
                <a:schemeClr val="dk1">
                  <a:lumMod val="75000"/>
                  <a:lumOff val="25000"/>
                </a:schemeClr>
              </a:solidFill>
              <a:latin typeface="Trebuchet MS"/>
            </a:endParaRPr>
          </a:p>
        </p:txBody>
      </p:sp>
      <p:sp>
        <p:nvSpPr>
          <p:cNvPr id="248" name="PlaceHolder 3"/>
          <p:cNvSpPr>
            <a:spLocks noGrp="1"/>
          </p:cNvSpPr>
          <p:nvPr>
            <p:ph type="body"/>
          </p:nvPr>
        </p:nvSpPr>
        <p:spPr>
          <a:xfrm>
            <a:off x="675720" y="2737080"/>
            <a:ext cx="4185360" cy="3303720"/>
          </a:xfrm>
          <a:prstGeom prst="rect">
            <a:avLst/>
          </a:prstGeom>
          <a:noFill/>
          <a:ln w="0">
            <a:noFill/>
          </a:ln>
        </p:spPr>
        <p:txBody>
          <a:bodyPr lIns="91440" tIns="45720" rIns="91440" bIns="45720" anchor="t">
            <a:normAutofit/>
          </a:bodyPr>
          <a:lstStyle/>
          <a:p>
            <a:pPr marL="343080" indent="-343080" defTabSz="457200">
              <a:lnSpc>
                <a:spcPct val="100000"/>
              </a:lnSpc>
              <a:spcBef>
                <a:spcPts val="1001"/>
              </a:spcBef>
              <a:buClr>
                <a:srgbClr val="90C226"/>
              </a:buClr>
              <a:buSzPct val="80000"/>
              <a:buFont typeface="Wingdings 3" charset="2"/>
              <a:buChar char=""/>
            </a:pPr>
            <a:r>
              <a:rPr lang="fr-FR" sz="1800" b="0" strike="noStrike" spc="-1">
                <a:solidFill>
                  <a:schemeClr val="dk1">
                    <a:lumMod val="75000"/>
                    <a:lumOff val="25000"/>
                  </a:schemeClr>
                </a:solidFill>
                <a:latin typeface="Trebuchet MS"/>
              </a:rPr>
              <a:t>Cliquez pour modifier les styles du texte du masque</a:t>
            </a:r>
            <a:endParaRPr lang="en-US" sz="1800" b="0" strike="noStrike" spc="-1">
              <a:solidFill>
                <a:schemeClr val="dk1">
                  <a:lumMod val="75000"/>
                  <a:lumOff val="25000"/>
                </a:schemeClr>
              </a:solidFill>
              <a:latin typeface="Trebuchet MS"/>
            </a:endParaRPr>
          </a:p>
          <a:p>
            <a:pPr marL="743040" lvl="1" indent="-285840" defTabSz="457200">
              <a:lnSpc>
                <a:spcPct val="100000"/>
              </a:lnSpc>
              <a:spcBef>
                <a:spcPts val="1001"/>
              </a:spcBef>
              <a:buClr>
                <a:srgbClr val="90C226"/>
              </a:buClr>
              <a:buSzPct val="80000"/>
              <a:buFont typeface="Wingdings 3" charset="2"/>
              <a:buChar char=""/>
            </a:pPr>
            <a:r>
              <a:rPr lang="fr-FR" sz="1600" b="0" strike="noStrike" spc="-1">
                <a:solidFill>
                  <a:schemeClr val="dk1">
                    <a:lumMod val="75000"/>
                    <a:lumOff val="25000"/>
                  </a:schemeClr>
                </a:solidFill>
                <a:latin typeface="Trebuchet MS"/>
              </a:rPr>
              <a:t>Deuxième niveau</a:t>
            </a:r>
            <a:endParaRPr lang="en-US" sz="1600" b="0" strike="noStrike" spc="-1">
              <a:solidFill>
                <a:schemeClr val="dk1">
                  <a:lumMod val="75000"/>
                  <a:lumOff val="25000"/>
                </a:schemeClr>
              </a:solidFill>
              <a:latin typeface="Trebuchet MS"/>
            </a:endParaRPr>
          </a:p>
          <a:p>
            <a:pPr marL="1143000" lvl="2" indent="-228600" defTabSz="457200">
              <a:lnSpc>
                <a:spcPct val="100000"/>
              </a:lnSpc>
              <a:spcBef>
                <a:spcPts val="1001"/>
              </a:spcBef>
              <a:buClr>
                <a:srgbClr val="90C226"/>
              </a:buClr>
              <a:buSzPct val="80000"/>
              <a:buFont typeface="Wingdings 3" charset="2"/>
              <a:buChar char=""/>
            </a:pPr>
            <a:r>
              <a:rPr lang="fr-FR" sz="1400" b="0" strike="noStrike" spc="-1">
                <a:solidFill>
                  <a:schemeClr val="dk1">
                    <a:lumMod val="75000"/>
                    <a:lumOff val="25000"/>
                  </a:schemeClr>
                </a:solidFill>
                <a:latin typeface="Trebuchet MS"/>
              </a:rPr>
              <a:t>Troisième niveau</a:t>
            </a:r>
            <a:endParaRPr lang="en-US" sz="1400" b="0" strike="noStrike" spc="-1">
              <a:solidFill>
                <a:schemeClr val="dk1">
                  <a:lumMod val="75000"/>
                  <a:lumOff val="25000"/>
                </a:schemeClr>
              </a:solidFill>
              <a:latin typeface="Trebuchet MS"/>
            </a:endParaRPr>
          </a:p>
          <a:p>
            <a:pPr marL="1600200" lvl="3"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Quatrième niveau</a:t>
            </a:r>
            <a:endParaRPr lang="en-US" sz="1200" b="0" strike="noStrike" spc="-1">
              <a:solidFill>
                <a:schemeClr val="dk1">
                  <a:lumMod val="75000"/>
                  <a:lumOff val="25000"/>
                </a:schemeClr>
              </a:solidFill>
              <a:latin typeface="Trebuchet MS"/>
            </a:endParaRPr>
          </a:p>
          <a:p>
            <a:pPr marL="2057400" lvl="4"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Cinquième niveau</a:t>
            </a:r>
            <a:endParaRPr lang="en-US" sz="1200" b="0" strike="noStrike" spc="-1">
              <a:solidFill>
                <a:schemeClr val="dk1">
                  <a:lumMod val="75000"/>
                  <a:lumOff val="25000"/>
                </a:schemeClr>
              </a:solidFill>
              <a:latin typeface="Trebuchet MS"/>
            </a:endParaRPr>
          </a:p>
        </p:txBody>
      </p:sp>
      <p:sp>
        <p:nvSpPr>
          <p:cNvPr id="249" name="PlaceHolder 4"/>
          <p:cNvSpPr>
            <a:spLocks noGrp="1"/>
          </p:cNvSpPr>
          <p:nvPr>
            <p:ph type="body"/>
          </p:nvPr>
        </p:nvSpPr>
        <p:spPr>
          <a:xfrm>
            <a:off x="5088240" y="2161080"/>
            <a:ext cx="4185360" cy="576000"/>
          </a:xfrm>
          <a:prstGeom prst="rect">
            <a:avLst/>
          </a:prstGeom>
          <a:noFill/>
          <a:ln w="0">
            <a:noFill/>
          </a:ln>
        </p:spPr>
        <p:txBody>
          <a:bodyPr lIns="91440" tIns="45720" rIns="91440" bIns="45720" anchor="b">
            <a:noAutofit/>
          </a:bodyPr>
          <a:lstStyle/>
          <a:p>
            <a:pPr indent="0" defTabSz="457200">
              <a:lnSpc>
                <a:spcPct val="100000"/>
              </a:lnSpc>
              <a:spcBef>
                <a:spcPts val="1001"/>
              </a:spcBef>
              <a:buNone/>
              <a:tabLst>
                <a:tab pos="0" algn="l"/>
              </a:tabLst>
            </a:pPr>
            <a:r>
              <a:rPr lang="fr-FR" sz="2400" b="0" strike="noStrike" spc="-1">
                <a:solidFill>
                  <a:schemeClr val="dk1">
                    <a:lumMod val="75000"/>
                    <a:lumOff val="25000"/>
                  </a:schemeClr>
                </a:solidFill>
                <a:latin typeface="Trebuchet MS"/>
              </a:rPr>
              <a:t>Cliquez pour modifier les styles du texte du masque</a:t>
            </a:r>
            <a:endParaRPr lang="en-US" sz="2400" b="0" strike="noStrike" spc="-1">
              <a:solidFill>
                <a:schemeClr val="dk1">
                  <a:lumMod val="75000"/>
                  <a:lumOff val="25000"/>
                </a:schemeClr>
              </a:solidFill>
              <a:latin typeface="Trebuchet MS"/>
            </a:endParaRPr>
          </a:p>
        </p:txBody>
      </p:sp>
      <p:sp>
        <p:nvSpPr>
          <p:cNvPr id="250" name="PlaceHolder 5"/>
          <p:cNvSpPr>
            <a:spLocks noGrp="1"/>
          </p:cNvSpPr>
          <p:nvPr>
            <p:ph type="body"/>
          </p:nvPr>
        </p:nvSpPr>
        <p:spPr>
          <a:xfrm>
            <a:off x="5088240" y="2737080"/>
            <a:ext cx="4185360" cy="3303720"/>
          </a:xfrm>
          <a:prstGeom prst="rect">
            <a:avLst/>
          </a:prstGeom>
          <a:noFill/>
          <a:ln w="0">
            <a:noFill/>
          </a:ln>
        </p:spPr>
        <p:txBody>
          <a:bodyPr lIns="91440" tIns="45720" rIns="91440" bIns="45720" anchor="t">
            <a:normAutofit/>
          </a:bodyPr>
          <a:lstStyle/>
          <a:p>
            <a:pPr marL="343080" indent="-343080" defTabSz="457200">
              <a:lnSpc>
                <a:spcPct val="100000"/>
              </a:lnSpc>
              <a:spcBef>
                <a:spcPts val="1001"/>
              </a:spcBef>
              <a:buClr>
                <a:srgbClr val="90C226"/>
              </a:buClr>
              <a:buSzPct val="80000"/>
              <a:buFont typeface="Wingdings 3" charset="2"/>
              <a:buChar char=""/>
            </a:pPr>
            <a:r>
              <a:rPr lang="fr-FR" sz="1800" b="0" strike="noStrike" spc="-1">
                <a:solidFill>
                  <a:schemeClr val="dk1">
                    <a:lumMod val="75000"/>
                    <a:lumOff val="25000"/>
                  </a:schemeClr>
                </a:solidFill>
                <a:latin typeface="Trebuchet MS"/>
              </a:rPr>
              <a:t>Cliquez pour modifier les styles du texte du masque</a:t>
            </a:r>
            <a:endParaRPr lang="en-US" sz="1800" b="0" strike="noStrike" spc="-1">
              <a:solidFill>
                <a:schemeClr val="dk1">
                  <a:lumMod val="75000"/>
                  <a:lumOff val="25000"/>
                </a:schemeClr>
              </a:solidFill>
              <a:latin typeface="Trebuchet MS"/>
            </a:endParaRPr>
          </a:p>
          <a:p>
            <a:pPr marL="743040" lvl="1" indent="-285840" defTabSz="457200">
              <a:lnSpc>
                <a:spcPct val="100000"/>
              </a:lnSpc>
              <a:spcBef>
                <a:spcPts val="1001"/>
              </a:spcBef>
              <a:buClr>
                <a:srgbClr val="90C226"/>
              </a:buClr>
              <a:buSzPct val="80000"/>
              <a:buFont typeface="Wingdings 3" charset="2"/>
              <a:buChar char=""/>
            </a:pPr>
            <a:r>
              <a:rPr lang="fr-FR" sz="1600" b="0" strike="noStrike" spc="-1">
                <a:solidFill>
                  <a:schemeClr val="dk1">
                    <a:lumMod val="75000"/>
                    <a:lumOff val="25000"/>
                  </a:schemeClr>
                </a:solidFill>
                <a:latin typeface="Trebuchet MS"/>
              </a:rPr>
              <a:t>Deuxième niveau</a:t>
            </a:r>
            <a:endParaRPr lang="en-US" sz="1600" b="0" strike="noStrike" spc="-1">
              <a:solidFill>
                <a:schemeClr val="dk1">
                  <a:lumMod val="75000"/>
                  <a:lumOff val="25000"/>
                </a:schemeClr>
              </a:solidFill>
              <a:latin typeface="Trebuchet MS"/>
            </a:endParaRPr>
          </a:p>
          <a:p>
            <a:pPr marL="1143000" lvl="2" indent="-228600" defTabSz="457200">
              <a:lnSpc>
                <a:spcPct val="100000"/>
              </a:lnSpc>
              <a:spcBef>
                <a:spcPts val="1001"/>
              </a:spcBef>
              <a:buClr>
                <a:srgbClr val="90C226"/>
              </a:buClr>
              <a:buSzPct val="80000"/>
              <a:buFont typeface="Wingdings 3" charset="2"/>
              <a:buChar char=""/>
            </a:pPr>
            <a:r>
              <a:rPr lang="fr-FR" sz="1400" b="0" strike="noStrike" spc="-1">
                <a:solidFill>
                  <a:schemeClr val="dk1">
                    <a:lumMod val="75000"/>
                    <a:lumOff val="25000"/>
                  </a:schemeClr>
                </a:solidFill>
                <a:latin typeface="Trebuchet MS"/>
              </a:rPr>
              <a:t>Troisième niveau</a:t>
            </a:r>
            <a:endParaRPr lang="en-US" sz="1400" b="0" strike="noStrike" spc="-1">
              <a:solidFill>
                <a:schemeClr val="dk1">
                  <a:lumMod val="75000"/>
                  <a:lumOff val="25000"/>
                </a:schemeClr>
              </a:solidFill>
              <a:latin typeface="Trebuchet MS"/>
            </a:endParaRPr>
          </a:p>
          <a:p>
            <a:pPr marL="1600200" lvl="3"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Quatrième niveau</a:t>
            </a:r>
            <a:endParaRPr lang="en-US" sz="1200" b="0" strike="noStrike" spc="-1">
              <a:solidFill>
                <a:schemeClr val="dk1">
                  <a:lumMod val="75000"/>
                  <a:lumOff val="25000"/>
                </a:schemeClr>
              </a:solidFill>
              <a:latin typeface="Trebuchet MS"/>
            </a:endParaRPr>
          </a:p>
          <a:p>
            <a:pPr marL="2057400" lvl="4"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Cinquième niveau</a:t>
            </a:r>
            <a:endParaRPr lang="en-US" sz="1200" b="0" strike="noStrike" spc="-1">
              <a:solidFill>
                <a:schemeClr val="dk1">
                  <a:lumMod val="75000"/>
                  <a:lumOff val="25000"/>
                </a:schemeClr>
              </a:solidFill>
              <a:latin typeface="Trebuchet MS"/>
            </a:endParaRPr>
          </a:p>
        </p:txBody>
      </p:sp>
      <p:sp>
        <p:nvSpPr>
          <p:cNvPr id="251" name="PlaceHolder 6"/>
          <p:cNvSpPr>
            <a:spLocks noGrp="1"/>
          </p:cNvSpPr>
          <p:nvPr>
            <p:ph type="dt" idx="40"/>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252" name="PlaceHolder 7"/>
          <p:cNvSpPr>
            <a:spLocks noGrp="1"/>
          </p:cNvSpPr>
          <p:nvPr>
            <p:ph type="ftr" idx="41"/>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253" name="PlaceHolder 8"/>
          <p:cNvSpPr>
            <a:spLocks noGrp="1"/>
          </p:cNvSpPr>
          <p:nvPr>
            <p:ph type="sldNum" idx="42"/>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17949F36-9E5F-4FE7-A78D-ACCCD3C3D12F}"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54" name="Group 6"/>
          <p:cNvGrpSpPr/>
          <p:nvPr/>
        </p:nvGrpSpPr>
        <p:grpSpPr>
          <a:xfrm>
            <a:off x="0" y="-8640"/>
            <a:ext cx="12191760" cy="6866640"/>
            <a:chOff x="0" y="-8640"/>
            <a:chExt cx="12191760" cy="6866640"/>
          </a:xfrm>
        </p:grpSpPr>
        <p:cxnSp>
          <p:nvCxnSpPr>
            <p:cNvPr id="255"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256"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257"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58"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59"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260"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261"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62"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63"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64"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265"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Autofit/>
          </a:bodyPr>
          <a:lstStyle/>
          <a:p>
            <a:pPr indent="0" defTabSz="457200">
              <a:lnSpc>
                <a:spcPct val="100000"/>
              </a:lnSpc>
              <a:buNone/>
            </a:pPr>
            <a:r>
              <a:rPr lang="fr-FR" sz="3600" b="0" strike="noStrike" spc="-1">
                <a:solidFill>
                  <a:schemeClr val="accent1"/>
                </a:solidFill>
                <a:latin typeface="Trebuchet MS"/>
              </a:rPr>
              <a:t>Modifiez le style du titre</a:t>
            </a:r>
            <a:endParaRPr lang="en-US" sz="3600" b="0" strike="noStrike" spc="-1">
              <a:solidFill>
                <a:schemeClr val="dk1"/>
              </a:solidFill>
              <a:latin typeface="Trebuchet MS"/>
            </a:endParaRPr>
          </a:p>
        </p:txBody>
      </p:sp>
      <p:sp>
        <p:nvSpPr>
          <p:cNvPr id="266" name="PlaceHolder 2"/>
          <p:cNvSpPr>
            <a:spLocks noGrp="1"/>
          </p:cNvSpPr>
          <p:nvPr>
            <p:ph type="dt" idx="43"/>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267" name="PlaceHolder 3"/>
          <p:cNvSpPr>
            <a:spLocks noGrp="1"/>
          </p:cNvSpPr>
          <p:nvPr>
            <p:ph type="ftr" idx="44"/>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268" name="PlaceHolder 4"/>
          <p:cNvSpPr>
            <a:spLocks noGrp="1"/>
          </p:cNvSpPr>
          <p:nvPr>
            <p:ph type="sldNum" idx="45"/>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E0148966-F0CF-46CF-8A3F-B1C2B032C979}"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
        <p:nvSpPr>
          <p:cNvPr id="269"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solidFill>
                  <a:schemeClr val="dk1">
                    <a:lumMod val="75000"/>
                    <a:lumOff val="25000"/>
                  </a:schemeClr>
                </a:solidFill>
                <a:latin typeface="Trebuchet MS"/>
              </a:rPr>
              <a:t>Cliquez pour éditer le format du plan de texte</a:t>
            </a:r>
          </a:p>
          <a:p>
            <a:pPr marL="864000" lvl="1" indent="-324000">
              <a:spcBef>
                <a:spcPts val="1134"/>
              </a:spcBef>
              <a:buClr>
                <a:srgbClr val="000000"/>
              </a:buClr>
              <a:buSzPct val="75000"/>
              <a:buFont typeface="Symbol" charset="2"/>
              <a:buChar char=""/>
            </a:pPr>
            <a:r>
              <a:rPr lang="en-US" sz="1400" b="0" strike="noStrike" spc="-1">
                <a:solidFill>
                  <a:schemeClr val="dk1">
                    <a:lumMod val="75000"/>
                    <a:lumOff val="25000"/>
                  </a:schemeClr>
                </a:solidFill>
                <a:latin typeface="Trebuchet MS"/>
              </a:rPr>
              <a:t>Second niveau de plan</a:t>
            </a:r>
          </a:p>
          <a:p>
            <a:pPr marL="1296000" lvl="2" indent="-288000">
              <a:spcBef>
                <a:spcPts val="850"/>
              </a:spcBef>
              <a:buClr>
                <a:srgbClr val="000000"/>
              </a:buClr>
              <a:buSzPct val="45000"/>
              <a:buFont typeface="Wingdings" charset="2"/>
              <a:buChar char=""/>
            </a:pPr>
            <a:r>
              <a:rPr lang="en-US" sz="1200" b="0" strike="noStrike" spc="-1">
                <a:solidFill>
                  <a:schemeClr val="dk1">
                    <a:lumMod val="75000"/>
                    <a:lumOff val="25000"/>
                  </a:schemeClr>
                </a:solidFill>
                <a:latin typeface="Trebuchet MS"/>
              </a:rPr>
              <a:t>Troisième niveau de plan</a:t>
            </a:r>
          </a:p>
          <a:p>
            <a:pPr marL="1728000" lvl="3" indent="-216000">
              <a:spcBef>
                <a:spcPts val="567"/>
              </a:spcBef>
              <a:buClr>
                <a:srgbClr val="000000"/>
              </a:buClr>
              <a:buSzPct val="75000"/>
              <a:buFont typeface="Symbol" charset="2"/>
              <a:buChar char=""/>
            </a:pPr>
            <a:r>
              <a:rPr lang="en-US" sz="1200" b="0" strike="noStrike" spc="-1">
                <a:solidFill>
                  <a:schemeClr val="dk1">
                    <a:lumMod val="75000"/>
                    <a:lumOff val="25000"/>
                  </a:schemeClr>
                </a:solidFill>
                <a:latin typeface="Trebuchet MS"/>
              </a:rPr>
              <a:t>Quatrième niveau de plan</a:t>
            </a:r>
          </a:p>
          <a:p>
            <a:pPr marL="2160000" lvl="4" indent="-216000">
              <a:spcBef>
                <a:spcPts val="283"/>
              </a:spcBef>
              <a:buClr>
                <a:srgbClr val="000000"/>
              </a:buClr>
              <a:buSzPct val="45000"/>
              <a:buFont typeface="Wingdings" charset="2"/>
              <a:buChar char=""/>
            </a:pPr>
            <a:r>
              <a:rPr lang="en-US" sz="2000" b="0" strike="noStrike" spc="-1">
                <a:solidFill>
                  <a:schemeClr val="dk1">
                    <a:lumMod val="75000"/>
                    <a:lumOff val="25000"/>
                  </a:schemeClr>
                </a:solidFill>
                <a:latin typeface="Trebuchet MS"/>
              </a:rPr>
              <a:t>Cinquième niveau de plan</a:t>
            </a:r>
          </a:p>
          <a:p>
            <a:pPr marL="2592000" lvl="5" indent="-216000">
              <a:spcBef>
                <a:spcPts val="283"/>
              </a:spcBef>
              <a:buClr>
                <a:srgbClr val="000000"/>
              </a:buClr>
              <a:buSzPct val="45000"/>
              <a:buFont typeface="Wingdings" charset="2"/>
              <a:buChar char=""/>
            </a:pPr>
            <a:r>
              <a:rPr lang="en-US" sz="2000" b="0" strike="noStrike" spc="-1">
                <a:solidFill>
                  <a:schemeClr val="dk1">
                    <a:lumMod val="75000"/>
                    <a:lumOff val="25000"/>
                  </a:schemeClr>
                </a:solidFill>
                <a:latin typeface="Trebuchet MS"/>
              </a:rPr>
              <a:t>Sixième niveau de plan</a:t>
            </a:r>
          </a:p>
          <a:p>
            <a:pPr marL="3024000" lvl="6" indent="-216000">
              <a:spcBef>
                <a:spcPts val="283"/>
              </a:spcBef>
              <a:buClr>
                <a:srgbClr val="000000"/>
              </a:buClr>
              <a:buSzPct val="45000"/>
              <a:buFont typeface="Wingdings" charset="2"/>
              <a:buChar char=""/>
            </a:pPr>
            <a:r>
              <a:rPr lang="en-US" sz="2000" b="0" strike="noStrike" spc="-1">
                <a:solidFill>
                  <a:schemeClr val="dk1">
                    <a:lumMod val="75000"/>
                    <a:lumOff val="25000"/>
                  </a:schemeClr>
                </a:solidFill>
                <a:latin typeface="Trebuchet MS"/>
              </a:rPr>
              <a:t>Septième niveau de plan</a:t>
            </a: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1" name="Group 6"/>
          <p:cNvGrpSpPr/>
          <p:nvPr/>
        </p:nvGrpSpPr>
        <p:grpSpPr>
          <a:xfrm>
            <a:off x="0" y="-8640"/>
            <a:ext cx="12191760" cy="6866640"/>
            <a:chOff x="0" y="-8640"/>
            <a:chExt cx="12191760" cy="6866640"/>
          </a:xfrm>
        </p:grpSpPr>
        <p:cxnSp>
          <p:nvCxnSpPr>
            <p:cNvPr id="272"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273"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274"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75"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76"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277"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278"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79"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80"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81"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282" name="PlaceHolder 1"/>
          <p:cNvSpPr>
            <a:spLocks noGrp="1"/>
          </p:cNvSpPr>
          <p:nvPr>
            <p:ph type="dt" idx="46"/>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283" name="PlaceHolder 2"/>
          <p:cNvSpPr>
            <a:spLocks noGrp="1"/>
          </p:cNvSpPr>
          <p:nvPr>
            <p:ph type="ftr" idx="47"/>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284" name="PlaceHolder 3"/>
          <p:cNvSpPr>
            <a:spLocks noGrp="1"/>
          </p:cNvSpPr>
          <p:nvPr>
            <p:ph type="sldNum" idx="48"/>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D84AA1E5-1214-45F2-973C-2CA8E41AD8A3}"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
        <p:nvSpPr>
          <p:cNvPr id="28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US" sz="1800" b="0" strike="noStrike" spc="-1">
                <a:solidFill>
                  <a:schemeClr val="dk1"/>
                </a:solidFill>
                <a:latin typeface="Trebuchet MS"/>
              </a:rPr>
              <a:t>Cliquez pour éditer le format du texte-titre</a:t>
            </a:r>
          </a:p>
        </p:txBody>
      </p:sp>
      <p:sp>
        <p:nvSpPr>
          <p:cNvPr id="28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solidFill>
                  <a:schemeClr val="dk1">
                    <a:lumMod val="75000"/>
                    <a:lumOff val="25000"/>
                  </a:schemeClr>
                </a:solidFill>
                <a:latin typeface="Trebuchet MS"/>
              </a:rPr>
              <a:t>Cliquez pour éditer le format du plan de texte</a:t>
            </a:r>
          </a:p>
          <a:p>
            <a:pPr marL="864000" lvl="1" indent="-324000">
              <a:spcBef>
                <a:spcPts val="1134"/>
              </a:spcBef>
              <a:buClr>
                <a:srgbClr val="000000"/>
              </a:buClr>
              <a:buSzPct val="75000"/>
              <a:buFont typeface="Symbol" charset="2"/>
              <a:buChar char=""/>
            </a:pPr>
            <a:r>
              <a:rPr lang="en-US" sz="1400" b="0" strike="noStrike" spc="-1">
                <a:solidFill>
                  <a:schemeClr val="dk1">
                    <a:lumMod val="75000"/>
                    <a:lumOff val="25000"/>
                  </a:schemeClr>
                </a:solidFill>
                <a:latin typeface="Trebuchet MS"/>
              </a:rPr>
              <a:t>Second niveau de plan</a:t>
            </a:r>
          </a:p>
          <a:p>
            <a:pPr marL="1296000" lvl="2" indent="-288000">
              <a:spcBef>
                <a:spcPts val="850"/>
              </a:spcBef>
              <a:buClr>
                <a:srgbClr val="000000"/>
              </a:buClr>
              <a:buSzPct val="45000"/>
              <a:buFont typeface="Wingdings" charset="2"/>
              <a:buChar char=""/>
            </a:pPr>
            <a:r>
              <a:rPr lang="en-US" sz="1200" b="0" strike="noStrike" spc="-1">
                <a:solidFill>
                  <a:schemeClr val="dk1">
                    <a:lumMod val="75000"/>
                    <a:lumOff val="25000"/>
                  </a:schemeClr>
                </a:solidFill>
                <a:latin typeface="Trebuchet MS"/>
              </a:rPr>
              <a:t>Troisième niveau de plan</a:t>
            </a:r>
          </a:p>
          <a:p>
            <a:pPr marL="1728000" lvl="3" indent="-216000">
              <a:spcBef>
                <a:spcPts val="567"/>
              </a:spcBef>
              <a:buClr>
                <a:srgbClr val="000000"/>
              </a:buClr>
              <a:buSzPct val="75000"/>
              <a:buFont typeface="Symbol" charset="2"/>
              <a:buChar char=""/>
            </a:pPr>
            <a:r>
              <a:rPr lang="en-US" sz="1200" b="0" strike="noStrike" spc="-1">
                <a:solidFill>
                  <a:schemeClr val="dk1">
                    <a:lumMod val="75000"/>
                    <a:lumOff val="25000"/>
                  </a:schemeClr>
                </a:solidFill>
                <a:latin typeface="Trebuchet MS"/>
              </a:rPr>
              <a:t>Quatrième niveau de plan</a:t>
            </a:r>
          </a:p>
          <a:p>
            <a:pPr marL="2160000" lvl="4" indent="-216000">
              <a:spcBef>
                <a:spcPts val="283"/>
              </a:spcBef>
              <a:buClr>
                <a:srgbClr val="000000"/>
              </a:buClr>
              <a:buSzPct val="45000"/>
              <a:buFont typeface="Wingdings" charset="2"/>
              <a:buChar char=""/>
            </a:pPr>
            <a:r>
              <a:rPr lang="en-US" sz="2000" b="0" strike="noStrike" spc="-1">
                <a:solidFill>
                  <a:schemeClr val="dk1">
                    <a:lumMod val="75000"/>
                    <a:lumOff val="25000"/>
                  </a:schemeClr>
                </a:solidFill>
                <a:latin typeface="Trebuchet MS"/>
              </a:rPr>
              <a:t>Cinquième niveau de plan</a:t>
            </a:r>
          </a:p>
          <a:p>
            <a:pPr marL="2592000" lvl="5" indent="-216000">
              <a:spcBef>
                <a:spcPts val="283"/>
              </a:spcBef>
              <a:buClr>
                <a:srgbClr val="000000"/>
              </a:buClr>
              <a:buSzPct val="45000"/>
              <a:buFont typeface="Wingdings" charset="2"/>
              <a:buChar char=""/>
            </a:pPr>
            <a:r>
              <a:rPr lang="en-US" sz="2000" b="0" strike="noStrike" spc="-1">
                <a:solidFill>
                  <a:schemeClr val="dk1">
                    <a:lumMod val="75000"/>
                    <a:lumOff val="25000"/>
                  </a:schemeClr>
                </a:solidFill>
                <a:latin typeface="Trebuchet MS"/>
              </a:rPr>
              <a:t>Sixième niveau de plan</a:t>
            </a:r>
          </a:p>
          <a:p>
            <a:pPr marL="3024000" lvl="6" indent="-216000">
              <a:spcBef>
                <a:spcPts val="283"/>
              </a:spcBef>
              <a:buClr>
                <a:srgbClr val="000000"/>
              </a:buClr>
              <a:buSzPct val="45000"/>
              <a:buFont typeface="Wingdings" charset="2"/>
              <a:buChar char=""/>
            </a:pPr>
            <a:r>
              <a:rPr lang="en-US" sz="2000" b="0" strike="noStrike" spc="-1">
                <a:solidFill>
                  <a:schemeClr val="dk1">
                    <a:lumMod val="75000"/>
                    <a:lumOff val="25000"/>
                  </a:schemeClr>
                </a:solidFill>
                <a:latin typeface="Trebuchet MS"/>
              </a:rPr>
              <a:t>Septième niveau de plan</a:t>
            </a: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87" name="Group 6"/>
          <p:cNvGrpSpPr/>
          <p:nvPr/>
        </p:nvGrpSpPr>
        <p:grpSpPr>
          <a:xfrm>
            <a:off x="0" y="-8640"/>
            <a:ext cx="12191760" cy="6866640"/>
            <a:chOff x="0" y="-8640"/>
            <a:chExt cx="12191760" cy="6866640"/>
          </a:xfrm>
        </p:grpSpPr>
        <p:cxnSp>
          <p:nvCxnSpPr>
            <p:cNvPr id="288"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289"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290"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91"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92"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293"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294"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95"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96"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97"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298" name="PlaceHolder 1"/>
          <p:cNvSpPr>
            <a:spLocks noGrp="1"/>
          </p:cNvSpPr>
          <p:nvPr>
            <p:ph type="title"/>
          </p:nvPr>
        </p:nvSpPr>
        <p:spPr>
          <a:xfrm>
            <a:off x="677160" y="1498680"/>
            <a:ext cx="3854160" cy="1278000"/>
          </a:xfrm>
          <a:prstGeom prst="rect">
            <a:avLst/>
          </a:prstGeom>
          <a:noFill/>
          <a:ln w="0">
            <a:noFill/>
          </a:ln>
        </p:spPr>
        <p:txBody>
          <a:bodyPr lIns="91440" tIns="45720" rIns="91440" bIns="45720" anchor="b">
            <a:normAutofit/>
          </a:bodyPr>
          <a:lstStyle/>
          <a:p>
            <a:pPr indent="0" defTabSz="457200">
              <a:lnSpc>
                <a:spcPct val="100000"/>
              </a:lnSpc>
              <a:buNone/>
            </a:pPr>
            <a:r>
              <a:rPr lang="fr-FR" sz="2000" b="0" strike="noStrike" spc="-1">
                <a:solidFill>
                  <a:schemeClr val="accent1"/>
                </a:solidFill>
                <a:latin typeface="Trebuchet MS"/>
              </a:rPr>
              <a:t>Modifiez le style du titre</a:t>
            </a:r>
            <a:endParaRPr lang="en-US" sz="2000" b="0" strike="noStrike" spc="-1">
              <a:solidFill>
                <a:schemeClr val="dk1"/>
              </a:solidFill>
              <a:latin typeface="Trebuchet MS"/>
            </a:endParaRPr>
          </a:p>
        </p:txBody>
      </p:sp>
      <p:sp>
        <p:nvSpPr>
          <p:cNvPr id="299" name="PlaceHolder 2"/>
          <p:cNvSpPr>
            <a:spLocks noGrp="1"/>
          </p:cNvSpPr>
          <p:nvPr>
            <p:ph type="body"/>
          </p:nvPr>
        </p:nvSpPr>
        <p:spPr>
          <a:xfrm>
            <a:off x="4760640" y="514800"/>
            <a:ext cx="4513320" cy="5526000"/>
          </a:xfrm>
          <a:prstGeom prst="rect">
            <a:avLst/>
          </a:prstGeom>
          <a:noFill/>
          <a:ln w="0">
            <a:noFill/>
          </a:ln>
        </p:spPr>
        <p:txBody>
          <a:bodyPr lIns="91440" tIns="45720" rIns="91440" bIns="45720" anchor="t">
            <a:normAutofit/>
          </a:bodyPr>
          <a:lstStyle/>
          <a:p>
            <a:pPr marL="343080" indent="-343080" defTabSz="457200">
              <a:lnSpc>
                <a:spcPct val="100000"/>
              </a:lnSpc>
              <a:spcBef>
                <a:spcPts val="1001"/>
              </a:spcBef>
              <a:buClr>
                <a:srgbClr val="90C226"/>
              </a:buClr>
              <a:buSzPct val="80000"/>
              <a:buFont typeface="Wingdings 3" charset="2"/>
              <a:buChar char=""/>
            </a:pPr>
            <a:r>
              <a:rPr lang="fr-FR" sz="1800" b="0" strike="noStrike" spc="-1">
                <a:solidFill>
                  <a:schemeClr val="dk1">
                    <a:lumMod val="75000"/>
                    <a:lumOff val="25000"/>
                  </a:schemeClr>
                </a:solidFill>
                <a:latin typeface="Trebuchet MS"/>
              </a:rPr>
              <a:t>Cliquez pour modifier les styles du texte du masque</a:t>
            </a:r>
            <a:endParaRPr lang="en-US" sz="1800" b="0" strike="noStrike" spc="-1">
              <a:solidFill>
                <a:schemeClr val="dk1">
                  <a:lumMod val="75000"/>
                  <a:lumOff val="25000"/>
                </a:schemeClr>
              </a:solidFill>
              <a:latin typeface="Trebuchet MS"/>
            </a:endParaRPr>
          </a:p>
          <a:p>
            <a:pPr marL="743040" lvl="1" indent="-285840" defTabSz="457200">
              <a:lnSpc>
                <a:spcPct val="100000"/>
              </a:lnSpc>
              <a:spcBef>
                <a:spcPts val="1001"/>
              </a:spcBef>
              <a:buClr>
                <a:srgbClr val="90C226"/>
              </a:buClr>
              <a:buSzPct val="80000"/>
              <a:buFont typeface="Wingdings 3" charset="2"/>
              <a:buChar char=""/>
            </a:pPr>
            <a:r>
              <a:rPr lang="fr-FR" sz="1600" b="0" strike="noStrike" spc="-1">
                <a:solidFill>
                  <a:schemeClr val="dk1">
                    <a:lumMod val="75000"/>
                    <a:lumOff val="25000"/>
                  </a:schemeClr>
                </a:solidFill>
                <a:latin typeface="Trebuchet MS"/>
              </a:rPr>
              <a:t>Deuxième niveau</a:t>
            </a:r>
            <a:endParaRPr lang="en-US" sz="1600" b="0" strike="noStrike" spc="-1">
              <a:solidFill>
                <a:schemeClr val="dk1">
                  <a:lumMod val="75000"/>
                  <a:lumOff val="25000"/>
                </a:schemeClr>
              </a:solidFill>
              <a:latin typeface="Trebuchet MS"/>
            </a:endParaRPr>
          </a:p>
          <a:p>
            <a:pPr marL="1143000" lvl="2" indent="-228600" defTabSz="457200">
              <a:lnSpc>
                <a:spcPct val="100000"/>
              </a:lnSpc>
              <a:spcBef>
                <a:spcPts val="1001"/>
              </a:spcBef>
              <a:buClr>
                <a:srgbClr val="90C226"/>
              </a:buClr>
              <a:buSzPct val="80000"/>
              <a:buFont typeface="Wingdings 3" charset="2"/>
              <a:buChar char=""/>
            </a:pPr>
            <a:r>
              <a:rPr lang="fr-FR" sz="1400" b="0" strike="noStrike" spc="-1">
                <a:solidFill>
                  <a:schemeClr val="dk1">
                    <a:lumMod val="75000"/>
                    <a:lumOff val="25000"/>
                  </a:schemeClr>
                </a:solidFill>
                <a:latin typeface="Trebuchet MS"/>
              </a:rPr>
              <a:t>Troisième niveau</a:t>
            </a:r>
            <a:endParaRPr lang="en-US" sz="1400" b="0" strike="noStrike" spc="-1">
              <a:solidFill>
                <a:schemeClr val="dk1">
                  <a:lumMod val="75000"/>
                  <a:lumOff val="25000"/>
                </a:schemeClr>
              </a:solidFill>
              <a:latin typeface="Trebuchet MS"/>
            </a:endParaRPr>
          </a:p>
          <a:p>
            <a:pPr marL="1600200" lvl="3"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Quatrième niveau</a:t>
            </a:r>
            <a:endParaRPr lang="en-US" sz="1200" b="0" strike="noStrike" spc="-1">
              <a:solidFill>
                <a:schemeClr val="dk1">
                  <a:lumMod val="75000"/>
                  <a:lumOff val="25000"/>
                </a:schemeClr>
              </a:solidFill>
              <a:latin typeface="Trebuchet MS"/>
            </a:endParaRPr>
          </a:p>
          <a:p>
            <a:pPr marL="2057400" lvl="4"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Cinquième niveau</a:t>
            </a:r>
            <a:endParaRPr lang="en-US" sz="1200" b="0" strike="noStrike" spc="-1">
              <a:solidFill>
                <a:schemeClr val="dk1">
                  <a:lumMod val="75000"/>
                  <a:lumOff val="25000"/>
                </a:schemeClr>
              </a:solidFill>
              <a:latin typeface="Trebuchet MS"/>
            </a:endParaRPr>
          </a:p>
        </p:txBody>
      </p:sp>
      <p:sp>
        <p:nvSpPr>
          <p:cNvPr id="300" name="PlaceHolder 3"/>
          <p:cNvSpPr>
            <a:spLocks noGrp="1"/>
          </p:cNvSpPr>
          <p:nvPr>
            <p:ph type="body"/>
          </p:nvPr>
        </p:nvSpPr>
        <p:spPr>
          <a:xfrm>
            <a:off x="677160" y="2777040"/>
            <a:ext cx="3854160" cy="2584080"/>
          </a:xfrm>
          <a:prstGeom prst="rect">
            <a:avLst/>
          </a:prstGeom>
          <a:noFill/>
          <a:ln w="0">
            <a:noFill/>
          </a:ln>
        </p:spPr>
        <p:txBody>
          <a:bodyPr lIns="91440" tIns="45720" rIns="91440" bIns="45720" anchor="t">
            <a:normAutofit/>
          </a:bodyPr>
          <a:lstStyle/>
          <a:p>
            <a:pPr indent="0" defTabSz="457200">
              <a:lnSpc>
                <a:spcPct val="100000"/>
              </a:lnSpc>
              <a:spcBef>
                <a:spcPts val="1001"/>
              </a:spcBef>
              <a:buNone/>
              <a:tabLst>
                <a:tab pos="0" algn="l"/>
              </a:tabLst>
            </a:pPr>
            <a:r>
              <a:rPr lang="fr-FR" sz="1400" b="0" strike="noStrike" spc="-1">
                <a:solidFill>
                  <a:schemeClr val="dk1">
                    <a:lumMod val="75000"/>
                    <a:lumOff val="25000"/>
                  </a:schemeClr>
                </a:solidFill>
                <a:latin typeface="Trebuchet MS"/>
              </a:rPr>
              <a:t>Cliquez pour modifier les styles du texte du masque</a:t>
            </a:r>
            <a:endParaRPr lang="en-US" sz="1400" b="0" strike="noStrike" spc="-1">
              <a:solidFill>
                <a:schemeClr val="dk1">
                  <a:lumMod val="75000"/>
                  <a:lumOff val="25000"/>
                </a:schemeClr>
              </a:solidFill>
              <a:latin typeface="Trebuchet MS"/>
            </a:endParaRPr>
          </a:p>
        </p:txBody>
      </p:sp>
      <p:sp>
        <p:nvSpPr>
          <p:cNvPr id="301" name="PlaceHolder 4"/>
          <p:cNvSpPr>
            <a:spLocks noGrp="1"/>
          </p:cNvSpPr>
          <p:nvPr>
            <p:ph type="dt" idx="49"/>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302" name="PlaceHolder 5"/>
          <p:cNvSpPr>
            <a:spLocks noGrp="1"/>
          </p:cNvSpPr>
          <p:nvPr>
            <p:ph type="ftr" idx="50"/>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303" name="PlaceHolder 6"/>
          <p:cNvSpPr>
            <a:spLocks noGrp="1"/>
          </p:cNvSpPr>
          <p:nvPr>
            <p:ph type="sldNum" idx="51"/>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E2795CFB-5EF4-4718-825B-204D4804CC44}"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04" name="Group 6"/>
          <p:cNvGrpSpPr/>
          <p:nvPr/>
        </p:nvGrpSpPr>
        <p:grpSpPr>
          <a:xfrm>
            <a:off x="0" y="-8640"/>
            <a:ext cx="12191760" cy="6866640"/>
            <a:chOff x="0" y="-8640"/>
            <a:chExt cx="12191760" cy="6866640"/>
          </a:xfrm>
        </p:grpSpPr>
        <p:cxnSp>
          <p:nvCxnSpPr>
            <p:cNvPr id="305"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306"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307"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308"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309"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310"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311"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312"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313"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314"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315" name="PlaceHolder 1"/>
          <p:cNvSpPr>
            <a:spLocks noGrp="1"/>
          </p:cNvSpPr>
          <p:nvPr>
            <p:ph type="title"/>
          </p:nvPr>
        </p:nvSpPr>
        <p:spPr>
          <a:xfrm>
            <a:off x="677160" y="4800600"/>
            <a:ext cx="8596440" cy="566280"/>
          </a:xfrm>
          <a:prstGeom prst="rect">
            <a:avLst/>
          </a:prstGeom>
          <a:noFill/>
          <a:ln w="0">
            <a:noFill/>
          </a:ln>
        </p:spPr>
        <p:txBody>
          <a:bodyPr lIns="91440" tIns="45720" rIns="91440" bIns="45720" anchor="b">
            <a:normAutofit/>
          </a:bodyPr>
          <a:lstStyle/>
          <a:p>
            <a:pPr indent="0" defTabSz="457200">
              <a:lnSpc>
                <a:spcPct val="100000"/>
              </a:lnSpc>
              <a:buNone/>
            </a:pPr>
            <a:r>
              <a:rPr lang="fr-FR" sz="2400" b="0" strike="noStrike" spc="-1">
                <a:solidFill>
                  <a:schemeClr val="accent1"/>
                </a:solidFill>
                <a:latin typeface="Trebuchet MS"/>
              </a:rPr>
              <a:t>Modifiez le style du titre</a:t>
            </a:r>
            <a:endParaRPr lang="en-US" sz="2400" b="0" strike="noStrike" spc="-1">
              <a:solidFill>
                <a:schemeClr val="dk1"/>
              </a:solidFill>
              <a:latin typeface="Trebuchet MS"/>
            </a:endParaRPr>
          </a:p>
        </p:txBody>
      </p:sp>
      <p:sp>
        <p:nvSpPr>
          <p:cNvPr id="316" name="PlaceHolder 2"/>
          <p:cNvSpPr>
            <a:spLocks noGrp="1"/>
          </p:cNvSpPr>
          <p:nvPr>
            <p:ph type="body"/>
          </p:nvPr>
        </p:nvSpPr>
        <p:spPr>
          <a:xfrm>
            <a:off x="677160" y="609480"/>
            <a:ext cx="8596440" cy="3845520"/>
          </a:xfrm>
          <a:prstGeom prst="rect">
            <a:avLst/>
          </a:prstGeom>
          <a:noFill/>
          <a:ln w="0">
            <a:noFill/>
          </a:ln>
        </p:spPr>
        <p:txBody>
          <a:bodyPr lIns="90000" tIns="45000" rIns="90000" bIns="45000" anchor="t">
            <a:normAutofit/>
          </a:bodyPr>
          <a:lstStyle/>
          <a:p>
            <a:pPr indent="0" algn="ctr" defTabSz="457200">
              <a:lnSpc>
                <a:spcPct val="100000"/>
              </a:lnSpc>
              <a:buNone/>
              <a:tabLst>
                <a:tab pos="0" algn="l"/>
              </a:tabLst>
            </a:pPr>
            <a:r>
              <a:rPr lang="fr-FR" sz="1600" b="0" strike="noStrike" spc="-1">
                <a:solidFill>
                  <a:schemeClr val="dk1"/>
                </a:solidFill>
                <a:latin typeface="Trebuchet MS"/>
              </a:rPr>
              <a:t>Cliquez sur l'icône pour ajouter une image</a:t>
            </a:r>
            <a:endParaRPr lang="en-US" sz="1600" b="0" strike="noStrike" spc="-1">
              <a:solidFill>
                <a:schemeClr val="dk1">
                  <a:lumMod val="75000"/>
                  <a:lumOff val="25000"/>
                </a:schemeClr>
              </a:solidFill>
              <a:latin typeface="Trebuchet MS"/>
            </a:endParaRPr>
          </a:p>
        </p:txBody>
      </p:sp>
      <p:sp>
        <p:nvSpPr>
          <p:cNvPr id="317" name="PlaceHolder 3"/>
          <p:cNvSpPr>
            <a:spLocks noGrp="1"/>
          </p:cNvSpPr>
          <p:nvPr>
            <p:ph type="body"/>
          </p:nvPr>
        </p:nvSpPr>
        <p:spPr>
          <a:xfrm>
            <a:off x="677160" y="5367240"/>
            <a:ext cx="8596440" cy="673560"/>
          </a:xfrm>
          <a:prstGeom prst="rect">
            <a:avLst/>
          </a:prstGeom>
          <a:noFill/>
          <a:ln w="0">
            <a:noFill/>
          </a:ln>
        </p:spPr>
        <p:txBody>
          <a:bodyPr lIns="91440" tIns="45720" rIns="91440" bIns="45720" anchor="t">
            <a:normAutofit/>
          </a:bodyPr>
          <a:lstStyle/>
          <a:p>
            <a:pPr indent="0" defTabSz="457200">
              <a:lnSpc>
                <a:spcPct val="100000"/>
              </a:lnSpc>
              <a:spcBef>
                <a:spcPts val="1001"/>
              </a:spcBef>
              <a:buNone/>
              <a:tabLst>
                <a:tab pos="0" algn="l"/>
              </a:tabLst>
            </a:pPr>
            <a:r>
              <a:rPr lang="fr-FR" sz="1200" b="0" strike="noStrike" spc="-1">
                <a:solidFill>
                  <a:schemeClr val="dk1">
                    <a:lumMod val="75000"/>
                    <a:lumOff val="25000"/>
                  </a:schemeClr>
                </a:solidFill>
                <a:latin typeface="Trebuchet MS"/>
              </a:rPr>
              <a:t>Cliquez pour modifier les styles du texte du masque</a:t>
            </a:r>
            <a:endParaRPr lang="en-US" sz="1200" b="0" strike="noStrike" spc="-1">
              <a:solidFill>
                <a:schemeClr val="dk1">
                  <a:lumMod val="75000"/>
                  <a:lumOff val="25000"/>
                </a:schemeClr>
              </a:solidFill>
              <a:latin typeface="Trebuchet MS"/>
            </a:endParaRPr>
          </a:p>
        </p:txBody>
      </p:sp>
      <p:sp>
        <p:nvSpPr>
          <p:cNvPr id="318" name="PlaceHolder 4"/>
          <p:cNvSpPr>
            <a:spLocks noGrp="1"/>
          </p:cNvSpPr>
          <p:nvPr>
            <p:ph type="dt" idx="52"/>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319" name="PlaceHolder 5"/>
          <p:cNvSpPr>
            <a:spLocks noGrp="1"/>
          </p:cNvSpPr>
          <p:nvPr>
            <p:ph type="ftr" idx="53"/>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320" name="PlaceHolder 6"/>
          <p:cNvSpPr>
            <a:spLocks noGrp="1"/>
          </p:cNvSpPr>
          <p:nvPr>
            <p:ph type="sldNum" idx="54"/>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96953F15-C113-457A-B105-146B57B26F59}"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8" name="Group 6"/>
          <p:cNvGrpSpPr/>
          <p:nvPr/>
        </p:nvGrpSpPr>
        <p:grpSpPr>
          <a:xfrm>
            <a:off x="0" y="-8640"/>
            <a:ext cx="12191760" cy="6866640"/>
            <a:chOff x="0" y="-8640"/>
            <a:chExt cx="12191760" cy="6866640"/>
          </a:xfrm>
        </p:grpSpPr>
        <p:cxnSp>
          <p:nvCxnSpPr>
            <p:cNvPr id="29"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30"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31"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32"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33"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34"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35"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36"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37"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38"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39" name="PlaceHolder 1"/>
          <p:cNvSpPr>
            <a:spLocks noGrp="1"/>
          </p:cNvSpPr>
          <p:nvPr>
            <p:ph type="title"/>
          </p:nvPr>
        </p:nvSpPr>
        <p:spPr>
          <a:xfrm>
            <a:off x="677160" y="609480"/>
            <a:ext cx="8596440" cy="3403080"/>
          </a:xfrm>
          <a:prstGeom prst="rect">
            <a:avLst/>
          </a:prstGeom>
          <a:noFill/>
          <a:ln w="0">
            <a:noFill/>
          </a:ln>
        </p:spPr>
        <p:txBody>
          <a:bodyPr lIns="91440" tIns="45720" rIns="91440" bIns="45720" anchor="ctr">
            <a:normAutofit/>
          </a:bodyPr>
          <a:lstStyle/>
          <a:p>
            <a:pPr indent="0" defTabSz="457200">
              <a:lnSpc>
                <a:spcPct val="100000"/>
              </a:lnSpc>
              <a:buNone/>
            </a:pPr>
            <a:r>
              <a:rPr lang="fr-FR" sz="4400" b="0" strike="noStrike" spc="-1">
                <a:solidFill>
                  <a:schemeClr val="accent1"/>
                </a:solidFill>
                <a:latin typeface="Trebuchet MS"/>
              </a:rPr>
              <a:t>Modifiez le style du titre</a:t>
            </a:r>
            <a:endParaRPr lang="en-US" sz="4400" b="0" strike="noStrike" spc="-1">
              <a:solidFill>
                <a:schemeClr val="dk1"/>
              </a:solidFill>
              <a:latin typeface="Trebuchet MS"/>
            </a:endParaRPr>
          </a:p>
        </p:txBody>
      </p:sp>
      <p:sp>
        <p:nvSpPr>
          <p:cNvPr id="40" name="PlaceHolder 2"/>
          <p:cNvSpPr>
            <a:spLocks noGrp="1"/>
          </p:cNvSpPr>
          <p:nvPr>
            <p:ph type="body"/>
          </p:nvPr>
        </p:nvSpPr>
        <p:spPr>
          <a:xfrm>
            <a:off x="677160" y="4470480"/>
            <a:ext cx="8596440" cy="1570680"/>
          </a:xfrm>
          <a:prstGeom prst="rect">
            <a:avLst/>
          </a:prstGeom>
          <a:noFill/>
          <a:ln w="0">
            <a:noFill/>
          </a:ln>
        </p:spPr>
        <p:txBody>
          <a:bodyPr lIns="91440" tIns="45720" rIns="91440" bIns="45720" anchor="ctr">
            <a:normAutofit/>
          </a:bodyPr>
          <a:lstStyle/>
          <a:p>
            <a:pPr indent="0" defTabSz="457200">
              <a:lnSpc>
                <a:spcPct val="100000"/>
              </a:lnSpc>
              <a:spcBef>
                <a:spcPts val="1001"/>
              </a:spcBef>
              <a:buNone/>
              <a:tabLst>
                <a:tab pos="0" algn="l"/>
              </a:tabLst>
            </a:pPr>
            <a:r>
              <a:rPr lang="fr-FR" sz="1800" b="0" strike="noStrike" spc="-1">
                <a:solidFill>
                  <a:schemeClr val="dk1">
                    <a:lumMod val="75000"/>
                    <a:lumOff val="25000"/>
                  </a:schemeClr>
                </a:solidFill>
                <a:latin typeface="Trebuchet MS"/>
              </a:rPr>
              <a:t>Cliquez pour modifier les styles du texte du masque</a:t>
            </a:r>
            <a:endParaRPr lang="en-US" sz="1800" b="0" strike="noStrike" spc="-1">
              <a:solidFill>
                <a:schemeClr val="dk1">
                  <a:lumMod val="75000"/>
                  <a:lumOff val="25000"/>
                </a:schemeClr>
              </a:solidFill>
              <a:latin typeface="Trebuchet MS"/>
            </a:endParaRPr>
          </a:p>
        </p:txBody>
      </p:sp>
      <p:sp>
        <p:nvSpPr>
          <p:cNvPr id="41" name="PlaceHolder 3"/>
          <p:cNvSpPr>
            <a:spLocks noGrp="1"/>
          </p:cNvSpPr>
          <p:nvPr>
            <p:ph type="dt" idx="4"/>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42" name="PlaceHolder 4"/>
          <p:cNvSpPr>
            <a:spLocks noGrp="1"/>
          </p:cNvSpPr>
          <p:nvPr>
            <p:ph type="ftr" idx="5"/>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43" name="PlaceHolder 5"/>
          <p:cNvSpPr>
            <a:spLocks noGrp="1"/>
          </p:cNvSpPr>
          <p:nvPr>
            <p:ph type="sldNum" idx="6"/>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92B8E71D-8267-4D14-9382-4C6E698176FE}"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4" name="Group 6"/>
          <p:cNvGrpSpPr/>
          <p:nvPr/>
        </p:nvGrpSpPr>
        <p:grpSpPr>
          <a:xfrm>
            <a:off x="0" y="-8640"/>
            <a:ext cx="12191760" cy="6866640"/>
            <a:chOff x="0" y="-8640"/>
            <a:chExt cx="12191760" cy="6866640"/>
          </a:xfrm>
        </p:grpSpPr>
        <p:cxnSp>
          <p:nvCxnSpPr>
            <p:cNvPr id="45"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46"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47"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48"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49"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50"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51"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52"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53"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54"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55" name="PlaceHolder 1"/>
          <p:cNvSpPr>
            <a:spLocks noGrp="1"/>
          </p:cNvSpPr>
          <p:nvPr>
            <p:ph type="title"/>
          </p:nvPr>
        </p:nvSpPr>
        <p:spPr>
          <a:xfrm>
            <a:off x="931320" y="609480"/>
            <a:ext cx="8093880" cy="3022200"/>
          </a:xfrm>
          <a:prstGeom prst="rect">
            <a:avLst/>
          </a:prstGeom>
          <a:noFill/>
          <a:ln w="0">
            <a:noFill/>
          </a:ln>
        </p:spPr>
        <p:txBody>
          <a:bodyPr lIns="91440" tIns="45720" rIns="91440" bIns="45720" anchor="ctr">
            <a:normAutofit/>
          </a:bodyPr>
          <a:lstStyle/>
          <a:p>
            <a:pPr indent="0" defTabSz="457200">
              <a:lnSpc>
                <a:spcPct val="100000"/>
              </a:lnSpc>
              <a:buNone/>
            </a:pPr>
            <a:r>
              <a:rPr lang="fr-FR" sz="4400" b="0" strike="noStrike" spc="-1">
                <a:solidFill>
                  <a:schemeClr val="accent1"/>
                </a:solidFill>
                <a:latin typeface="Trebuchet MS"/>
              </a:rPr>
              <a:t>Modifiez le style du titre</a:t>
            </a:r>
            <a:endParaRPr lang="en-US" sz="4400" b="0" strike="noStrike" spc="-1">
              <a:solidFill>
                <a:schemeClr val="dk1"/>
              </a:solidFill>
              <a:latin typeface="Trebuchet MS"/>
            </a:endParaRPr>
          </a:p>
        </p:txBody>
      </p:sp>
      <p:sp>
        <p:nvSpPr>
          <p:cNvPr id="56" name="PlaceHolder 2"/>
          <p:cNvSpPr>
            <a:spLocks noGrp="1"/>
          </p:cNvSpPr>
          <p:nvPr>
            <p:ph type="body"/>
          </p:nvPr>
        </p:nvSpPr>
        <p:spPr>
          <a:xfrm>
            <a:off x="1366200" y="3632040"/>
            <a:ext cx="7224120" cy="380520"/>
          </a:xfrm>
          <a:prstGeom prst="rect">
            <a:avLst/>
          </a:prstGeom>
          <a:noFill/>
          <a:ln w="0">
            <a:noFill/>
          </a:ln>
        </p:spPr>
        <p:txBody>
          <a:bodyPr lIns="91440" tIns="45720" rIns="91440" bIns="45720" anchor="ctr">
            <a:noAutofit/>
          </a:bodyPr>
          <a:lstStyle/>
          <a:p>
            <a:pPr indent="0" defTabSz="457200">
              <a:lnSpc>
                <a:spcPct val="100000"/>
              </a:lnSpc>
              <a:spcBef>
                <a:spcPts val="1001"/>
              </a:spcBef>
              <a:buNone/>
              <a:tabLst>
                <a:tab pos="0" algn="l"/>
              </a:tabLst>
            </a:pPr>
            <a:r>
              <a:rPr lang="fr-FR" sz="1600" b="0" strike="noStrike" spc="-1">
                <a:solidFill>
                  <a:schemeClr val="dk1">
                    <a:lumMod val="50000"/>
                    <a:lumOff val="50000"/>
                  </a:schemeClr>
                </a:solidFill>
                <a:latin typeface="Trebuchet MS"/>
              </a:rPr>
              <a:t>Cliquez pour modifier les styles du texte du masque</a:t>
            </a:r>
            <a:endParaRPr lang="en-US" sz="1600" b="0" strike="noStrike" spc="-1">
              <a:solidFill>
                <a:schemeClr val="dk1">
                  <a:lumMod val="75000"/>
                  <a:lumOff val="25000"/>
                </a:schemeClr>
              </a:solidFill>
              <a:latin typeface="Trebuchet MS"/>
            </a:endParaRPr>
          </a:p>
        </p:txBody>
      </p:sp>
      <p:sp>
        <p:nvSpPr>
          <p:cNvPr id="57" name="PlaceHolder 3"/>
          <p:cNvSpPr>
            <a:spLocks noGrp="1"/>
          </p:cNvSpPr>
          <p:nvPr>
            <p:ph type="body"/>
          </p:nvPr>
        </p:nvSpPr>
        <p:spPr>
          <a:xfrm>
            <a:off x="677160" y="4470480"/>
            <a:ext cx="8596440" cy="1570680"/>
          </a:xfrm>
          <a:prstGeom prst="rect">
            <a:avLst/>
          </a:prstGeom>
          <a:noFill/>
          <a:ln w="0">
            <a:noFill/>
          </a:ln>
        </p:spPr>
        <p:txBody>
          <a:bodyPr lIns="91440" tIns="45720" rIns="91440" bIns="45720" anchor="ctr">
            <a:normAutofit/>
          </a:bodyPr>
          <a:lstStyle/>
          <a:p>
            <a:pPr indent="0" defTabSz="457200">
              <a:lnSpc>
                <a:spcPct val="100000"/>
              </a:lnSpc>
              <a:spcBef>
                <a:spcPts val="1001"/>
              </a:spcBef>
              <a:buNone/>
              <a:tabLst>
                <a:tab pos="0" algn="l"/>
              </a:tabLst>
            </a:pPr>
            <a:r>
              <a:rPr lang="fr-FR" sz="1800" b="0" strike="noStrike" spc="-1">
                <a:solidFill>
                  <a:schemeClr val="dk1">
                    <a:lumMod val="75000"/>
                    <a:lumOff val="25000"/>
                  </a:schemeClr>
                </a:solidFill>
                <a:latin typeface="Trebuchet MS"/>
              </a:rPr>
              <a:t>Cliquez pour modifier les styles du texte du masque</a:t>
            </a:r>
            <a:endParaRPr lang="en-US" sz="1800" b="0" strike="noStrike" spc="-1">
              <a:solidFill>
                <a:schemeClr val="dk1">
                  <a:lumMod val="75000"/>
                  <a:lumOff val="25000"/>
                </a:schemeClr>
              </a:solidFill>
              <a:latin typeface="Trebuchet MS"/>
            </a:endParaRPr>
          </a:p>
        </p:txBody>
      </p:sp>
      <p:sp>
        <p:nvSpPr>
          <p:cNvPr id="58" name="PlaceHolder 4"/>
          <p:cNvSpPr>
            <a:spLocks noGrp="1"/>
          </p:cNvSpPr>
          <p:nvPr>
            <p:ph type="dt" idx="7"/>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59" name="PlaceHolder 5"/>
          <p:cNvSpPr>
            <a:spLocks noGrp="1"/>
          </p:cNvSpPr>
          <p:nvPr>
            <p:ph type="ftr" idx="8"/>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60" name="PlaceHolder 6"/>
          <p:cNvSpPr>
            <a:spLocks noGrp="1"/>
          </p:cNvSpPr>
          <p:nvPr>
            <p:ph type="sldNum" idx="9"/>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CB36003C-9052-4833-A5CA-2FAA390E257B}"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
        <p:nvSpPr>
          <p:cNvPr id="61" name="TextBox 19"/>
          <p:cNvSpPr/>
          <p:nvPr/>
        </p:nvSpPr>
        <p:spPr>
          <a:xfrm>
            <a:off x="541800" y="79020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457200">
              <a:lnSpc>
                <a:spcPct val="100000"/>
              </a:lnSpc>
            </a:pPr>
            <a:r>
              <a:rPr lang="en-US" sz="8000" b="0" strike="noStrike" spc="-1">
                <a:solidFill>
                  <a:schemeClr val="accent1">
                    <a:lumMod val="60000"/>
                    <a:lumOff val="40000"/>
                  </a:schemeClr>
                </a:solidFill>
                <a:latin typeface="Arial"/>
              </a:rPr>
              <a:t>“</a:t>
            </a:r>
            <a:endParaRPr lang="fr-FR" sz="8000" b="0" strike="noStrike" spc="-1">
              <a:solidFill>
                <a:srgbClr val="000000"/>
              </a:solidFill>
              <a:latin typeface="Arial"/>
            </a:endParaRPr>
          </a:p>
        </p:txBody>
      </p:sp>
      <p:sp>
        <p:nvSpPr>
          <p:cNvPr id="62" name="TextBox 21"/>
          <p:cNvSpPr/>
          <p:nvPr/>
        </p:nvSpPr>
        <p:spPr>
          <a:xfrm>
            <a:off x="8893080" y="288648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457200">
              <a:lnSpc>
                <a:spcPct val="100000"/>
              </a:lnSpc>
            </a:pPr>
            <a:r>
              <a:rPr lang="en-US" sz="8000" b="0" strike="noStrike" spc="-1">
                <a:solidFill>
                  <a:schemeClr val="accent1">
                    <a:lumMod val="60000"/>
                    <a:lumOff val="40000"/>
                  </a:schemeClr>
                </a:solidFill>
                <a:latin typeface="Arial"/>
              </a:rPr>
              <a:t>”</a:t>
            </a:r>
            <a:endParaRPr lang="fr-FR" sz="80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3" name="Group 6"/>
          <p:cNvGrpSpPr/>
          <p:nvPr/>
        </p:nvGrpSpPr>
        <p:grpSpPr>
          <a:xfrm>
            <a:off x="0" y="-8640"/>
            <a:ext cx="12191760" cy="6866640"/>
            <a:chOff x="0" y="-8640"/>
            <a:chExt cx="12191760" cy="6866640"/>
          </a:xfrm>
        </p:grpSpPr>
        <p:cxnSp>
          <p:nvCxnSpPr>
            <p:cNvPr id="64"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65"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66"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67"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68"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69"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70"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71"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72"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73"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74" name="PlaceHolder 1"/>
          <p:cNvSpPr>
            <a:spLocks noGrp="1"/>
          </p:cNvSpPr>
          <p:nvPr>
            <p:ph type="title"/>
          </p:nvPr>
        </p:nvSpPr>
        <p:spPr>
          <a:xfrm>
            <a:off x="677160" y="1932120"/>
            <a:ext cx="8596440" cy="2595240"/>
          </a:xfrm>
          <a:prstGeom prst="rect">
            <a:avLst/>
          </a:prstGeom>
          <a:noFill/>
          <a:ln w="0">
            <a:noFill/>
          </a:ln>
        </p:spPr>
        <p:txBody>
          <a:bodyPr lIns="91440" tIns="45720" rIns="91440" bIns="45720" anchor="b">
            <a:normAutofit/>
          </a:bodyPr>
          <a:lstStyle/>
          <a:p>
            <a:pPr indent="0" defTabSz="457200">
              <a:lnSpc>
                <a:spcPct val="100000"/>
              </a:lnSpc>
              <a:buNone/>
            </a:pPr>
            <a:r>
              <a:rPr lang="fr-FR" sz="4400" b="0" strike="noStrike" spc="-1">
                <a:solidFill>
                  <a:schemeClr val="accent1"/>
                </a:solidFill>
                <a:latin typeface="Trebuchet MS"/>
              </a:rPr>
              <a:t>Modifiez le style du titre</a:t>
            </a:r>
            <a:endParaRPr lang="en-US" sz="4400" b="0" strike="noStrike" spc="-1">
              <a:solidFill>
                <a:schemeClr val="dk1"/>
              </a:solidFill>
              <a:latin typeface="Trebuchet MS"/>
            </a:endParaRPr>
          </a:p>
        </p:txBody>
      </p:sp>
      <p:sp>
        <p:nvSpPr>
          <p:cNvPr id="75" name="PlaceHolder 2"/>
          <p:cNvSpPr>
            <a:spLocks noGrp="1"/>
          </p:cNvSpPr>
          <p:nvPr>
            <p:ph type="body"/>
          </p:nvPr>
        </p:nvSpPr>
        <p:spPr>
          <a:xfrm>
            <a:off x="677160" y="4527360"/>
            <a:ext cx="8596440" cy="1513440"/>
          </a:xfrm>
          <a:prstGeom prst="rect">
            <a:avLst/>
          </a:prstGeom>
          <a:noFill/>
          <a:ln w="0">
            <a:noFill/>
          </a:ln>
        </p:spPr>
        <p:txBody>
          <a:bodyPr lIns="91440" tIns="45720" rIns="91440" bIns="45720" anchor="t">
            <a:normAutofit/>
          </a:bodyPr>
          <a:lstStyle/>
          <a:p>
            <a:pPr indent="0" defTabSz="457200">
              <a:lnSpc>
                <a:spcPct val="100000"/>
              </a:lnSpc>
              <a:spcBef>
                <a:spcPts val="1001"/>
              </a:spcBef>
              <a:buNone/>
              <a:tabLst>
                <a:tab pos="0" algn="l"/>
              </a:tabLst>
            </a:pPr>
            <a:r>
              <a:rPr lang="fr-FR" sz="1800" b="0" strike="noStrike" spc="-1">
                <a:solidFill>
                  <a:schemeClr val="dk1">
                    <a:lumMod val="75000"/>
                    <a:lumOff val="25000"/>
                  </a:schemeClr>
                </a:solidFill>
                <a:latin typeface="Trebuchet MS"/>
              </a:rPr>
              <a:t>Cliquez pour modifier les styles du texte du masque</a:t>
            </a:r>
            <a:endParaRPr lang="en-US" sz="1800" b="0" strike="noStrike" spc="-1">
              <a:solidFill>
                <a:schemeClr val="dk1">
                  <a:lumMod val="75000"/>
                  <a:lumOff val="25000"/>
                </a:schemeClr>
              </a:solidFill>
              <a:latin typeface="Trebuchet MS"/>
            </a:endParaRPr>
          </a:p>
        </p:txBody>
      </p:sp>
      <p:sp>
        <p:nvSpPr>
          <p:cNvPr id="76" name="PlaceHolder 3"/>
          <p:cNvSpPr>
            <a:spLocks noGrp="1"/>
          </p:cNvSpPr>
          <p:nvPr>
            <p:ph type="dt" idx="10"/>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77" name="PlaceHolder 4"/>
          <p:cNvSpPr>
            <a:spLocks noGrp="1"/>
          </p:cNvSpPr>
          <p:nvPr>
            <p:ph type="ftr" idx="11"/>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78" name="PlaceHolder 5"/>
          <p:cNvSpPr>
            <a:spLocks noGrp="1"/>
          </p:cNvSpPr>
          <p:nvPr>
            <p:ph type="sldNum" idx="12"/>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24CC468B-7239-411A-B4B7-62B2B8391A4E}"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9" name="Group 6"/>
          <p:cNvGrpSpPr/>
          <p:nvPr/>
        </p:nvGrpSpPr>
        <p:grpSpPr>
          <a:xfrm>
            <a:off x="0" y="-8640"/>
            <a:ext cx="12191760" cy="6866640"/>
            <a:chOff x="0" y="-8640"/>
            <a:chExt cx="12191760" cy="6866640"/>
          </a:xfrm>
        </p:grpSpPr>
        <p:cxnSp>
          <p:nvCxnSpPr>
            <p:cNvPr id="80"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81"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82"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83"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84"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85"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86"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87"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88"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89"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90" name="PlaceHolder 1"/>
          <p:cNvSpPr>
            <a:spLocks noGrp="1"/>
          </p:cNvSpPr>
          <p:nvPr>
            <p:ph type="title"/>
          </p:nvPr>
        </p:nvSpPr>
        <p:spPr>
          <a:xfrm>
            <a:off x="931320" y="609480"/>
            <a:ext cx="8093880" cy="3022200"/>
          </a:xfrm>
          <a:prstGeom prst="rect">
            <a:avLst/>
          </a:prstGeom>
          <a:noFill/>
          <a:ln w="0">
            <a:noFill/>
          </a:ln>
        </p:spPr>
        <p:txBody>
          <a:bodyPr lIns="91440" tIns="45720" rIns="91440" bIns="45720" anchor="ctr">
            <a:normAutofit/>
          </a:bodyPr>
          <a:lstStyle/>
          <a:p>
            <a:pPr indent="0" defTabSz="457200">
              <a:lnSpc>
                <a:spcPct val="100000"/>
              </a:lnSpc>
              <a:buNone/>
            </a:pPr>
            <a:r>
              <a:rPr lang="fr-FR" sz="4400" b="0" strike="noStrike" spc="-1">
                <a:solidFill>
                  <a:schemeClr val="accent1"/>
                </a:solidFill>
                <a:latin typeface="Trebuchet MS"/>
              </a:rPr>
              <a:t>Modifiez le style du titre</a:t>
            </a:r>
            <a:endParaRPr lang="en-US" sz="4400" b="0" strike="noStrike" spc="-1">
              <a:solidFill>
                <a:schemeClr val="dk1"/>
              </a:solidFill>
              <a:latin typeface="Trebuchet MS"/>
            </a:endParaRPr>
          </a:p>
        </p:txBody>
      </p:sp>
      <p:sp>
        <p:nvSpPr>
          <p:cNvPr id="91" name="PlaceHolder 2"/>
          <p:cNvSpPr>
            <a:spLocks noGrp="1"/>
          </p:cNvSpPr>
          <p:nvPr>
            <p:ph type="body"/>
          </p:nvPr>
        </p:nvSpPr>
        <p:spPr>
          <a:xfrm>
            <a:off x="677160" y="4013280"/>
            <a:ext cx="8596440" cy="513720"/>
          </a:xfrm>
          <a:prstGeom prst="rect">
            <a:avLst/>
          </a:prstGeom>
          <a:noFill/>
          <a:ln w="0">
            <a:noFill/>
          </a:ln>
        </p:spPr>
        <p:txBody>
          <a:bodyPr lIns="91440" tIns="45720" rIns="91440" bIns="45720" anchor="b">
            <a:noAutofit/>
          </a:bodyPr>
          <a:lstStyle/>
          <a:p>
            <a:pPr indent="0" defTabSz="457200">
              <a:lnSpc>
                <a:spcPct val="100000"/>
              </a:lnSpc>
              <a:spcBef>
                <a:spcPts val="1001"/>
              </a:spcBef>
              <a:buNone/>
              <a:tabLst>
                <a:tab pos="0" algn="l"/>
              </a:tabLst>
            </a:pPr>
            <a:r>
              <a:rPr lang="fr-FR" sz="2400" b="0" strike="noStrike" spc="-1">
                <a:solidFill>
                  <a:schemeClr val="dk1">
                    <a:lumMod val="75000"/>
                    <a:lumOff val="25000"/>
                  </a:schemeClr>
                </a:solidFill>
                <a:latin typeface="Trebuchet MS"/>
              </a:rPr>
              <a:t>Cliquez pour modifier les styles du texte du masque</a:t>
            </a:r>
            <a:endParaRPr lang="en-US" sz="2400" b="0" strike="noStrike" spc="-1">
              <a:solidFill>
                <a:schemeClr val="dk1">
                  <a:lumMod val="75000"/>
                  <a:lumOff val="25000"/>
                </a:schemeClr>
              </a:solidFill>
              <a:latin typeface="Trebuchet MS"/>
            </a:endParaRPr>
          </a:p>
        </p:txBody>
      </p:sp>
      <p:sp>
        <p:nvSpPr>
          <p:cNvPr id="92" name="PlaceHolder 3"/>
          <p:cNvSpPr>
            <a:spLocks noGrp="1"/>
          </p:cNvSpPr>
          <p:nvPr>
            <p:ph type="body"/>
          </p:nvPr>
        </p:nvSpPr>
        <p:spPr>
          <a:xfrm>
            <a:off x="677160" y="4527360"/>
            <a:ext cx="8596440" cy="1513440"/>
          </a:xfrm>
          <a:prstGeom prst="rect">
            <a:avLst/>
          </a:prstGeom>
          <a:noFill/>
          <a:ln w="0">
            <a:noFill/>
          </a:ln>
        </p:spPr>
        <p:txBody>
          <a:bodyPr lIns="91440" tIns="45720" rIns="91440" bIns="45720" anchor="t">
            <a:normAutofit/>
          </a:bodyPr>
          <a:lstStyle/>
          <a:p>
            <a:pPr indent="0" defTabSz="457200">
              <a:lnSpc>
                <a:spcPct val="100000"/>
              </a:lnSpc>
              <a:spcBef>
                <a:spcPts val="1001"/>
              </a:spcBef>
              <a:buNone/>
              <a:tabLst>
                <a:tab pos="0" algn="l"/>
              </a:tabLst>
            </a:pPr>
            <a:r>
              <a:rPr lang="fr-FR" sz="1800" b="0" strike="noStrike" spc="-1">
                <a:solidFill>
                  <a:schemeClr val="dk1">
                    <a:lumMod val="50000"/>
                    <a:lumOff val="50000"/>
                  </a:schemeClr>
                </a:solidFill>
                <a:latin typeface="Trebuchet MS"/>
              </a:rPr>
              <a:t>Cliquez pour modifier les styles du texte du masque</a:t>
            </a:r>
            <a:endParaRPr lang="en-US" sz="1800" b="0" strike="noStrike" spc="-1">
              <a:solidFill>
                <a:schemeClr val="dk1">
                  <a:lumMod val="75000"/>
                  <a:lumOff val="25000"/>
                </a:schemeClr>
              </a:solidFill>
              <a:latin typeface="Trebuchet MS"/>
            </a:endParaRPr>
          </a:p>
        </p:txBody>
      </p:sp>
      <p:sp>
        <p:nvSpPr>
          <p:cNvPr id="93" name="PlaceHolder 4"/>
          <p:cNvSpPr>
            <a:spLocks noGrp="1"/>
          </p:cNvSpPr>
          <p:nvPr>
            <p:ph type="dt" idx="13"/>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94" name="PlaceHolder 5"/>
          <p:cNvSpPr>
            <a:spLocks noGrp="1"/>
          </p:cNvSpPr>
          <p:nvPr>
            <p:ph type="ftr" idx="14"/>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95" name="PlaceHolder 6"/>
          <p:cNvSpPr>
            <a:spLocks noGrp="1"/>
          </p:cNvSpPr>
          <p:nvPr>
            <p:ph type="sldNum" idx="15"/>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5F9C5A4F-7AFE-4E2A-955C-8F5C6F59E4A6}"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
        <p:nvSpPr>
          <p:cNvPr id="96" name="TextBox 23"/>
          <p:cNvSpPr/>
          <p:nvPr/>
        </p:nvSpPr>
        <p:spPr>
          <a:xfrm>
            <a:off x="541800" y="79020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457200">
              <a:lnSpc>
                <a:spcPct val="100000"/>
              </a:lnSpc>
            </a:pPr>
            <a:r>
              <a:rPr lang="en-US" sz="8000" b="0" strike="noStrike" spc="-1">
                <a:solidFill>
                  <a:schemeClr val="accent1">
                    <a:lumMod val="60000"/>
                    <a:lumOff val="40000"/>
                  </a:schemeClr>
                </a:solidFill>
                <a:latin typeface="Arial"/>
              </a:rPr>
              <a:t>“</a:t>
            </a:r>
            <a:endParaRPr lang="fr-FR" sz="8000" b="0" strike="noStrike" spc="-1">
              <a:solidFill>
                <a:srgbClr val="000000"/>
              </a:solidFill>
              <a:latin typeface="Arial"/>
            </a:endParaRPr>
          </a:p>
        </p:txBody>
      </p:sp>
      <p:sp>
        <p:nvSpPr>
          <p:cNvPr id="97" name="TextBox 24"/>
          <p:cNvSpPr/>
          <p:nvPr/>
        </p:nvSpPr>
        <p:spPr>
          <a:xfrm>
            <a:off x="8893080" y="288648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457200">
              <a:lnSpc>
                <a:spcPct val="100000"/>
              </a:lnSpc>
            </a:pPr>
            <a:r>
              <a:rPr lang="en-US" sz="8000" b="0" strike="noStrike" spc="-1">
                <a:solidFill>
                  <a:schemeClr val="accent1">
                    <a:lumMod val="60000"/>
                    <a:lumOff val="40000"/>
                  </a:schemeClr>
                </a:solidFill>
                <a:latin typeface="Arial"/>
              </a:rPr>
              <a:t>”</a:t>
            </a:r>
            <a:endParaRPr lang="fr-FR" sz="80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8" name="Group 6"/>
          <p:cNvGrpSpPr/>
          <p:nvPr/>
        </p:nvGrpSpPr>
        <p:grpSpPr>
          <a:xfrm>
            <a:off x="0" y="-8640"/>
            <a:ext cx="12191760" cy="6866640"/>
            <a:chOff x="0" y="-8640"/>
            <a:chExt cx="12191760" cy="6866640"/>
          </a:xfrm>
        </p:grpSpPr>
        <p:cxnSp>
          <p:nvCxnSpPr>
            <p:cNvPr id="99"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100"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101"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02"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03"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04"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05"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06"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07"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08"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109" name="PlaceHolder 1"/>
          <p:cNvSpPr>
            <a:spLocks noGrp="1"/>
          </p:cNvSpPr>
          <p:nvPr>
            <p:ph type="title"/>
          </p:nvPr>
        </p:nvSpPr>
        <p:spPr>
          <a:xfrm>
            <a:off x="685800" y="609480"/>
            <a:ext cx="8587800" cy="3022200"/>
          </a:xfrm>
          <a:prstGeom prst="rect">
            <a:avLst/>
          </a:prstGeom>
          <a:noFill/>
          <a:ln w="0">
            <a:noFill/>
          </a:ln>
        </p:spPr>
        <p:txBody>
          <a:bodyPr lIns="91440" tIns="45720" rIns="91440" bIns="45720" anchor="ctr">
            <a:normAutofit/>
          </a:bodyPr>
          <a:lstStyle/>
          <a:p>
            <a:pPr indent="0" defTabSz="457200">
              <a:lnSpc>
                <a:spcPct val="100000"/>
              </a:lnSpc>
              <a:buNone/>
            </a:pPr>
            <a:r>
              <a:rPr lang="fr-FR" sz="4400" b="0" strike="noStrike" spc="-1">
                <a:solidFill>
                  <a:schemeClr val="accent1"/>
                </a:solidFill>
                <a:latin typeface="Trebuchet MS"/>
              </a:rPr>
              <a:t>Modifiez le style du titre</a:t>
            </a:r>
            <a:endParaRPr lang="en-US" sz="4400" b="0" strike="noStrike" spc="-1">
              <a:solidFill>
                <a:schemeClr val="dk1"/>
              </a:solidFill>
              <a:latin typeface="Trebuchet MS"/>
            </a:endParaRPr>
          </a:p>
        </p:txBody>
      </p:sp>
      <p:sp>
        <p:nvSpPr>
          <p:cNvPr id="110" name="PlaceHolder 2"/>
          <p:cNvSpPr>
            <a:spLocks noGrp="1"/>
          </p:cNvSpPr>
          <p:nvPr>
            <p:ph type="body"/>
          </p:nvPr>
        </p:nvSpPr>
        <p:spPr>
          <a:xfrm>
            <a:off x="677160" y="4013280"/>
            <a:ext cx="8596440" cy="513720"/>
          </a:xfrm>
          <a:prstGeom prst="rect">
            <a:avLst/>
          </a:prstGeom>
          <a:noFill/>
          <a:ln w="0">
            <a:noFill/>
          </a:ln>
        </p:spPr>
        <p:txBody>
          <a:bodyPr lIns="91440" tIns="45720" rIns="91440" bIns="45720" anchor="b">
            <a:noAutofit/>
          </a:bodyPr>
          <a:lstStyle/>
          <a:p>
            <a:pPr indent="0" defTabSz="457200">
              <a:lnSpc>
                <a:spcPct val="100000"/>
              </a:lnSpc>
              <a:spcBef>
                <a:spcPts val="1001"/>
              </a:spcBef>
              <a:buNone/>
              <a:tabLst>
                <a:tab pos="0" algn="l"/>
              </a:tabLst>
            </a:pPr>
            <a:r>
              <a:rPr lang="fr-FR" sz="2400" b="0" strike="noStrike" spc="-1">
                <a:solidFill>
                  <a:schemeClr val="accent1"/>
                </a:solidFill>
                <a:latin typeface="Trebuchet MS"/>
              </a:rPr>
              <a:t>Cliquez pour modifier les styles du texte du masque</a:t>
            </a:r>
            <a:endParaRPr lang="en-US" sz="2400" b="0" strike="noStrike" spc="-1">
              <a:solidFill>
                <a:schemeClr val="dk1">
                  <a:lumMod val="75000"/>
                  <a:lumOff val="25000"/>
                </a:schemeClr>
              </a:solidFill>
              <a:latin typeface="Trebuchet MS"/>
            </a:endParaRPr>
          </a:p>
        </p:txBody>
      </p:sp>
      <p:sp>
        <p:nvSpPr>
          <p:cNvPr id="111" name="PlaceHolder 3"/>
          <p:cNvSpPr>
            <a:spLocks noGrp="1"/>
          </p:cNvSpPr>
          <p:nvPr>
            <p:ph type="body"/>
          </p:nvPr>
        </p:nvSpPr>
        <p:spPr>
          <a:xfrm>
            <a:off x="677160" y="4527360"/>
            <a:ext cx="8596440" cy="1513440"/>
          </a:xfrm>
          <a:prstGeom prst="rect">
            <a:avLst/>
          </a:prstGeom>
          <a:noFill/>
          <a:ln w="0">
            <a:noFill/>
          </a:ln>
        </p:spPr>
        <p:txBody>
          <a:bodyPr lIns="91440" tIns="45720" rIns="91440" bIns="45720" anchor="t">
            <a:normAutofit/>
          </a:bodyPr>
          <a:lstStyle/>
          <a:p>
            <a:pPr indent="0" defTabSz="457200">
              <a:lnSpc>
                <a:spcPct val="100000"/>
              </a:lnSpc>
              <a:spcBef>
                <a:spcPts val="1001"/>
              </a:spcBef>
              <a:buNone/>
              <a:tabLst>
                <a:tab pos="0" algn="l"/>
              </a:tabLst>
            </a:pPr>
            <a:r>
              <a:rPr lang="fr-FR" sz="1800" b="0" strike="noStrike" spc="-1">
                <a:solidFill>
                  <a:schemeClr val="dk1">
                    <a:lumMod val="50000"/>
                    <a:lumOff val="50000"/>
                  </a:schemeClr>
                </a:solidFill>
                <a:latin typeface="Trebuchet MS"/>
              </a:rPr>
              <a:t>Cliquez pour modifier les styles du texte du masque</a:t>
            </a:r>
            <a:endParaRPr lang="en-US" sz="1800" b="0" strike="noStrike" spc="-1">
              <a:solidFill>
                <a:schemeClr val="dk1">
                  <a:lumMod val="75000"/>
                  <a:lumOff val="25000"/>
                </a:schemeClr>
              </a:solidFill>
              <a:latin typeface="Trebuchet MS"/>
            </a:endParaRPr>
          </a:p>
        </p:txBody>
      </p:sp>
      <p:sp>
        <p:nvSpPr>
          <p:cNvPr id="112" name="PlaceHolder 4"/>
          <p:cNvSpPr>
            <a:spLocks noGrp="1"/>
          </p:cNvSpPr>
          <p:nvPr>
            <p:ph type="dt" idx="16"/>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113" name="PlaceHolder 5"/>
          <p:cNvSpPr>
            <a:spLocks noGrp="1"/>
          </p:cNvSpPr>
          <p:nvPr>
            <p:ph type="ftr" idx="17"/>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114" name="PlaceHolder 6"/>
          <p:cNvSpPr>
            <a:spLocks noGrp="1"/>
          </p:cNvSpPr>
          <p:nvPr>
            <p:ph type="sldNum" idx="18"/>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E7B33866-6AC4-4DF7-AC22-011F015502C7}"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5" name="Group 6"/>
          <p:cNvGrpSpPr/>
          <p:nvPr/>
        </p:nvGrpSpPr>
        <p:grpSpPr>
          <a:xfrm>
            <a:off x="0" y="-8640"/>
            <a:ext cx="12191760" cy="6866640"/>
            <a:chOff x="0" y="-8640"/>
            <a:chExt cx="12191760" cy="6866640"/>
          </a:xfrm>
        </p:grpSpPr>
        <p:cxnSp>
          <p:nvCxnSpPr>
            <p:cNvPr id="116"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117"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118"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19"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20"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21"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22"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23"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24"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25"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126" name="PlaceHolder 1"/>
          <p:cNvSpPr>
            <a:spLocks noGrp="1"/>
          </p:cNvSpPr>
          <p:nvPr>
            <p:ph type="title"/>
          </p:nvPr>
        </p:nvSpPr>
        <p:spPr>
          <a:xfrm>
            <a:off x="677160" y="609480"/>
            <a:ext cx="8596440" cy="1320480"/>
          </a:xfrm>
          <a:prstGeom prst="rect">
            <a:avLst/>
          </a:prstGeom>
          <a:noFill/>
          <a:ln w="0">
            <a:noFill/>
          </a:ln>
        </p:spPr>
        <p:txBody>
          <a:bodyPr lIns="91440" tIns="45720" rIns="91440" bIns="45720" anchor="t">
            <a:noAutofit/>
          </a:bodyPr>
          <a:lstStyle/>
          <a:p>
            <a:pPr indent="0" defTabSz="457200">
              <a:lnSpc>
                <a:spcPct val="100000"/>
              </a:lnSpc>
              <a:buNone/>
            </a:pPr>
            <a:r>
              <a:rPr lang="fr-FR" sz="3600" b="0" strike="noStrike" spc="-1">
                <a:solidFill>
                  <a:schemeClr val="accent1"/>
                </a:solidFill>
                <a:latin typeface="Trebuchet MS"/>
              </a:rPr>
              <a:t>Modifiez le style du titre</a:t>
            </a:r>
            <a:endParaRPr lang="en-US" sz="3600" b="0" strike="noStrike" spc="-1">
              <a:solidFill>
                <a:schemeClr val="dk1"/>
              </a:solidFill>
              <a:latin typeface="Trebuchet MS"/>
            </a:endParaRPr>
          </a:p>
        </p:txBody>
      </p:sp>
      <p:sp>
        <p:nvSpPr>
          <p:cNvPr id="127" name="PlaceHolder 2"/>
          <p:cNvSpPr>
            <a:spLocks noGrp="1"/>
          </p:cNvSpPr>
          <p:nvPr>
            <p:ph type="body"/>
          </p:nvPr>
        </p:nvSpPr>
        <p:spPr>
          <a:xfrm>
            <a:off x="677160" y="2160720"/>
            <a:ext cx="8596440" cy="3880440"/>
          </a:xfrm>
          <a:prstGeom prst="rect">
            <a:avLst/>
          </a:prstGeom>
          <a:noFill/>
          <a:ln w="0">
            <a:noFill/>
          </a:ln>
        </p:spPr>
        <p:txBody>
          <a:bodyPr vert="eaVert" lIns="91440" tIns="45720" rIns="91440" bIns="45720" anchor="t">
            <a:noAutofit/>
          </a:bodyPr>
          <a:lstStyle/>
          <a:p>
            <a:pPr marL="343080" indent="-343080" defTabSz="457200">
              <a:lnSpc>
                <a:spcPct val="100000"/>
              </a:lnSpc>
              <a:spcBef>
                <a:spcPts val="1001"/>
              </a:spcBef>
              <a:buClr>
                <a:srgbClr val="90C226"/>
              </a:buClr>
              <a:buSzPct val="80000"/>
              <a:buFont typeface="Wingdings 3" charset="2"/>
              <a:buChar char=""/>
            </a:pPr>
            <a:r>
              <a:rPr lang="fr-FR" sz="1800" b="0" strike="noStrike" spc="-1">
                <a:solidFill>
                  <a:schemeClr val="dk1">
                    <a:lumMod val="75000"/>
                    <a:lumOff val="25000"/>
                  </a:schemeClr>
                </a:solidFill>
                <a:latin typeface="Trebuchet MS"/>
              </a:rPr>
              <a:t>Cliquez pour modifier les styles du texte du masque</a:t>
            </a:r>
            <a:endParaRPr lang="en-US" sz="1800" b="0" strike="noStrike" spc="-1">
              <a:solidFill>
                <a:schemeClr val="dk1">
                  <a:lumMod val="75000"/>
                  <a:lumOff val="25000"/>
                </a:schemeClr>
              </a:solidFill>
              <a:latin typeface="Trebuchet MS"/>
            </a:endParaRPr>
          </a:p>
          <a:p>
            <a:pPr marL="743040" lvl="1" indent="-285840" defTabSz="457200">
              <a:lnSpc>
                <a:spcPct val="100000"/>
              </a:lnSpc>
              <a:spcBef>
                <a:spcPts val="1001"/>
              </a:spcBef>
              <a:buClr>
                <a:srgbClr val="90C226"/>
              </a:buClr>
              <a:buSzPct val="80000"/>
              <a:buFont typeface="Wingdings 3" charset="2"/>
              <a:buChar char=""/>
            </a:pPr>
            <a:r>
              <a:rPr lang="fr-FR" sz="1600" b="0" strike="noStrike" spc="-1">
                <a:solidFill>
                  <a:schemeClr val="dk1">
                    <a:lumMod val="75000"/>
                    <a:lumOff val="25000"/>
                  </a:schemeClr>
                </a:solidFill>
                <a:latin typeface="Trebuchet MS"/>
              </a:rPr>
              <a:t>Deuxième niveau</a:t>
            </a:r>
            <a:endParaRPr lang="en-US" sz="1600" b="0" strike="noStrike" spc="-1">
              <a:solidFill>
                <a:schemeClr val="dk1">
                  <a:lumMod val="75000"/>
                  <a:lumOff val="25000"/>
                </a:schemeClr>
              </a:solidFill>
              <a:latin typeface="Trebuchet MS"/>
            </a:endParaRPr>
          </a:p>
          <a:p>
            <a:pPr marL="1143000" lvl="2" indent="-228600" defTabSz="457200">
              <a:lnSpc>
                <a:spcPct val="100000"/>
              </a:lnSpc>
              <a:spcBef>
                <a:spcPts val="1001"/>
              </a:spcBef>
              <a:buClr>
                <a:srgbClr val="90C226"/>
              </a:buClr>
              <a:buSzPct val="80000"/>
              <a:buFont typeface="Wingdings 3" charset="2"/>
              <a:buChar char=""/>
            </a:pPr>
            <a:r>
              <a:rPr lang="fr-FR" sz="1400" b="0" strike="noStrike" spc="-1">
                <a:solidFill>
                  <a:schemeClr val="dk1">
                    <a:lumMod val="75000"/>
                    <a:lumOff val="25000"/>
                  </a:schemeClr>
                </a:solidFill>
                <a:latin typeface="Trebuchet MS"/>
              </a:rPr>
              <a:t>Troisième niveau</a:t>
            </a:r>
            <a:endParaRPr lang="en-US" sz="1400" b="0" strike="noStrike" spc="-1">
              <a:solidFill>
                <a:schemeClr val="dk1">
                  <a:lumMod val="75000"/>
                  <a:lumOff val="25000"/>
                </a:schemeClr>
              </a:solidFill>
              <a:latin typeface="Trebuchet MS"/>
            </a:endParaRPr>
          </a:p>
          <a:p>
            <a:pPr marL="1600200" lvl="3"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Quatrième niveau</a:t>
            </a:r>
            <a:endParaRPr lang="en-US" sz="1200" b="0" strike="noStrike" spc="-1">
              <a:solidFill>
                <a:schemeClr val="dk1">
                  <a:lumMod val="75000"/>
                  <a:lumOff val="25000"/>
                </a:schemeClr>
              </a:solidFill>
              <a:latin typeface="Trebuchet MS"/>
            </a:endParaRPr>
          </a:p>
          <a:p>
            <a:pPr marL="2057400" lvl="4"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Cinquième niveau</a:t>
            </a:r>
            <a:endParaRPr lang="en-US" sz="1200" b="0" strike="noStrike" spc="-1">
              <a:solidFill>
                <a:schemeClr val="dk1">
                  <a:lumMod val="75000"/>
                  <a:lumOff val="25000"/>
                </a:schemeClr>
              </a:solidFill>
              <a:latin typeface="Trebuchet MS"/>
            </a:endParaRPr>
          </a:p>
        </p:txBody>
      </p:sp>
      <p:sp>
        <p:nvSpPr>
          <p:cNvPr id="128" name="PlaceHolder 3"/>
          <p:cNvSpPr>
            <a:spLocks noGrp="1"/>
          </p:cNvSpPr>
          <p:nvPr>
            <p:ph type="dt" idx="19"/>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129" name="PlaceHolder 4"/>
          <p:cNvSpPr>
            <a:spLocks noGrp="1"/>
          </p:cNvSpPr>
          <p:nvPr>
            <p:ph type="ftr" idx="20"/>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130" name="PlaceHolder 5"/>
          <p:cNvSpPr>
            <a:spLocks noGrp="1"/>
          </p:cNvSpPr>
          <p:nvPr>
            <p:ph type="sldNum" idx="21"/>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12C1620D-DF01-4143-9313-7B0B136A2624}"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1" name="Group 6"/>
          <p:cNvGrpSpPr/>
          <p:nvPr/>
        </p:nvGrpSpPr>
        <p:grpSpPr>
          <a:xfrm>
            <a:off x="0" y="-8640"/>
            <a:ext cx="12191760" cy="6866640"/>
            <a:chOff x="0" y="-8640"/>
            <a:chExt cx="12191760" cy="6866640"/>
          </a:xfrm>
        </p:grpSpPr>
        <p:cxnSp>
          <p:nvCxnSpPr>
            <p:cNvPr id="132"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133"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134"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35"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36"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37"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38"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39"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40"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41"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142" name="PlaceHolder 1"/>
          <p:cNvSpPr>
            <a:spLocks noGrp="1"/>
          </p:cNvSpPr>
          <p:nvPr>
            <p:ph type="title"/>
          </p:nvPr>
        </p:nvSpPr>
        <p:spPr>
          <a:xfrm>
            <a:off x="7967520" y="609480"/>
            <a:ext cx="1304280" cy="5250960"/>
          </a:xfrm>
          <a:prstGeom prst="rect">
            <a:avLst/>
          </a:prstGeom>
          <a:noFill/>
          <a:ln w="0">
            <a:noFill/>
          </a:ln>
        </p:spPr>
        <p:txBody>
          <a:bodyPr vert="eaVert" lIns="91440" tIns="45720" rIns="91440" bIns="45720" anchor="ctr">
            <a:noAutofit/>
          </a:bodyPr>
          <a:lstStyle/>
          <a:p>
            <a:pPr indent="0" defTabSz="457200">
              <a:lnSpc>
                <a:spcPct val="100000"/>
              </a:lnSpc>
              <a:buNone/>
            </a:pPr>
            <a:r>
              <a:rPr lang="fr-FR" sz="3600" b="0" strike="noStrike" spc="-1">
                <a:solidFill>
                  <a:schemeClr val="accent1"/>
                </a:solidFill>
                <a:latin typeface="Trebuchet MS"/>
              </a:rPr>
              <a:t>Modifiez le style du titre</a:t>
            </a:r>
            <a:endParaRPr lang="en-US" sz="3600" b="0" strike="noStrike" spc="-1">
              <a:solidFill>
                <a:schemeClr val="dk1"/>
              </a:solidFill>
              <a:latin typeface="Trebuchet MS"/>
            </a:endParaRPr>
          </a:p>
        </p:txBody>
      </p:sp>
      <p:sp>
        <p:nvSpPr>
          <p:cNvPr id="143" name="PlaceHolder 2"/>
          <p:cNvSpPr>
            <a:spLocks noGrp="1"/>
          </p:cNvSpPr>
          <p:nvPr>
            <p:ph type="body"/>
          </p:nvPr>
        </p:nvSpPr>
        <p:spPr>
          <a:xfrm>
            <a:off x="677160" y="609480"/>
            <a:ext cx="7059960" cy="5250960"/>
          </a:xfrm>
          <a:prstGeom prst="rect">
            <a:avLst/>
          </a:prstGeom>
          <a:noFill/>
          <a:ln w="0">
            <a:noFill/>
          </a:ln>
        </p:spPr>
        <p:txBody>
          <a:bodyPr vert="eaVert" lIns="91440" tIns="45720" rIns="91440" bIns="45720" anchor="t">
            <a:noAutofit/>
          </a:bodyPr>
          <a:lstStyle/>
          <a:p>
            <a:pPr marL="343080" indent="-343080" defTabSz="457200">
              <a:lnSpc>
                <a:spcPct val="100000"/>
              </a:lnSpc>
              <a:spcBef>
                <a:spcPts val="1001"/>
              </a:spcBef>
              <a:buClr>
                <a:srgbClr val="90C226"/>
              </a:buClr>
              <a:buSzPct val="80000"/>
              <a:buFont typeface="Wingdings 3" charset="2"/>
              <a:buChar char=""/>
            </a:pPr>
            <a:r>
              <a:rPr lang="fr-FR" sz="1800" b="0" strike="noStrike" spc="-1">
                <a:solidFill>
                  <a:schemeClr val="dk1">
                    <a:lumMod val="75000"/>
                    <a:lumOff val="25000"/>
                  </a:schemeClr>
                </a:solidFill>
                <a:latin typeface="Trebuchet MS"/>
              </a:rPr>
              <a:t>Cliquez pour modifier les styles du texte du masque</a:t>
            </a:r>
            <a:endParaRPr lang="en-US" sz="1800" b="0" strike="noStrike" spc="-1">
              <a:solidFill>
                <a:schemeClr val="dk1">
                  <a:lumMod val="75000"/>
                  <a:lumOff val="25000"/>
                </a:schemeClr>
              </a:solidFill>
              <a:latin typeface="Trebuchet MS"/>
            </a:endParaRPr>
          </a:p>
          <a:p>
            <a:pPr marL="743040" lvl="1" indent="-285840" defTabSz="457200">
              <a:lnSpc>
                <a:spcPct val="100000"/>
              </a:lnSpc>
              <a:spcBef>
                <a:spcPts val="1001"/>
              </a:spcBef>
              <a:buClr>
                <a:srgbClr val="90C226"/>
              </a:buClr>
              <a:buSzPct val="80000"/>
              <a:buFont typeface="Wingdings 3" charset="2"/>
              <a:buChar char=""/>
            </a:pPr>
            <a:r>
              <a:rPr lang="fr-FR" sz="1600" b="0" strike="noStrike" spc="-1">
                <a:solidFill>
                  <a:schemeClr val="dk1">
                    <a:lumMod val="75000"/>
                    <a:lumOff val="25000"/>
                  </a:schemeClr>
                </a:solidFill>
                <a:latin typeface="Trebuchet MS"/>
              </a:rPr>
              <a:t>Deuxième niveau</a:t>
            </a:r>
            <a:endParaRPr lang="en-US" sz="1600" b="0" strike="noStrike" spc="-1">
              <a:solidFill>
                <a:schemeClr val="dk1">
                  <a:lumMod val="75000"/>
                  <a:lumOff val="25000"/>
                </a:schemeClr>
              </a:solidFill>
              <a:latin typeface="Trebuchet MS"/>
            </a:endParaRPr>
          </a:p>
          <a:p>
            <a:pPr marL="1143000" lvl="2" indent="-228600" defTabSz="457200">
              <a:lnSpc>
                <a:spcPct val="100000"/>
              </a:lnSpc>
              <a:spcBef>
                <a:spcPts val="1001"/>
              </a:spcBef>
              <a:buClr>
                <a:srgbClr val="90C226"/>
              </a:buClr>
              <a:buSzPct val="80000"/>
              <a:buFont typeface="Wingdings 3" charset="2"/>
              <a:buChar char=""/>
            </a:pPr>
            <a:r>
              <a:rPr lang="fr-FR" sz="1400" b="0" strike="noStrike" spc="-1">
                <a:solidFill>
                  <a:schemeClr val="dk1">
                    <a:lumMod val="75000"/>
                    <a:lumOff val="25000"/>
                  </a:schemeClr>
                </a:solidFill>
                <a:latin typeface="Trebuchet MS"/>
              </a:rPr>
              <a:t>Troisième niveau</a:t>
            </a:r>
            <a:endParaRPr lang="en-US" sz="1400" b="0" strike="noStrike" spc="-1">
              <a:solidFill>
                <a:schemeClr val="dk1">
                  <a:lumMod val="75000"/>
                  <a:lumOff val="25000"/>
                </a:schemeClr>
              </a:solidFill>
              <a:latin typeface="Trebuchet MS"/>
            </a:endParaRPr>
          </a:p>
          <a:p>
            <a:pPr marL="1600200" lvl="3"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Quatrième niveau</a:t>
            </a:r>
            <a:endParaRPr lang="en-US" sz="1200" b="0" strike="noStrike" spc="-1">
              <a:solidFill>
                <a:schemeClr val="dk1">
                  <a:lumMod val="75000"/>
                  <a:lumOff val="25000"/>
                </a:schemeClr>
              </a:solidFill>
              <a:latin typeface="Trebuchet MS"/>
            </a:endParaRPr>
          </a:p>
          <a:p>
            <a:pPr marL="2057400" lvl="4"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Cinquième niveau</a:t>
            </a:r>
            <a:endParaRPr lang="en-US" sz="1200" b="0" strike="noStrike" spc="-1">
              <a:solidFill>
                <a:schemeClr val="dk1">
                  <a:lumMod val="75000"/>
                  <a:lumOff val="25000"/>
                </a:schemeClr>
              </a:solidFill>
              <a:latin typeface="Trebuchet MS"/>
            </a:endParaRPr>
          </a:p>
        </p:txBody>
      </p:sp>
      <p:sp>
        <p:nvSpPr>
          <p:cNvPr id="144" name="PlaceHolder 3"/>
          <p:cNvSpPr>
            <a:spLocks noGrp="1"/>
          </p:cNvSpPr>
          <p:nvPr>
            <p:ph type="dt" idx="22"/>
          </p:nvPr>
        </p:nvSpPr>
        <p:spPr>
          <a:xfrm>
            <a:off x="7205040" y="6041520"/>
            <a:ext cx="911520" cy="364680"/>
          </a:xfrm>
          <a:prstGeom prst="rect">
            <a:avLst/>
          </a:prstGeom>
          <a:noFill/>
          <a:ln w="0">
            <a:noFill/>
          </a:ln>
        </p:spPr>
        <p:txBody>
          <a:bodyPr lIns="91440" tIns="45720" rIns="91440" bIns="45720" anchor="ctr">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&lt;date/heure&gt;</a:t>
            </a:r>
          </a:p>
        </p:txBody>
      </p:sp>
      <p:sp>
        <p:nvSpPr>
          <p:cNvPr id="145" name="PlaceHolder 4"/>
          <p:cNvSpPr>
            <a:spLocks noGrp="1"/>
          </p:cNvSpPr>
          <p:nvPr>
            <p:ph type="ftr" idx="23"/>
          </p:nvPr>
        </p:nvSpPr>
        <p:spPr>
          <a:xfrm>
            <a:off x="677160" y="6041520"/>
            <a:ext cx="6297120" cy="364680"/>
          </a:xfrm>
          <a:prstGeom prst="rect">
            <a:avLst/>
          </a:prstGeom>
          <a:noFill/>
          <a:ln w="0">
            <a:noFill/>
          </a:ln>
        </p:spPr>
        <p:txBody>
          <a:bodyPr lIns="91440" tIns="45720" rIns="91440" bIns="45720"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146" name="PlaceHolder 5"/>
          <p:cNvSpPr>
            <a:spLocks noGrp="1"/>
          </p:cNvSpPr>
          <p:nvPr>
            <p:ph type="sldNum" idx="24"/>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fr-FR" sz="900" b="0" strike="noStrike" spc="-1">
                <a:solidFill>
                  <a:schemeClr val="accent1"/>
                </a:solidFill>
                <a:latin typeface="Trebuchet MS"/>
              </a:defRPr>
            </a:lvl1pPr>
          </a:lstStyle>
          <a:p>
            <a:pPr indent="0" algn="r" defTabSz="457200">
              <a:lnSpc>
                <a:spcPct val="100000"/>
              </a:lnSpc>
              <a:buNone/>
              <a:tabLst>
                <a:tab pos="0" algn="l"/>
              </a:tabLst>
            </a:pPr>
            <a:fld id="{1DD8983C-FC8A-4C14-9684-196C06547A44}"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7" name="Group 6"/>
          <p:cNvGrpSpPr/>
          <p:nvPr/>
        </p:nvGrpSpPr>
        <p:grpSpPr>
          <a:xfrm>
            <a:off x="0" y="-8640"/>
            <a:ext cx="12191760" cy="6866640"/>
            <a:chOff x="0" y="-8640"/>
            <a:chExt cx="12191760" cy="6866640"/>
          </a:xfrm>
        </p:grpSpPr>
        <p:cxnSp>
          <p:nvCxnSpPr>
            <p:cNvPr id="148" name="Straight Connector 19"/>
            <p:cNvCxnSpPr/>
            <p:nvPr/>
          </p:nvCxnSpPr>
          <p:spPr>
            <a:xfrm>
              <a:off x="9370800" y="0"/>
              <a:ext cx="1219680" cy="6858360"/>
            </a:xfrm>
            <a:prstGeom prst="straightConnector1">
              <a:avLst/>
            </a:prstGeom>
            <a:ln w="9525" cap="rnd">
              <a:solidFill>
                <a:srgbClr val="FFFFFF">
                  <a:lumMod val="75000"/>
                </a:srgbClr>
              </a:solidFill>
              <a:round/>
            </a:ln>
          </p:spPr>
        </p:cxnSp>
        <p:cxnSp>
          <p:nvCxnSpPr>
            <p:cNvPr id="149" name="Straight Connector 20"/>
            <p:cNvCxnSpPr/>
            <p:nvPr/>
          </p:nvCxnSpPr>
          <p:spPr>
            <a:xfrm flipH="1">
              <a:off x="7425000" y="3681360"/>
              <a:ext cx="4763880" cy="3177000"/>
            </a:xfrm>
            <a:prstGeom prst="straightConnector1">
              <a:avLst/>
            </a:prstGeom>
            <a:ln w="9525" cap="rnd">
              <a:solidFill>
                <a:srgbClr val="FFFFFF">
                  <a:lumMod val="85000"/>
                </a:srgbClr>
              </a:solidFill>
              <a:round/>
            </a:ln>
          </p:spPr>
        </p:cxnSp>
        <p:sp>
          <p:nvSpPr>
            <p:cNvPr id="150"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51"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52" name="Isosceles Triangle 23"/>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53"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FFFFFF"/>
                </a:solidFill>
                <a:latin typeface="Arial"/>
              </a:endParaRPr>
            </a:p>
          </p:txBody>
        </p:sp>
        <p:sp>
          <p:nvSpPr>
            <p:cNvPr id="154"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55"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56" name="Isosceles Triangle 27"/>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57" name="Isosceles Triangle 28"/>
            <p:cNvSpPr/>
            <p:nvPr/>
          </p:nvSpPr>
          <p:spPr>
            <a:xfrm>
              <a:off x="0" y="4013280"/>
              <a:ext cx="448200" cy="284436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158" name="PlaceHolder 1"/>
          <p:cNvSpPr>
            <a:spLocks noGrp="1"/>
          </p:cNvSpPr>
          <p:nvPr>
            <p:ph type="title"/>
          </p:nvPr>
        </p:nvSpPr>
        <p:spPr>
          <a:xfrm>
            <a:off x="479880" y="1199880"/>
            <a:ext cx="11231640" cy="959760"/>
          </a:xfrm>
          <a:prstGeom prst="rect">
            <a:avLst/>
          </a:prstGeom>
          <a:noFill/>
          <a:ln w="0">
            <a:noFill/>
          </a:ln>
        </p:spPr>
        <p:txBody>
          <a:bodyPr lIns="91440" tIns="45720" rIns="91440" bIns="45720" anchor="t">
            <a:noAutofit/>
          </a:bodyPr>
          <a:lstStyle/>
          <a:p>
            <a:pPr indent="0" defTabSz="457200">
              <a:lnSpc>
                <a:spcPct val="100000"/>
              </a:lnSpc>
              <a:buNone/>
            </a:pPr>
            <a:r>
              <a:rPr lang="fr-FR" sz="3600" b="0" strike="noStrike" spc="-1">
                <a:solidFill>
                  <a:schemeClr val="accent1"/>
                </a:solidFill>
                <a:latin typeface="Trebuchet MS"/>
              </a:rPr>
              <a:t>Titre</a:t>
            </a:r>
            <a:endParaRPr lang="en-US" sz="3600" b="0" strike="noStrike" spc="-1">
              <a:solidFill>
                <a:schemeClr val="dk1"/>
              </a:solidFill>
              <a:latin typeface="Trebuchet MS"/>
            </a:endParaRPr>
          </a:p>
        </p:txBody>
      </p:sp>
      <p:sp>
        <p:nvSpPr>
          <p:cNvPr id="159" name="PlaceHolder 2"/>
          <p:cNvSpPr>
            <a:spLocks noGrp="1"/>
          </p:cNvSpPr>
          <p:nvPr>
            <p:ph type="dt" idx="25"/>
          </p:nvPr>
        </p:nvSpPr>
        <p:spPr>
          <a:xfrm>
            <a:off x="7205040" y="6041520"/>
            <a:ext cx="9115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strike="noStrike" cap="all" spc="-1">
                <a:solidFill>
                  <a:schemeClr val="dk1">
                    <a:tint val="75000"/>
                  </a:schemeClr>
                </a:solidFill>
                <a:latin typeface="Trebuchet MS"/>
              </a:defRPr>
            </a:lvl1pPr>
          </a:lstStyle>
          <a:p>
            <a:pPr indent="0" algn="r" defTabSz="457200">
              <a:lnSpc>
                <a:spcPct val="100000"/>
              </a:lnSpc>
              <a:buNone/>
            </a:pPr>
            <a:r>
              <a:rPr lang="fr-FR" sz="900" b="0" strike="noStrike" cap="all" spc="-1">
                <a:solidFill>
                  <a:schemeClr val="dk1">
                    <a:tint val="75000"/>
                  </a:schemeClr>
                </a:solidFill>
                <a:latin typeface="Trebuchet MS"/>
              </a:rPr>
              <a:t>&lt;date/heure&gt;</a:t>
            </a:r>
            <a:endParaRPr lang="fr-FR" sz="900" b="0" strike="noStrike" spc="-1">
              <a:solidFill>
                <a:srgbClr val="000000"/>
              </a:solidFill>
              <a:latin typeface="Times New Roman"/>
            </a:endParaRPr>
          </a:p>
        </p:txBody>
      </p:sp>
      <p:sp>
        <p:nvSpPr>
          <p:cNvPr id="160" name="PlaceHolder 3"/>
          <p:cNvSpPr>
            <a:spLocks noGrp="1"/>
          </p:cNvSpPr>
          <p:nvPr>
            <p:ph type="ftr" idx="26"/>
          </p:nvPr>
        </p:nvSpPr>
        <p:spPr>
          <a:xfrm>
            <a:off x="677160" y="6041520"/>
            <a:ext cx="6297120" cy="364680"/>
          </a:xfrm>
          <a:prstGeom prst="rect">
            <a:avLst/>
          </a:prstGeom>
          <a:noFill/>
          <a:ln w="0">
            <a:noFill/>
          </a:ln>
        </p:spPr>
        <p:txBody>
          <a:bodyPr lIns="91440" tIns="45720" rIns="91440" bIns="45720" anchor="ctr">
            <a:noAutofit/>
          </a:bodyPr>
          <a:lstStyle>
            <a:lvl1pPr indent="0" defTabSz="457200">
              <a:lnSpc>
                <a:spcPct val="100000"/>
              </a:lnSpc>
              <a:buNone/>
              <a:defRPr lang="fr-FR" sz="900" b="0" strike="noStrike" spc="-1">
                <a:solidFill>
                  <a:schemeClr val="dk1">
                    <a:tint val="75000"/>
                  </a:schemeClr>
                </a:solidFill>
                <a:latin typeface="Trebuchet MS"/>
              </a:defRPr>
            </a:lvl1pPr>
          </a:lstStyle>
          <a:p>
            <a:pPr indent="0" defTabSz="457200">
              <a:lnSpc>
                <a:spcPct val="100000"/>
              </a:lnSpc>
              <a:buNone/>
            </a:pPr>
            <a:r>
              <a:rPr lang="fr-FR" sz="900" b="0" strike="noStrike" spc="-1">
                <a:solidFill>
                  <a:schemeClr val="dk1">
                    <a:tint val="75000"/>
                  </a:schemeClr>
                </a:solidFill>
                <a:latin typeface="Trebuchet MS"/>
              </a:rPr>
              <a:t>&lt;pied de page&gt;</a:t>
            </a:r>
            <a:endParaRPr lang="fr-FR" sz="900" b="0" strike="noStrike" spc="-1">
              <a:solidFill>
                <a:srgbClr val="000000"/>
              </a:solidFill>
              <a:latin typeface="Times New Roman"/>
            </a:endParaRPr>
          </a:p>
        </p:txBody>
      </p:sp>
      <p:sp>
        <p:nvSpPr>
          <p:cNvPr id="161" name="PlaceHolder 4"/>
          <p:cNvSpPr>
            <a:spLocks noGrp="1"/>
          </p:cNvSpPr>
          <p:nvPr>
            <p:ph type="sldNum" idx="27"/>
          </p:nvPr>
        </p:nvSpPr>
        <p:spPr>
          <a:xfrm>
            <a:off x="8590680" y="6041520"/>
            <a:ext cx="682920" cy="364680"/>
          </a:xfrm>
          <a:prstGeom prst="rect">
            <a:avLst/>
          </a:prstGeom>
          <a:noFill/>
          <a:ln w="0">
            <a:noFill/>
          </a:ln>
        </p:spPr>
        <p:txBody>
          <a:bodyPr lIns="91440" tIns="45720" rIns="91440" bIns="45720" anchor="ctr">
            <a:noAutofit/>
          </a:bodyPr>
          <a:lstStyle>
            <a:lvl1pPr indent="0" algn="r" defTabSz="457200">
              <a:lnSpc>
                <a:spcPct val="100000"/>
              </a:lnSpc>
              <a:buNone/>
              <a:defRPr lang="fr-FR" sz="900" b="0" strike="noStrike" spc="-1">
                <a:solidFill>
                  <a:schemeClr val="accent1"/>
                </a:solidFill>
                <a:latin typeface="Trebuchet MS"/>
              </a:defRPr>
            </a:lvl1pPr>
          </a:lstStyle>
          <a:p>
            <a:pPr indent="0" algn="r" defTabSz="457200">
              <a:lnSpc>
                <a:spcPct val="100000"/>
              </a:lnSpc>
              <a:buNone/>
            </a:pPr>
            <a:fld id="{79A69B93-98A5-4CCC-98C6-1595A0948B6B}" type="slidenum">
              <a:rPr lang="fr-FR" sz="900" b="0" strike="noStrike" spc="-1">
                <a:solidFill>
                  <a:schemeClr val="accent1"/>
                </a:solidFill>
                <a:latin typeface="Trebuchet MS"/>
              </a:rPr>
              <a:t>‹N°›</a:t>
            </a:fld>
            <a:endParaRPr lang="fr-FR" sz="900" b="0" strike="noStrike" spc="-1">
              <a:solidFill>
                <a:srgbClr val="000000"/>
              </a:solidFill>
              <a:latin typeface="Times New Roman"/>
            </a:endParaRPr>
          </a:p>
        </p:txBody>
      </p:sp>
      <p:sp>
        <p:nvSpPr>
          <p:cNvPr id="162" name="PlaceHolder 5"/>
          <p:cNvSpPr>
            <a:spLocks noGrp="1"/>
          </p:cNvSpPr>
          <p:nvPr>
            <p:ph type="body"/>
          </p:nvPr>
        </p:nvSpPr>
        <p:spPr>
          <a:xfrm>
            <a:off x="479880" y="2448000"/>
            <a:ext cx="11231640" cy="3431520"/>
          </a:xfrm>
          <a:prstGeom prst="rect">
            <a:avLst/>
          </a:prstGeom>
          <a:noFill/>
          <a:ln w="0">
            <a:noFill/>
          </a:ln>
        </p:spPr>
        <p:txBody>
          <a:bodyPr lIns="91440" tIns="45720" rIns="91440" bIns="45720" anchor="t">
            <a:noAutofit/>
          </a:bodyPr>
          <a:lstStyle/>
          <a:p>
            <a:pPr marL="343080" indent="-343080" defTabSz="457200">
              <a:lnSpc>
                <a:spcPct val="100000"/>
              </a:lnSpc>
              <a:spcBef>
                <a:spcPts val="1001"/>
              </a:spcBef>
              <a:buClr>
                <a:srgbClr val="90C226"/>
              </a:buClr>
              <a:buSzPct val="80000"/>
              <a:buFont typeface="Wingdings 3" charset="2"/>
              <a:buChar char=""/>
            </a:pPr>
            <a:r>
              <a:rPr lang="fr-FR" sz="1800" b="0" strike="noStrike" spc="-1">
                <a:solidFill>
                  <a:schemeClr val="dk1">
                    <a:lumMod val="75000"/>
                    <a:lumOff val="25000"/>
                  </a:schemeClr>
                </a:solidFill>
                <a:latin typeface="Trebuchet MS"/>
              </a:rPr>
              <a:t>Texte de niveau 1</a:t>
            </a:r>
            <a:endParaRPr lang="en-US" sz="1800" b="0" strike="noStrike" spc="-1">
              <a:solidFill>
                <a:schemeClr val="dk1">
                  <a:lumMod val="75000"/>
                  <a:lumOff val="25000"/>
                </a:schemeClr>
              </a:solidFill>
              <a:latin typeface="Trebuchet MS"/>
            </a:endParaRPr>
          </a:p>
          <a:p>
            <a:pPr marL="743040" lvl="1" indent="-285840" defTabSz="457200">
              <a:lnSpc>
                <a:spcPct val="100000"/>
              </a:lnSpc>
              <a:spcBef>
                <a:spcPts val="1001"/>
              </a:spcBef>
              <a:buClr>
                <a:srgbClr val="90C226"/>
              </a:buClr>
              <a:buSzPct val="80000"/>
              <a:buFont typeface="Wingdings 3" charset="2"/>
              <a:buChar char=""/>
            </a:pPr>
            <a:r>
              <a:rPr lang="fr-FR" sz="1600" b="0" strike="noStrike" spc="-1">
                <a:solidFill>
                  <a:schemeClr val="dk1">
                    <a:lumMod val="75000"/>
                    <a:lumOff val="25000"/>
                  </a:schemeClr>
                </a:solidFill>
                <a:latin typeface="Trebuchet MS"/>
              </a:rPr>
              <a:t>Texte de niveau 2</a:t>
            </a:r>
            <a:endParaRPr lang="en-US" sz="1600" b="0" strike="noStrike" spc="-1">
              <a:solidFill>
                <a:schemeClr val="dk1">
                  <a:lumMod val="75000"/>
                  <a:lumOff val="25000"/>
                </a:schemeClr>
              </a:solidFill>
              <a:latin typeface="Trebuchet MS"/>
            </a:endParaRPr>
          </a:p>
          <a:p>
            <a:pPr marL="1143000" lvl="2" indent="-228600" defTabSz="457200">
              <a:lnSpc>
                <a:spcPct val="100000"/>
              </a:lnSpc>
              <a:spcBef>
                <a:spcPts val="1001"/>
              </a:spcBef>
              <a:buClr>
                <a:srgbClr val="90C226"/>
              </a:buClr>
              <a:buSzPct val="80000"/>
              <a:buFont typeface="Wingdings 3" charset="2"/>
              <a:buChar char=""/>
            </a:pPr>
            <a:r>
              <a:rPr lang="fr-FR" sz="1400" b="0" strike="noStrike" spc="-1">
                <a:solidFill>
                  <a:schemeClr val="dk1">
                    <a:lumMod val="75000"/>
                    <a:lumOff val="25000"/>
                  </a:schemeClr>
                </a:solidFill>
                <a:latin typeface="Trebuchet MS"/>
              </a:rPr>
              <a:t>Texte de niveau 3</a:t>
            </a:r>
            <a:endParaRPr lang="en-US" sz="1400" b="0" strike="noStrike" spc="-1">
              <a:solidFill>
                <a:schemeClr val="dk1">
                  <a:lumMod val="75000"/>
                  <a:lumOff val="25000"/>
                </a:schemeClr>
              </a:solidFill>
              <a:latin typeface="Trebuchet MS"/>
            </a:endParaRPr>
          </a:p>
          <a:p>
            <a:pPr marL="1600200" lvl="3"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Texte de niveau 4</a:t>
            </a:r>
            <a:endParaRPr lang="en-US" sz="1200" b="0" strike="noStrike" spc="-1">
              <a:solidFill>
                <a:schemeClr val="dk1">
                  <a:lumMod val="75000"/>
                  <a:lumOff val="25000"/>
                </a:schemeClr>
              </a:solidFill>
              <a:latin typeface="Trebuchet MS"/>
            </a:endParaRPr>
          </a:p>
          <a:p>
            <a:pPr marL="2057400" lvl="4" indent="-228600" defTabSz="457200">
              <a:lnSpc>
                <a:spcPct val="100000"/>
              </a:lnSpc>
              <a:spcBef>
                <a:spcPts val="1001"/>
              </a:spcBef>
              <a:buClr>
                <a:srgbClr val="90C226"/>
              </a:buClr>
              <a:buSzPct val="80000"/>
              <a:buFont typeface="Wingdings 3" charset="2"/>
              <a:buChar char=""/>
            </a:pPr>
            <a:r>
              <a:rPr lang="fr-FR" sz="1200" b="0" strike="noStrike" spc="-1">
                <a:solidFill>
                  <a:schemeClr val="dk1">
                    <a:lumMod val="75000"/>
                    <a:lumOff val="25000"/>
                  </a:schemeClr>
                </a:solidFill>
                <a:latin typeface="Trebuchet MS"/>
              </a:rPr>
              <a:t>Texte de niveau 5</a:t>
            </a:r>
            <a:endParaRPr lang="en-US" sz="1200" b="0" strike="noStrike" spc="-1">
              <a:solidFill>
                <a:schemeClr val="dk1">
                  <a:lumMod val="75000"/>
                  <a:lumOff val="25000"/>
                </a:schemeClr>
              </a:solidFill>
              <a:latin typeface="Trebuchet MS"/>
            </a:endParaRPr>
          </a:p>
        </p:txBody>
      </p:sp>
      <p:sp>
        <p:nvSpPr>
          <p:cNvPr id="163" name="PlaceHolder 6"/>
          <p:cNvSpPr>
            <a:spLocks noGrp="1"/>
          </p:cNvSpPr>
          <p:nvPr>
            <p:ph type="body"/>
          </p:nvPr>
        </p:nvSpPr>
        <p:spPr>
          <a:xfrm>
            <a:off x="4416120" y="240120"/>
            <a:ext cx="7295760" cy="479520"/>
          </a:xfrm>
          <a:prstGeom prst="rect">
            <a:avLst/>
          </a:prstGeom>
          <a:noFill/>
          <a:ln w="0">
            <a:noFill/>
          </a:ln>
        </p:spPr>
        <p:txBody>
          <a:bodyPr lIns="91440" tIns="45720" rIns="91440" bIns="45720" anchor="t">
            <a:noAutofit/>
          </a:bodyPr>
          <a:lstStyle/>
          <a:p>
            <a:pPr marL="108000" indent="-108000" algn="r" defTabSz="457200">
              <a:lnSpc>
                <a:spcPct val="100000"/>
              </a:lnSpc>
              <a:spcBef>
                <a:spcPts val="1001"/>
              </a:spcBef>
              <a:buClr>
                <a:srgbClr val="90C226"/>
              </a:buClr>
              <a:buSzPct val="80000"/>
              <a:buFont typeface="Trebuchet MS"/>
              <a:buAutoNum type="arabicPeriod"/>
            </a:pPr>
            <a:r>
              <a:rPr lang="fr-FR" sz="750" b="1" strike="noStrike" spc="-1">
                <a:solidFill>
                  <a:schemeClr val="dk1">
                    <a:lumMod val="75000"/>
                    <a:lumOff val="25000"/>
                  </a:schemeClr>
                </a:solidFill>
                <a:latin typeface="Trebuchet MS"/>
              </a:rPr>
              <a:t>Titre</a:t>
            </a:r>
            <a:endParaRPr lang="en-US" sz="750" b="0" strike="noStrike" spc="-1">
              <a:solidFill>
                <a:schemeClr val="dk1">
                  <a:lumMod val="75000"/>
                  <a:lumOff val="25000"/>
                </a:schemeClr>
              </a:solidFill>
              <a:latin typeface="Trebuchet MS"/>
            </a:endParaRPr>
          </a:p>
          <a:p>
            <a:pPr marL="108000" lvl="1" indent="-108000" algn="r" defTabSz="457200">
              <a:lnSpc>
                <a:spcPct val="100000"/>
              </a:lnSpc>
              <a:buClr>
                <a:srgbClr val="90C226"/>
              </a:buClr>
              <a:buSzPct val="80000"/>
              <a:buFont typeface="Trebuchet MS"/>
              <a:buAutoNum type="alphaLcPeriod"/>
            </a:pPr>
            <a:r>
              <a:rPr lang="fr-FR" sz="750" b="0" strike="noStrike" spc="-1">
                <a:solidFill>
                  <a:schemeClr val="dk1">
                    <a:lumMod val="75000"/>
                    <a:lumOff val="25000"/>
                  </a:schemeClr>
                </a:solidFill>
                <a:latin typeface="Trebuchet MS"/>
              </a:rPr>
              <a:t>Sous-titre</a:t>
            </a:r>
            <a:endParaRPr lang="en-US" sz="750" b="0" strike="noStrike" spc="-1">
              <a:solidFill>
                <a:schemeClr val="dk1">
                  <a:lumMod val="75000"/>
                  <a:lumOff val="25000"/>
                </a:schemeClr>
              </a:solidFill>
              <a:latin typeface="Trebuchet MS"/>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package" Target="../embeddings/Microsoft_Excel_Worksheet.xlsx"/></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6.xml"/><Relationship Id="rId4" Type="http://schemas.openxmlformats.org/officeDocument/2006/relationships/image" Target="../media/image27.wmf"/></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Google Shape;95;p1"/>
          <p:cNvSpPr/>
          <p:nvPr/>
        </p:nvSpPr>
        <p:spPr>
          <a:xfrm>
            <a:off x="560160" y="881449"/>
            <a:ext cx="10836360" cy="4524315"/>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defTabSz="457200">
              <a:lnSpc>
                <a:spcPct val="100000"/>
              </a:lnSpc>
              <a:tabLst>
                <a:tab pos="0" algn="l"/>
              </a:tabLst>
            </a:pPr>
            <a:r>
              <a:rPr lang="fr-FR" sz="5400" b="1" strike="noStrike" spc="-1" dirty="0">
                <a:solidFill>
                  <a:schemeClr val="dk1"/>
                </a:solidFill>
                <a:latin typeface="Arial" panose="020B0604020202020204" pitchFamily="34" charset="0"/>
                <a:ea typeface="Calibri"/>
                <a:cs typeface="Arial" panose="020B0604020202020204" pitchFamily="34" charset="0"/>
              </a:rPr>
              <a:t>ACCOMPAGNEMENT DES ÉQUIPES DANS LA</a:t>
            </a:r>
            <a:endParaRPr lang="fr-FR" sz="5400" b="0" strike="noStrike" spc="-1" dirty="0">
              <a:solidFill>
                <a:srgbClr val="000000"/>
              </a:solidFill>
              <a:latin typeface="Arial" panose="020B0604020202020204" pitchFamily="34" charset="0"/>
              <a:cs typeface="Arial" panose="020B0604020202020204" pitchFamily="34" charset="0"/>
            </a:endParaRPr>
          </a:p>
          <a:p>
            <a:pPr algn="ctr" defTabSz="457200">
              <a:lnSpc>
                <a:spcPct val="100000"/>
              </a:lnSpc>
              <a:tabLst>
                <a:tab pos="0" algn="l"/>
              </a:tabLst>
            </a:pPr>
            <a:r>
              <a:rPr lang="fr-FR" sz="5400" b="1" strike="noStrike" spc="-1" dirty="0">
                <a:solidFill>
                  <a:schemeClr val="dk1"/>
                </a:solidFill>
                <a:latin typeface="Arial" panose="020B0604020202020204" pitchFamily="34" charset="0"/>
                <a:ea typeface="Calibri"/>
                <a:cs typeface="Arial" panose="020B0604020202020204" pitchFamily="34" charset="0"/>
              </a:rPr>
              <a:t>MISE EN ŒUVRE DES CCF</a:t>
            </a:r>
            <a:endParaRPr lang="fr-FR" sz="5400" b="0" strike="noStrike" spc="-1" dirty="0">
              <a:solidFill>
                <a:srgbClr val="000000"/>
              </a:solidFill>
              <a:latin typeface="Arial" panose="020B0604020202020204" pitchFamily="34" charset="0"/>
              <a:cs typeface="Arial" panose="020B0604020202020204" pitchFamily="34" charset="0"/>
            </a:endParaRPr>
          </a:p>
          <a:p>
            <a:pPr algn="ctr" defTabSz="457200">
              <a:lnSpc>
                <a:spcPct val="100000"/>
              </a:lnSpc>
              <a:tabLst>
                <a:tab pos="0" algn="l"/>
              </a:tabLst>
            </a:pPr>
            <a:r>
              <a:rPr lang="fr-FR" sz="5400" b="1" strike="noStrike" spc="-1" dirty="0">
                <a:solidFill>
                  <a:schemeClr val="dk1"/>
                </a:solidFill>
                <a:latin typeface="Arial" panose="020B0604020202020204" pitchFamily="34" charset="0"/>
                <a:ea typeface="Calibri"/>
                <a:cs typeface="Arial" panose="020B0604020202020204" pitchFamily="34" charset="0"/>
              </a:rPr>
              <a:t> DU CAP Agent Accompagnant au Grand Âge</a:t>
            </a:r>
            <a:endParaRPr lang="fr-FR" sz="5400" b="0" strike="noStrike" spc="-1" dirty="0">
              <a:solidFill>
                <a:srgbClr val="000000"/>
              </a:solidFill>
              <a:latin typeface="Arial" panose="020B0604020202020204" pitchFamily="34" charset="0"/>
              <a:cs typeface="Arial" panose="020B0604020202020204" pitchFamily="34" charset="0"/>
            </a:endParaRPr>
          </a:p>
          <a:p>
            <a:pPr algn="ctr" defTabSz="457200">
              <a:lnSpc>
                <a:spcPct val="100000"/>
              </a:lnSpc>
              <a:tabLst>
                <a:tab pos="0" algn="l"/>
              </a:tabLst>
            </a:pPr>
            <a:endParaRPr lang="fr-FR" sz="1800" b="0" strike="noStrike" spc="-1" dirty="0">
              <a:solidFill>
                <a:srgbClr val="000000"/>
              </a:solidFill>
              <a:latin typeface="Arial"/>
            </a:endParaRPr>
          </a:p>
        </p:txBody>
      </p:sp>
      <p:pic>
        <p:nvPicPr>
          <p:cNvPr id="328" name="Google Shape;96;p1"/>
          <p:cNvPicPr/>
          <p:nvPr/>
        </p:nvPicPr>
        <p:blipFill>
          <a:blip r:embed="rId3"/>
          <a:stretch/>
        </p:blipFill>
        <p:spPr>
          <a:xfrm>
            <a:off x="23760" y="0"/>
            <a:ext cx="1814467" cy="1126800"/>
          </a:xfrm>
          <a:prstGeom prst="rect">
            <a:avLst/>
          </a:prstGeom>
          <a:ln w="0">
            <a:noFill/>
          </a:ln>
        </p:spPr>
      </p:pic>
      <p:sp>
        <p:nvSpPr>
          <p:cNvPr id="329" name="Google Shape;98;p1"/>
          <p:cNvSpPr/>
          <p:nvPr/>
        </p:nvSpPr>
        <p:spPr>
          <a:xfrm>
            <a:off x="2753640" y="5383800"/>
            <a:ext cx="11806920" cy="79236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defTabSz="457200">
              <a:lnSpc>
                <a:spcPct val="100000"/>
              </a:lnSpc>
              <a:tabLst>
                <a:tab pos="0" algn="l"/>
              </a:tabLst>
            </a:pPr>
            <a:r>
              <a:rPr lang="fr-FR" sz="2800" b="0" strike="noStrike" spc="-1" dirty="0">
                <a:solidFill>
                  <a:schemeClr val="dk1"/>
                </a:solidFill>
                <a:latin typeface="Calibri"/>
                <a:ea typeface="Calibri"/>
              </a:rPr>
              <a:t>								Lundi 17 février 2025</a:t>
            </a:r>
            <a:endParaRPr lang="fr-FR" sz="2800" b="0" strike="noStrike" spc="-1" dirty="0">
              <a:solidFill>
                <a:srgbClr val="000000"/>
              </a:solidFill>
              <a:latin typeface="Arial"/>
            </a:endParaRPr>
          </a:p>
          <a:p>
            <a:pPr algn="ctr" defTabSz="457200">
              <a:lnSpc>
                <a:spcPct val="100000"/>
              </a:lnSpc>
              <a:tabLst>
                <a:tab pos="0" algn="l"/>
              </a:tabLst>
            </a:pPr>
            <a:endParaRPr lang="fr-FR" sz="1800" b="0" strike="noStrike" spc="-1" dirty="0">
              <a:solidFill>
                <a:srgbClr val="000000"/>
              </a:solidFill>
              <a:latin typeface="Arial"/>
            </a:endParaRPr>
          </a:p>
        </p:txBody>
      </p:sp>
      <p:sp>
        <p:nvSpPr>
          <p:cNvPr id="330" name="ZoneTexte 2"/>
          <p:cNvSpPr/>
          <p:nvPr/>
        </p:nvSpPr>
        <p:spPr>
          <a:xfrm>
            <a:off x="560160" y="5512680"/>
            <a:ext cx="8079840" cy="112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endParaRPr lang="fr-FR" sz="1400" b="0" strike="noStrike" spc="-1">
              <a:solidFill>
                <a:srgbClr val="000000"/>
              </a:solidFill>
              <a:latin typeface="Arial"/>
            </a:endParaRPr>
          </a:p>
          <a:p>
            <a:pPr defTabSz="457200">
              <a:lnSpc>
                <a:spcPct val="100000"/>
              </a:lnSpc>
            </a:pPr>
            <a:r>
              <a:rPr lang="fr-FR" sz="1800" b="0" strike="noStrike" spc="-1">
                <a:solidFill>
                  <a:srgbClr val="000000"/>
                </a:solidFill>
                <a:latin typeface="Aptos"/>
              </a:rPr>
              <a:t>Thierry BABOEUF, Inspecteur de l’Education Nationale SBSSA</a:t>
            </a:r>
            <a:endParaRPr lang="fr-FR" sz="1800" b="0" strike="noStrike" spc="-1">
              <a:solidFill>
                <a:srgbClr val="000000"/>
              </a:solidFill>
              <a:latin typeface="Arial"/>
            </a:endParaRPr>
          </a:p>
          <a:p>
            <a:pPr defTabSz="457200">
              <a:lnSpc>
                <a:spcPct val="100000"/>
              </a:lnSpc>
            </a:pPr>
            <a:r>
              <a:rPr lang="fr-FR" sz="1800" b="0" strike="noStrike" spc="-1">
                <a:solidFill>
                  <a:srgbClr val="000000"/>
                </a:solidFill>
                <a:latin typeface="Aptos"/>
              </a:rPr>
              <a:t>Aude GUILLON, PLP Biotechnologies LP Jehan Dupérier St Médard en Jalles</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Google Shape;123;p4"/>
          <p:cNvPicPr/>
          <p:nvPr/>
        </p:nvPicPr>
        <p:blipFill>
          <a:blip r:embed="rId2"/>
          <a:stretch/>
        </p:blipFill>
        <p:spPr>
          <a:xfrm>
            <a:off x="91080" y="49320"/>
            <a:ext cx="1720080" cy="1272960"/>
          </a:xfrm>
          <a:prstGeom prst="rect">
            <a:avLst/>
          </a:prstGeom>
          <a:ln w="0">
            <a:noFill/>
          </a:ln>
        </p:spPr>
      </p:pic>
      <p:sp>
        <p:nvSpPr>
          <p:cNvPr id="352" name="Titre 1"/>
          <p:cNvSpPr/>
          <p:nvPr/>
        </p:nvSpPr>
        <p:spPr>
          <a:xfrm>
            <a:off x="1811520" y="319680"/>
            <a:ext cx="8568720" cy="676080"/>
          </a:xfrm>
          <a:prstGeom prst="rect">
            <a:avLst/>
          </a:prstGeom>
          <a:solidFill>
            <a:schemeClr val="bg2">
              <a:lumMod val="90000"/>
            </a:schemeClr>
          </a:solidFill>
          <a:ln w="0">
            <a:noFill/>
          </a:ln>
        </p:spPr>
        <p:style>
          <a:lnRef idx="0">
            <a:scrgbClr r="0" g="0" b="0"/>
          </a:lnRef>
          <a:fillRef idx="0">
            <a:scrgbClr r="0" g="0" b="0"/>
          </a:fillRef>
          <a:effectRef idx="0">
            <a:scrgbClr r="0" g="0" b="0"/>
          </a:effectRef>
          <a:fontRef idx="minor"/>
        </p:style>
        <p:txBody>
          <a:bodyPr anchor="b">
            <a:noAutofit/>
          </a:bodyPr>
          <a:lstStyle/>
          <a:p>
            <a:pPr algn="ctr" defTabSz="914400">
              <a:lnSpc>
                <a:spcPct val="90000"/>
              </a:lnSpc>
              <a:tabLst>
                <a:tab pos="0" algn="l"/>
              </a:tabLst>
            </a:pPr>
            <a:r>
              <a:rPr lang="fr-FR" sz="2400" b="1" strike="noStrike" spc="599">
                <a:solidFill>
                  <a:schemeClr val="dk1"/>
                </a:solidFill>
                <a:latin typeface="Arial"/>
                <a:ea typeface="Microsoft YaHei"/>
              </a:rPr>
              <a:t> </a:t>
            </a:r>
            <a:br>
              <a:rPr sz="2400"/>
            </a:br>
            <a:endParaRPr lang="fr-FR" sz="2400" b="0" strike="noStrike" spc="-1">
              <a:solidFill>
                <a:srgbClr val="000000"/>
              </a:solidFill>
              <a:latin typeface="Arial"/>
            </a:endParaRPr>
          </a:p>
          <a:p>
            <a:pPr algn="ctr" defTabSz="914400">
              <a:lnSpc>
                <a:spcPct val="90000"/>
              </a:lnSpc>
              <a:tabLst>
                <a:tab pos="0" algn="l"/>
              </a:tabLst>
            </a:pPr>
            <a:r>
              <a:rPr lang="fr-FR" sz="2000" b="1" u="sng" strike="noStrike" spc="599">
                <a:solidFill>
                  <a:schemeClr val="dk1"/>
                </a:solidFill>
                <a:uFillTx/>
                <a:latin typeface="Arial"/>
                <a:ea typeface="Times New Roman"/>
              </a:rPr>
              <a:t>EP1:</a:t>
            </a:r>
            <a:r>
              <a:rPr lang="fr-FR" sz="2000" b="1" strike="noStrike" spc="599">
                <a:solidFill>
                  <a:schemeClr val="dk1"/>
                </a:solidFill>
                <a:latin typeface="Arial"/>
                <a:ea typeface="Times New Roman"/>
              </a:rPr>
              <a:t> </a:t>
            </a:r>
            <a:r>
              <a:rPr lang="fr-FR" sz="2000" b="1" strike="noStrike" spc="599">
                <a:solidFill>
                  <a:srgbClr val="000000"/>
                </a:solidFill>
                <a:latin typeface="Arial"/>
                <a:ea typeface="Times New Roman"/>
              </a:rPr>
              <a:t>Services et entretien dans l’environnement collectif de la personne</a:t>
            </a:r>
            <a:endParaRPr lang="fr-FR" sz="2000" b="0" strike="noStrike" spc="-1">
              <a:solidFill>
                <a:srgbClr val="000000"/>
              </a:solidFill>
              <a:latin typeface="Arial"/>
            </a:endParaRPr>
          </a:p>
        </p:txBody>
      </p:sp>
      <p:sp>
        <p:nvSpPr>
          <p:cNvPr id="353" name="Flèche : droite 7"/>
          <p:cNvSpPr/>
          <p:nvPr/>
        </p:nvSpPr>
        <p:spPr>
          <a:xfrm rot="5400000">
            <a:off x="5954760" y="3250080"/>
            <a:ext cx="2963880" cy="1341000"/>
          </a:xfrm>
          <a:prstGeom prst="rightArrow">
            <a:avLst>
              <a:gd name="adj1" fmla="val 50000"/>
              <a:gd name="adj2"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fr-FR" sz="1800" b="0" strike="noStrike" spc="-1">
              <a:solidFill>
                <a:schemeClr val="lt1"/>
              </a:solidFill>
              <a:latin typeface="Trebuchet MS"/>
            </a:endParaRPr>
          </a:p>
        </p:txBody>
      </p:sp>
      <p:sp>
        <p:nvSpPr>
          <p:cNvPr id="354" name="Flèche : droite 9"/>
          <p:cNvSpPr/>
          <p:nvPr/>
        </p:nvSpPr>
        <p:spPr>
          <a:xfrm rot="5400000">
            <a:off x="1258920" y="3028320"/>
            <a:ext cx="2592720" cy="1341000"/>
          </a:xfrm>
          <a:prstGeom prst="rightArrow">
            <a:avLst>
              <a:gd name="adj1" fmla="val 50000"/>
              <a:gd name="adj2"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fr-FR" sz="1800" b="0" strike="noStrike" spc="-1">
              <a:solidFill>
                <a:schemeClr val="lt1"/>
              </a:solidFill>
              <a:latin typeface="Trebuchet MS"/>
            </a:endParaRPr>
          </a:p>
        </p:txBody>
      </p:sp>
      <p:sp>
        <p:nvSpPr>
          <p:cNvPr id="355" name="Rectangle : coins arrondis 10"/>
          <p:cNvSpPr/>
          <p:nvPr/>
        </p:nvSpPr>
        <p:spPr>
          <a:xfrm>
            <a:off x="1381320" y="1792080"/>
            <a:ext cx="2448000" cy="630360"/>
          </a:xfrm>
          <a:prstGeom prst="roundRect">
            <a:avLst>
              <a:gd name="adj" fmla="val 16667"/>
            </a:avLst>
          </a:prstGeom>
          <a:solidFill>
            <a:schemeClr val="accent1">
              <a:lumMod val="50000"/>
            </a:schemeClr>
          </a:solidFill>
          <a:ln cap="rnd">
            <a:solidFill>
              <a:srgbClr val="6A8F1C"/>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fr-FR" sz="1800" b="0" strike="noStrike" spc="-1">
                <a:solidFill>
                  <a:schemeClr val="lt1"/>
                </a:solidFill>
                <a:latin typeface="Trebuchet MS"/>
              </a:rPr>
              <a:t>SE1: Milieu professionnel</a:t>
            </a:r>
            <a:endParaRPr lang="fr-FR" sz="1800" b="0" strike="noStrike" spc="-1">
              <a:solidFill>
                <a:srgbClr val="FFFFFF"/>
              </a:solidFill>
              <a:latin typeface="Arial"/>
            </a:endParaRPr>
          </a:p>
        </p:txBody>
      </p:sp>
      <p:sp>
        <p:nvSpPr>
          <p:cNvPr id="356" name="Rectangle : coins arrondis 11"/>
          <p:cNvSpPr/>
          <p:nvPr/>
        </p:nvSpPr>
        <p:spPr>
          <a:xfrm>
            <a:off x="6095880" y="1807920"/>
            <a:ext cx="2448000" cy="630360"/>
          </a:xfrm>
          <a:prstGeom prst="roundRect">
            <a:avLst>
              <a:gd name="adj" fmla="val 16667"/>
            </a:avLst>
          </a:prstGeom>
          <a:solidFill>
            <a:srgbClr val="90C226"/>
          </a:solidFill>
          <a:ln cap="rnd">
            <a:solidFill>
              <a:srgbClr val="6A8F1C"/>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fr-FR" sz="1800" b="0" strike="noStrike" spc="-1">
                <a:solidFill>
                  <a:schemeClr val="lt1"/>
                </a:solidFill>
                <a:latin typeface="Trebuchet MS"/>
              </a:rPr>
              <a:t>SE2: Centre de formation</a:t>
            </a:r>
            <a:endParaRPr lang="fr-FR" sz="1800" b="0" strike="noStrike" spc="-1">
              <a:solidFill>
                <a:srgbClr val="000000"/>
              </a:solidFill>
              <a:latin typeface="Arial"/>
            </a:endParaRPr>
          </a:p>
        </p:txBody>
      </p:sp>
      <p:sp>
        <p:nvSpPr>
          <p:cNvPr id="357" name="Flèche : droite 12"/>
          <p:cNvSpPr/>
          <p:nvPr/>
        </p:nvSpPr>
        <p:spPr>
          <a:xfrm rot="2170800">
            <a:off x="5086800" y="1404360"/>
            <a:ext cx="1151640" cy="443880"/>
          </a:xfrm>
          <a:prstGeom prst="rightArrow">
            <a:avLst>
              <a:gd name="adj1" fmla="val 50000"/>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fr-FR" sz="1800" b="0" strike="noStrike" spc="-1">
              <a:solidFill>
                <a:schemeClr val="lt1"/>
              </a:solidFill>
              <a:latin typeface="Trebuchet MS"/>
            </a:endParaRPr>
          </a:p>
        </p:txBody>
      </p:sp>
      <p:sp>
        <p:nvSpPr>
          <p:cNvPr id="358" name="Flèche : droite 13"/>
          <p:cNvSpPr/>
          <p:nvPr/>
        </p:nvSpPr>
        <p:spPr>
          <a:xfrm rot="8484000">
            <a:off x="3663720" y="1370160"/>
            <a:ext cx="1151640" cy="443880"/>
          </a:xfrm>
          <a:prstGeom prst="rightArrow">
            <a:avLst>
              <a:gd name="adj1" fmla="val 50000"/>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fr-FR" sz="1800" b="0" strike="noStrike" spc="-1">
              <a:solidFill>
                <a:schemeClr val="lt1"/>
              </a:solidFill>
              <a:latin typeface="Trebuchet MS"/>
            </a:endParaRPr>
          </a:p>
        </p:txBody>
      </p:sp>
      <p:sp>
        <p:nvSpPr>
          <p:cNvPr id="359" name="Rectangle : coins arrondis 14"/>
          <p:cNvSpPr/>
          <p:nvPr/>
        </p:nvSpPr>
        <p:spPr>
          <a:xfrm>
            <a:off x="4159440" y="1841760"/>
            <a:ext cx="1495440" cy="78948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fr-FR" sz="1800" b="0" strike="noStrike" spc="-1">
                <a:solidFill>
                  <a:schemeClr val="dk1"/>
                </a:solidFill>
                <a:latin typeface="Trebuchet MS"/>
              </a:rPr>
              <a:t>Dernière année de formation</a:t>
            </a:r>
            <a:endParaRPr lang="fr-FR" sz="1800" b="0" strike="noStrike" spc="-1">
              <a:solidFill>
                <a:srgbClr val="000000"/>
              </a:solidFill>
              <a:latin typeface="Arial"/>
            </a:endParaRPr>
          </a:p>
        </p:txBody>
      </p:sp>
      <p:sp>
        <p:nvSpPr>
          <p:cNvPr id="360" name="Rectangle 15"/>
          <p:cNvSpPr/>
          <p:nvPr/>
        </p:nvSpPr>
        <p:spPr>
          <a:xfrm>
            <a:off x="1402560" y="2626920"/>
            <a:ext cx="2501640" cy="200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457200">
              <a:lnSpc>
                <a:spcPct val="100000"/>
              </a:lnSpc>
            </a:pPr>
            <a:r>
              <a:rPr lang="fr-FR" sz="1800" b="1" strike="noStrike" spc="-1">
                <a:solidFill>
                  <a:schemeClr val="dk1"/>
                </a:solidFill>
                <a:latin typeface="Arial"/>
                <a:ea typeface="Times New Roman"/>
              </a:rPr>
              <a:t>Bilan effectué en fin de PFMP </a:t>
            </a:r>
            <a:r>
              <a:rPr lang="fr-FR" sz="1800" b="0" strike="noStrike" spc="-1">
                <a:solidFill>
                  <a:schemeClr val="dk1"/>
                </a:solidFill>
                <a:latin typeface="Arial"/>
                <a:ea typeface="Times New Roman"/>
              </a:rPr>
              <a:t>(proposition de note établie conjointement par le tuteur et un professeur d’enseignement professionnel).</a:t>
            </a:r>
            <a:endParaRPr lang="fr-FR" sz="1800" b="0" strike="noStrike" spc="-1">
              <a:solidFill>
                <a:srgbClr val="000000"/>
              </a:solidFill>
              <a:latin typeface="Arial"/>
            </a:endParaRPr>
          </a:p>
        </p:txBody>
      </p:sp>
      <p:sp>
        <p:nvSpPr>
          <p:cNvPr id="361" name="Ellipse 16"/>
          <p:cNvSpPr/>
          <p:nvPr/>
        </p:nvSpPr>
        <p:spPr>
          <a:xfrm>
            <a:off x="1472040" y="4956840"/>
            <a:ext cx="2028240" cy="649080"/>
          </a:xfrm>
          <a:prstGeom prst="ellipse">
            <a:avLst/>
          </a:prstGeom>
          <a:solidFill>
            <a:schemeClr val="accent1">
              <a:lumMod val="50000"/>
            </a:schemeClr>
          </a:solidFill>
          <a:ln cap="rnd">
            <a:solidFill>
              <a:srgbClr val="6A8F1C"/>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fr-FR" sz="1800" b="0" strike="noStrike" spc="-1">
                <a:solidFill>
                  <a:schemeClr val="lt1"/>
                </a:solidFill>
                <a:latin typeface="Trebuchet MS"/>
              </a:rPr>
              <a:t>Grille Excel</a:t>
            </a:r>
            <a:endParaRPr lang="fr-FR" sz="1800" b="0" strike="noStrike" spc="-1">
              <a:solidFill>
                <a:srgbClr val="FFFFFF"/>
              </a:solidFill>
              <a:latin typeface="Arial"/>
            </a:endParaRPr>
          </a:p>
        </p:txBody>
      </p:sp>
      <p:sp>
        <p:nvSpPr>
          <p:cNvPr id="362" name="Rectangle 17"/>
          <p:cNvSpPr/>
          <p:nvPr/>
        </p:nvSpPr>
        <p:spPr>
          <a:xfrm>
            <a:off x="6498720" y="6207840"/>
            <a:ext cx="210276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defTabSz="457200">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r>
              <a:rPr lang="fr-FR" sz="1400" b="0" strike="noStrike" spc="-1">
                <a:solidFill>
                  <a:schemeClr val="dk1"/>
                </a:solidFill>
                <a:latin typeface="Arial"/>
                <a:ea typeface="Times New Roman"/>
              </a:rPr>
              <a:t>C1.3 - Entretenir le linge</a:t>
            </a:r>
            <a:endParaRPr lang="fr-FR" sz="1400" b="0" strike="noStrike" spc="-1">
              <a:solidFill>
                <a:srgbClr val="000000"/>
              </a:solidFill>
              <a:latin typeface="Arial"/>
            </a:endParaRPr>
          </a:p>
        </p:txBody>
      </p:sp>
      <p:sp>
        <p:nvSpPr>
          <p:cNvPr id="363" name="Rectangle 18"/>
          <p:cNvSpPr/>
          <p:nvPr/>
        </p:nvSpPr>
        <p:spPr>
          <a:xfrm>
            <a:off x="5789160" y="2453760"/>
            <a:ext cx="3400920" cy="255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457200">
              <a:lnSpc>
                <a:spcPct val="100000"/>
              </a:lnSpc>
            </a:pPr>
            <a:r>
              <a:rPr lang="fr-FR" sz="1800" b="1" strike="noStrike" spc="-1">
                <a:solidFill>
                  <a:schemeClr val="dk1"/>
                </a:solidFill>
                <a:latin typeface="Arial"/>
                <a:ea typeface="Times New Roman"/>
              </a:rPr>
              <a:t>Candidat présente oralement</a:t>
            </a:r>
            <a:r>
              <a:rPr lang="fr-FR" sz="1800" b="0" strike="noStrike" spc="-1">
                <a:solidFill>
                  <a:schemeClr val="dk1"/>
                </a:solidFill>
                <a:latin typeface="Arial"/>
                <a:ea typeface="Times New Roman"/>
              </a:rPr>
              <a:t>, pendant </a:t>
            </a:r>
            <a:r>
              <a:rPr lang="fr-FR" sz="1800" b="0" u="sng" strike="noStrike" spc="-1">
                <a:solidFill>
                  <a:schemeClr val="dk1"/>
                </a:solidFill>
                <a:uFillTx/>
                <a:latin typeface="Arial"/>
                <a:ea typeface="Times New Roman"/>
              </a:rPr>
              <a:t>5 minutes maximum</a:t>
            </a:r>
            <a:r>
              <a:rPr lang="fr-FR" sz="1800" b="0" strike="noStrike" spc="-1">
                <a:solidFill>
                  <a:schemeClr val="dk1"/>
                </a:solidFill>
                <a:latin typeface="Arial"/>
                <a:ea typeface="Times New Roman"/>
              </a:rPr>
              <a:t>, les activités menées en milieu professionnel à l’aide d’une fiche (présentation du contexte d’intervention en PFMP et description de l’activité menée).</a:t>
            </a:r>
            <a:endParaRPr lang="fr-FR" sz="1800" b="0" strike="noStrike" spc="-1">
              <a:solidFill>
                <a:srgbClr val="000000"/>
              </a:solidFill>
              <a:latin typeface="Arial"/>
            </a:endParaRPr>
          </a:p>
          <a:p>
            <a:pPr algn="ctr" defTabSz="457200">
              <a:lnSpc>
                <a:spcPct val="100000"/>
              </a:lnSpc>
            </a:pPr>
            <a:r>
              <a:rPr lang="fr-FR" sz="1800" b="0" strike="noStrike" spc="-1">
                <a:solidFill>
                  <a:schemeClr val="dk1"/>
                </a:solidFill>
                <a:latin typeface="Arial"/>
                <a:ea typeface="Times New Roman"/>
              </a:rPr>
              <a:t>L’exposé est suivi d’un entretien de </a:t>
            </a:r>
            <a:r>
              <a:rPr lang="fr-FR" sz="1800" b="0" u="sng" strike="noStrike" spc="-1">
                <a:solidFill>
                  <a:schemeClr val="dk1"/>
                </a:solidFill>
                <a:uFillTx/>
                <a:latin typeface="Arial"/>
                <a:ea typeface="Times New Roman"/>
              </a:rPr>
              <a:t>10 minutes</a:t>
            </a:r>
            <a:r>
              <a:rPr lang="fr-FR" sz="1800" b="0" strike="noStrike" spc="-1">
                <a:solidFill>
                  <a:schemeClr val="dk1"/>
                </a:solidFill>
                <a:latin typeface="Arial"/>
                <a:ea typeface="Times New Roman"/>
              </a:rPr>
              <a:t>.</a:t>
            </a:r>
            <a:endParaRPr lang="fr-FR" sz="1800" b="0" strike="noStrike" spc="-1">
              <a:solidFill>
                <a:srgbClr val="000000"/>
              </a:solidFill>
              <a:latin typeface="Arial"/>
            </a:endParaRPr>
          </a:p>
        </p:txBody>
      </p:sp>
      <p:sp>
        <p:nvSpPr>
          <p:cNvPr id="364" name="Ellipse 19"/>
          <p:cNvSpPr/>
          <p:nvPr/>
        </p:nvSpPr>
        <p:spPr>
          <a:xfrm>
            <a:off x="6475320" y="5403240"/>
            <a:ext cx="2028240" cy="649080"/>
          </a:xfrm>
          <a:prstGeom prst="ellipse">
            <a:avLst/>
          </a:prstGeom>
          <a:solidFill>
            <a:srgbClr val="90C226"/>
          </a:solidFill>
          <a:ln cap="rnd">
            <a:solidFill>
              <a:srgbClr val="6A8F1C"/>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fr-FR" sz="1800" b="0" strike="noStrike" spc="-1">
                <a:solidFill>
                  <a:schemeClr val="lt1"/>
                </a:solidFill>
                <a:latin typeface="Trebuchet MS"/>
              </a:rPr>
              <a:t>Grille Excel</a:t>
            </a:r>
            <a:endParaRPr lang="fr-FR" sz="1800" b="0" strike="noStrike" spc="-1">
              <a:solidFill>
                <a:srgbClr val="000000"/>
              </a:solidFill>
              <a:latin typeface="Arial"/>
            </a:endParaRPr>
          </a:p>
        </p:txBody>
      </p:sp>
      <p:sp>
        <p:nvSpPr>
          <p:cNvPr id="365" name="Ellipse 20"/>
          <p:cNvSpPr/>
          <p:nvPr/>
        </p:nvSpPr>
        <p:spPr>
          <a:xfrm>
            <a:off x="8214480" y="1488240"/>
            <a:ext cx="1470600" cy="373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fr-FR" sz="1400" b="0" strike="noStrike" spc="-1">
                <a:solidFill>
                  <a:schemeClr val="dk1"/>
                </a:solidFill>
                <a:latin typeface="Trebuchet MS"/>
              </a:rPr>
              <a:t>15 minutes</a:t>
            </a:r>
            <a:endParaRPr lang="fr-FR" sz="1400" b="0" strike="noStrike" spc="-1">
              <a:solidFill>
                <a:srgbClr val="000000"/>
              </a:solidFill>
              <a:latin typeface="Arial"/>
            </a:endParaRPr>
          </a:p>
        </p:txBody>
      </p:sp>
      <p:sp>
        <p:nvSpPr>
          <p:cNvPr id="366" name="Rectangle 21"/>
          <p:cNvSpPr/>
          <p:nvPr/>
        </p:nvSpPr>
        <p:spPr>
          <a:xfrm>
            <a:off x="651240" y="5715720"/>
            <a:ext cx="4565520" cy="11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400" b="0" strike="noStrike" spc="-1">
                <a:solidFill>
                  <a:schemeClr val="dk1"/>
                </a:solidFill>
                <a:latin typeface="Arial"/>
                <a:ea typeface="Times New Roman"/>
              </a:rPr>
              <a:t>CT1 - Adopter une posture professionnelle adaptée</a:t>
            </a:r>
            <a:endParaRPr lang="fr-FR" sz="1400" b="0" strike="noStrike" spc="-1">
              <a:solidFill>
                <a:srgbClr val="000000"/>
              </a:solidFill>
              <a:latin typeface="Arial"/>
            </a:endParaRPr>
          </a:p>
          <a:p>
            <a:pPr defTabSz="457200">
              <a:lnSpc>
                <a:spcPct val="100000"/>
              </a:lnSpc>
            </a:pPr>
            <a:r>
              <a:rPr lang="fr-FR" sz="1400" b="0" strike="noStrike" spc="-1">
                <a:solidFill>
                  <a:schemeClr val="dk1"/>
                </a:solidFill>
                <a:latin typeface="Arial"/>
                <a:ea typeface="Times New Roman"/>
              </a:rPr>
              <a:t>CT2 - Travailler au sein d’une équipe pluridisciplinaire</a:t>
            </a:r>
            <a:endParaRPr lang="fr-FR" sz="1400" b="0" strike="noStrike" spc="-1">
              <a:solidFill>
                <a:srgbClr val="000000"/>
              </a:solidFill>
              <a:latin typeface="Arial"/>
            </a:endParaRPr>
          </a:p>
          <a:p>
            <a:pPr defTabSz="457200">
              <a:lnSpc>
                <a:spcPct val="100000"/>
              </a:lnSpc>
            </a:pPr>
            <a:r>
              <a:rPr lang="fr-FR" sz="1400" b="0" strike="noStrike" spc="-1">
                <a:solidFill>
                  <a:schemeClr val="dk1"/>
                </a:solidFill>
                <a:latin typeface="Arial"/>
                <a:ea typeface="Times New Roman"/>
              </a:rPr>
              <a:t>C1.1 - Assurer la mise en place et le service des repas</a:t>
            </a:r>
            <a:endParaRPr lang="fr-FR" sz="1400" b="0" strike="noStrike" spc="-1">
              <a:solidFill>
                <a:srgbClr val="000000"/>
              </a:solidFill>
              <a:latin typeface="Arial"/>
            </a:endParaRPr>
          </a:p>
          <a:p>
            <a:pPr defTabSz="457200">
              <a:lnSpc>
                <a:spcPct val="100000"/>
              </a:lnSpc>
            </a:pPr>
            <a:r>
              <a:rPr lang="fr-FR" sz="1400" b="0" strike="noStrike" spc="-1">
                <a:solidFill>
                  <a:schemeClr val="dk1"/>
                </a:solidFill>
                <a:latin typeface="Arial"/>
                <a:ea typeface="Times New Roman"/>
              </a:rPr>
              <a:t>C1.2 - Remettre en état les matériels et entretenir les espaces collectifs</a:t>
            </a:r>
            <a:endParaRPr lang="fr-FR" sz="1400" b="0" strike="noStrike" spc="-1">
              <a:solidFill>
                <a:srgbClr val="000000"/>
              </a:solidFill>
              <a:latin typeface="Arial"/>
            </a:endParaRPr>
          </a:p>
        </p:txBody>
      </p:sp>
      <p:sp>
        <p:nvSpPr>
          <p:cNvPr id="367" name="Ellipse 22"/>
          <p:cNvSpPr/>
          <p:nvPr/>
        </p:nvSpPr>
        <p:spPr>
          <a:xfrm>
            <a:off x="8949960" y="5300640"/>
            <a:ext cx="1734120" cy="14533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fr-FR" sz="1400" b="0" strike="noStrike" spc="-1">
                <a:solidFill>
                  <a:schemeClr val="dk1"/>
                </a:solidFill>
                <a:latin typeface="Trebuchet MS"/>
              </a:rPr>
              <a:t>Circuit du linge, traçabilité, opérations réalisées</a:t>
            </a:r>
            <a:endParaRPr lang="fr-FR" sz="14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Google Shape;123;p4"/>
          <p:cNvPicPr/>
          <p:nvPr/>
        </p:nvPicPr>
        <p:blipFill>
          <a:blip r:embed="rId2"/>
          <a:stretch/>
        </p:blipFill>
        <p:spPr>
          <a:xfrm>
            <a:off x="91080" y="49320"/>
            <a:ext cx="1720080" cy="1272960"/>
          </a:xfrm>
          <a:prstGeom prst="rect">
            <a:avLst/>
          </a:prstGeom>
          <a:ln w="0">
            <a:noFill/>
          </a:ln>
        </p:spPr>
      </p:pic>
      <p:sp>
        <p:nvSpPr>
          <p:cNvPr id="369" name="Titre 1"/>
          <p:cNvSpPr/>
          <p:nvPr/>
        </p:nvSpPr>
        <p:spPr>
          <a:xfrm>
            <a:off x="1811520" y="319680"/>
            <a:ext cx="8568720" cy="676080"/>
          </a:xfrm>
          <a:prstGeom prst="rect">
            <a:avLst/>
          </a:prstGeom>
          <a:solidFill>
            <a:schemeClr val="bg2">
              <a:lumMod val="90000"/>
            </a:schemeClr>
          </a:solidFill>
          <a:ln w="0">
            <a:noFill/>
          </a:ln>
        </p:spPr>
        <p:style>
          <a:lnRef idx="0">
            <a:scrgbClr r="0" g="0" b="0"/>
          </a:lnRef>
          <a:fillRef idx="0">
            <a:scrgbClr r="0" g="0" b="0"/>
          </a:fillRef>
          <a:effectRef idx="0">
            <a:scrgbClr r="0" g="0" b="0"/>
          </a:effectRef>
          <a:fontRef idx="minor"/>
        </p:style>
        <p:txBody>
          <a:bodyPr anchor="b">
            <a:noAutofit/>
          </a:bodyPr>
          <a:lstStyle/>
          <a:p>
            <a:pPr algn="ctr" defTabSz="914400">
              <a:lnSpc>
                <a:spcPct val="90000"/>
              </a:lnSpc>
              <a:tabLst>
                <a:tab pos="0" algn="l"/>
              </a:tabLst>
            </a:pPr>
            <a:r>
              <a:rPr lang="fr-FR" sz="2400" b="1" strike="noStrike" spc="599">
                <a:solidFill>
                  <a:schemeClr val="dk1"/>
                </a:solidFill>
                <a:latin typeface="Arial"/>
                <a:ea typeface="Microsoft YaHei"/>
              </a:rPr>
              <a:t> </a:t>
            </a:r>
            <a:br>
              <a:rPr sz="2400"/>
            </a:br>
            <a:endParaRPr lang="fr-FR" sz="2400" b="0" strike="noStrike" spc="-1">
              <a:solidFill>
                <a:srgbClr val="000000"/>
              </a:solidFill>
              <a:latin typeface="Arial"/>
            </a:endParaRPr>
          </a:p>
          <a:p>
            <a:pPr algn="ctr" defTabSz="914400">
              <a:lnSpc>
                <a:spcPct val="90000"/>
              </a:lnSpc>
              <a:tabLst>
                <a:tab pos="0" algn="l"/>
              </a:tabLst>
            </a:pPr>
            <a:r>
              <a:rPr lang="fr-FR" sz="2000" b="1" u="sng" strike="noStrike" spc="599">
                <a:solidFill>
                  <a:schemeClr val="dk1"/>
                </a:solidFill>
                <a:uFillTx/>
                <a:latin typeface="Arial"/>
                <a:ea typeface="Times New Roman"/>
              </a:rPr>
              <a:t>EP1-SE1:</a:t>
            </a:r>
            <a:r>
              <a:rPr lang="fr-FR" sz="2000" b="1" strike="noStrike" spc="599">
                <a:solidFill>
                  <a:schemeClr val="dk1"/>
                </a:solidFill>
                <a:latin typeface="Arial"/>
                <a:ea typeface="Times New Roman"/>
              </a:rPr>
              <a:t> </a:t>
            </a:r>
            <a:r>
              <a:rPr lang="fr-FR" sz="2000" b="1" strike="noStrike" spc="599">
                <a:solidFill>
                  <a:srgbClr val="000000"/>
                </a:solidFill>
                <a:latin typeface="Arial"/>
                <a:ea typeface="Times New Roman"/>
              </a:rPr>
              <a:t>Services et entretien dans l’environnement collectif de la personne</a:t>
            </a:r>
            <a:endParaRPr lang="fr-FR" sz="2000" b="0" strike="noStrike" spc="-1">
              <a:solidFill>
                <a:srgbClr val="000000"/>
              </a:solidFill>
              <a:latin typeface="Arial"/>
            </a:endParaRPr>
          </a:p>
        </p:txBody>
      </p:sp>
      <p:sp>
        <p:nvSpPr>
          <p:cNvPr id="370" name="Titre 1"/>
          <p:cNvSpPr/>
          <p:nvPr/>
        </p:nvSpPr>
        <p:spPr>
          <a:xfrm>
            <a:off x="1245960" y="1142280"/>
            <a:ext cx="9015840" cy="359640"/>
          </a:xfrm>
          <a:prstGeom prst="rect">
            <a:avLst/>
          </a:prstGeom>
          <a:solidFill>
            <a:schemeClr val="accent3"/>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pPr>
            <a:r>
              <a:rPr lang="fr-FR" sz="2000" b="1" strike="noStrike" spc="-1">
                <a:solidFill>
                  <a:schemeClr val="lt1"/>
                </a:solidFill>
                <a:latin typeface="Arial"/>
              </a:rPr>
              <a:t> </a:t>
            </a:r>
            <a:r>
              <a:rPr lang="fr-FR" sz="2000" b="1" strike="noStrike" spc="-1">
                <a:solidFill>
                  <a:schemeClr val="dk1"/>
                </a:solidFill>
                <a:latin typeface="Arial"/>
              </a:rPr>
              <a:t>Situation d’évaluation en PFMP EP1-SE1 (80 points sur 120)</a:t>
            </a:r>
            <a:br>
              <a:rPr sz="2550"/>
            </a:br>
            <a:endParaRPr lang="fr-FR" sz="2000" b="0" strike="noStrike" spc="-1">
              <a:solidFill>
                <a:srgbClr val="000000"/>
              </a:solidFill>
              <a:latin typeface="Arial"/>
            </a:endParaRPr>
          </a:p>
        </p:txBody>
      </p:sp>
      <p:graphicFrame>
        <p:nvGraphicFramePr>
          <p:cNvPr id="371" name="Tableau 2"/>
          <p:cNvGraphicFramePr/>
          <p:nvPr>
            <p:extLst>
              <p:ext uri="{D42A27DB-BD31-4B8C-83A1-F6EECF244321}">
                <p14:modId xmlns:p14="http://schemas.microsoft.com/office/powerpoint/2010/main" val="961991890"/>
              </p:ext>
            </p:extLst>
          </p:nvPr>
        </p:nvGraphicFramePr>
        <p:xfrm>
          <a:off x="965880" y="1891800"/>
          <a:ext cx="10053360" cy="4715640"/>
        </p:xfrm>
        <a:graphic>
          <a:graphicData uri="http://schemas.openxmlformats.org/drawingml/2006/table">
            <a:tbl>
              <a:tblPr/>
              <a:tblGrid>
                <a:gridCol w="2653560">
                  <a:extLst>
                    <a:ext uri="{9D8B030D-6E8A-4147-A177-3AD203B41FA5}">
                      <a16:colId xmlns:a16="http://schemas.microsoft.com/office/drawing/2014/main" val="20000"/>
                    </a:ext>
                  </a:extLst>
                </a:gridCol>
                <a:gridCol w="1814040">
                  <a:extLst>
                    <a:ext uri="{9D8B030D-6E8A-4147-A177-3AD203B41FA5}">
                      <a16:colId xmlns:a16="http://schemas.microsoft.com/office/drawing/2014/main" val="20001"/>
                    </a:ext>
                  </a:extLst>
                </a:gridCol>
                <a:gridCol w="2645640">
                  <a:extLst>
                    <a:ext uri="{9D8B030D-6E8A-4147-A177-3AD203B41FA5}">
                      <a16:colId xmlns:a16="http://schemas.microsoft.com/office/drawing/2014/main" val="20002"/>
                    </a:ext>
                  </a:extLst>
                </a:gridCol>
                <a:gridCol w="2940120">
                  <a:extLst>
                    <a:ext uri="{9D8B030D-6E8A-4147-A177-3AD203B41FA5}">
                      <a16:colId xmlns:a16="http://schemas.microsoft.com/office/drawing/2014/main" val="20003"/>
                    </a:ext>
                  </a:extLst>
                </a:gridCol>
              </a:tblGrid>
              <a:tr h="425880">
                <a:tc>
                  <a:txBody>
                    <a:bodyPr/>
                    <a:lstStyle/>
                    <a:p>
                      <a:pPr defTabSz="457200">
                        <a:lnSpc>
                          <a:spcPct val="100000"/>
                        </a:lnSpc>
                      </a:pPr>
                      <a:r>
                        <a:rPr lang="fr-FR" sz="1800" b="0" strike="noStrike" spc="-1">
                          <a:solidFill>
                            <a:srgbClr val="FFFFFF"/>
                          </a:solidFill>
                          <a:latin typeface="Trebuchet MS"/>
                        </a:rPr>
                        <a:t>Quoi</a:t>
                      </a:r>
                      <a:endParaRPr lang="fr-FR"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6618"/>
                    </a:solidFill>
                  </a:tcPr>
                </a:tc>
                <a:tc>
                  <a:txBody>
                    <a:bodyPr/>
                    <a:lstStyle/>
                    <a:p>
                      <a:pPr defTabSz="457200">
                        <a:lnSpc>
                          <a:spcPct val="100000"/>
                        </a:lnSpc>
                      </a:pPr>
                      <a:r>
                        <a:rPr lang="fr-FR" sz="1800" b="0" strike="noStrike" spc="-1">
                          <a:solidFill>
                            <a:srgbClr val="FFFFFF"/>
                          </a:solidFill>
                          <a:latin typeface="Trebuchet MS"/>
                        </a:rPr>
                        <a:t>Où </a:t>
                      </a:r>
                      <a:endParaRPr lang="fr-FR"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6618"/>
                    </a:solidFill>
                  </a:tcPr>
                </a:tc>
                <a:tc>
                  <a:txBody>
                    <a:bodyPr/>
                    <a:lstStyle/>
                    <a:p>
                      <a:pPr defTabSz="457200">
                        <a:lnSpc>
                          <a:spcPct val="100000"/>
                        </a:lnSpc>
                      </a:pPr>
                      <a:r>
                        <a:rPr lang="fr-FR" sz="1800" b="0" strike="noStrike" spc="-1">
                          <a:solidFill>
                            <a:srgbClr val="FFFFFF"/>
                          </a:solidFill>
                          <a:latin typeface="Trebuchet MS"/>
                        </a:rPr>
                        <a:t>Quand</a:t>
                      </a:r>
                      <a:endParaRPr lang="fr-FR"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6618"/>
                    </a:solidFill>
                  </a:tcPr>
                </a:tc>
                <a:tc>
                  <a:txBody>
                    <a:bodyPr/>
                    <a:lstStyle/>
                    <a:p>
                      <a:pPr defTabSz="457200">
                        <a:lnSpc>
                          <a:spcPct val="100000"/>
                        </a:lnSpc>
                      </a:pPr>
                      <a:r>
                        <a:rPr lang="fr-FR" sz="1800" b="0" strike="noStrike" spc="-1">
                          <a:solidFill>
                            <a:srgbClr val="FFFFFF"/>
                          </a:solidFill>
                          <a:latin typeface="Trebuchet MS"/>
                        </a:rPr>
                        <a:t>Comment</a:t>
                      </a:r>
                      <a:endParaRPr lang="fr-FR"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6618"/>
                    </a:solidFill>
                  </a:tcPr>
                </a:tc>
                <a:extLst>
                  <a:ext uri="{0D108BD9-81ED-4DB2-BD59-A6C34878D82A}">
                    <a16:rowId xmlns:a16="http://schemas.microsoft.com/office/drawing/2014/main" val="10000"/>
                  </a:ext>
                </a:extLst>
              </a:tr>
              <a:tr h="1015560">
                <a:tc>
                  <a:txBody>
                    <a:bodyPr/>
                    <a:lstStyle/>
                    <a:p>
                      <a:pPr defTabSz="457200">
                        <a:lnSpc>
                          <a:spcPct val="100000"/>
                        </a:lnSpc>
                      </a:pPr>
                      <a:r>
                        <a:rPr lang="fr-FR" sz="1300" b="0" strike="noStrike" spc="-1">
                          <a:solidFill>
                            <a:srgbClr val="000000"/>
                          </a:solidFill>
                          <a:latin typeface="Trebuchet MS"/>
                        </a:rPr>
                        <a:t>CT1- Adopter une posture professionnelle adaptée </a:t>
                      </a:r>
                      <a:endParaRPr lang="fr-FR" sz="1300" b="0" strike="noStrike" spc="-1">
                        <a:solidFill>
                          <a:srgbClr val="000000"/>
                        </a:solidFill>
                        <a:latin typeface="Arial"/>
                      </a:endParaRPr>
                    </a:p>
                    <a:p>
                      <a:pPr defTabSz="457200">
                        <a:lnSpc>
                          <a:spcPct val="100000"/>
                        </a:lnSpc>
                      </a:pPr>
                      <a:r>
                        <a:rPr lang="fr-FR" sz="1300" b="0" i="1" strike="noStrike" spc="-1">
                          <a:solidFill>
                            <a:srgbClr val="000000"/>
                          </a:solidFill>
                          <a:latin typeface="Trebuchet MS"/>
                        </a:rPr>
                        <a:t>(déclinée en 2 sous-compétences)</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5D3CC"/>
                    </a:solidFill>
                  </a:tcPr>
                </a:tc>
                <a:tc rowSpan="4">
                  <a:txBody>
                    <a:bodyPr/>
                    <a:lstStyle/>
                    <a:p>
                      <a:pPr defTabSz="457200">
                        <a:lnSpc>
                          <a:spcPct val="100000"/>
                        </a:lnSpc>
                      </a:pPr>
                      <a:endParaRPr lang="fr-FR" sz="1300" b="0" strike="noStrike" spc="-1">
                        <a:solidFill>
                          <a:srgbClr val="000000"/>
                        </a:solidFill>
                        <a:latin typeface="Arial"/>
                      </a:endParaRPr>
                    </a:p>
                    <a:p>
                      <a:pPr defTabSz="457200">
                        <a:lnSpc>
                          <a:spcPct val="100000"/>
                        </a:lnSpc>
                      </a:pPr>
                      <a:endParaRPr lang="fr-FR" sz="1300" b="0" strike="noStrike" spc="-1">
                        <a:solidFill>
                          <a:srgbClr val="000000"/>
                        </a:solidFill>
                        <a:latin typeface="Arial"/>
                      </a:endParaRPr>
                    </a:p>
                    <a:p>
                      <a:pPr defTabSz="457200">
                        <a:lnSpc>
                          <a:spcPct val="100000"/>
                        </a:lnSpc>
                      </a:pPr>
                      <a:endParaRPr lang="fr-FR" sz="1300" b="0" strike="noStrike" spc="-1">
                        <a:solidFill>
                          <a:srgbClr val="000000"/>
                        </a:solidFill>
                        <a:latin typeface="Arial"/>
                      </a:endParaRPr>
                    </a:p>
                    <a:p>
                      <a:pPr defTabSz="457200">
                        <a:lnSpc>
                          <a:spcPct val="100000"/>
                        </a:lnSpc>
                      </a:pPr>
                      <a:endParaRPr lang="fr-FR" sz="1300" b="0" strike="noStrike" spc="-1">
                        <a:solidFill>
                          <a:srgbClr val="000000"/>
                        </a:solidFill>
                        <a:latin typeface="Arial"/>
                      </a:endParaRPr>
                    </a:p>
                    <a:p>
                      <a:pPr defTabSz="457200">
                        <a:lnSpc>
                          <a:spcPct val="100000"/>
                        </a:lnSpc>
                      </a:pPr>
                      <a:endParaRPr lang="fr-FR" sz="1300" b="0" strike="noStrike" spc="-1">
                        <a:solidFill>
                          <a:srgbClr val="000000"/>
                        </a:solidFill>
                        <a:latin typeface="Arial"/>
                      </a:endParaRPr>
                    </a:p>
                    <a:p>
                      <a:pPr defTabSz="457200">
                        <a:lnSpc>
                          <a:spcPct val="100000"/>
                        </a:lnSpc>
                      </a:pPr>
                      <a:r>
                        <a:rPr lang="fr-FR" sz="1300" b="0" strike="noStrike" spc="-1">
                          <a:solidFill>
                            <a:srgbClr val="000000"/>
                          </a:solidFill>
                          <a:latin typeface="Trebuchet MS"/>
                        </a:rPr>
                        <a:t>Dans une structure, résidence autonomie </a:t>
                      </a:r>
                      <a:r>
                        <a:rPr lang="fr-FR" sz="1300" b="1" strike="noStrike" spc="-1">
                          <a:solidFill>
                            <a:srgbClr val="000000"/>
                          </a:solidFill>
                          <a:latin typeface="Trebuchet MS"/>
                        </a:rPr>
                        <a:t>ou </a:t>
                      </a:r>
                      <a:r>
                        <a:rPr lang="fr-FR" sz="1300" b="0" strike="noStrike" spc="-1">
                          <a:solidFill>
                            <a:srgbClr val="000000"/>
                          </a:solidFill>
                          <a:latin typeface="Trebuchet MS"/>
                        </a:rPr>
                        <a:t>EHPAD</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5D3CC"/>
                    </a:solidFill>
                  </a:tcPr>
                </a:tc>
                <a:tc rowSpan="4">
                  <a:txBody>
                    <a:bodyPr/>
                    <a:lstStyle/>
                    <a:p>
                      <a:pPr defTabSz="457200">
                        <a:lnSpc>
                          <a:spcPct val="100000"/>
                        </a:lnSpc>
                      </a:pPr>
                      <a:endParaRPr lang="fr-FR" sz="1300" b="0" strike="noStrike" spc="-1">
                        <a:solidFill>
                          <a:srgbClr val="000000"/>
                        </a:solidFill>
                        <a:latin typeface="Arial"/>
                      </a:endParaRPr>
                    </a:p>
                    <a:p>
                      <a:pPr defTabSz="457200">
                        <a:lnSpc>
                          <a:spcPct val="100000"/>
                        </a:lnSpc>
                      </a:pPr>
                      <a:r>
                        <a:rPr lang="fr-FR" sz="1300" b="1" strike="noStrike" spc="-1">
                          <a:solidFill>
                            <a:schemeClr val="dk1"/>
                          </a:solidFill>
                          <a:latin typeface="Trebuchet MS"/>
                        </a:rPr>
                        <a:t>Lors de l’année de terminale, PFMP d’une durée </a:t>
                      </a:r>
                      <a:r>
                        <a:rPr lang="fr-FR" sz="1400" b="1" strike="noStrike" spc="-1">
                          <a:solidFill>
                            <a:srgbClr val="000000"/>
                          </a:solidFill>
                          <a:latin typeface="Trebuchet MS"/>
                        </a:rPr>
                        <a:t> assez conséquente </a:t>
                      </a:r>
                      <a:r>
                        <a:rPr lang="fr-FR" sz="1400" b="0" strike="noStrike" spc="-1">
                          <a:solidFill>
                            <a:srgbClr val="000000"/>
                          </a:solidFill>
                          <a:latin typeface="Trebuchet MS"/>
                        </a:rPr>
                        <a:t>pour que les activités puissent être mises en œuvre suffisamment souvent, afin de permettre une évaluation représentative du niveau de maîtrise des compétences mobilisées.</a:t>
                      </a:r>
                      <a:endParaRPr lang="fr-FR"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CEAF9"/>
                    </a:solidFill>
                  </a:tcPr>
                </a:tc>
                <a:tc rowSpan="4">
                  <a:txBody>
                    <a:bodyPr/>
                    <a:lstStyle/>
                    <a:p>
                      <a:pPr defTabSz="457200">
                        <a:lnSpc>
                          <a:spcPct val="100000"/>
                        </a:lnSpc>
                      </a:pPr>
                      <a:r>
                        <a:rPr lang="fr-FR" sz="1300" b="1" strike="noStrike" spc="-1" dirty="0">
                          <a:solidFill>
                            <a:srgbClr val="000000"/>
                          </a:solidFill>
                          <a:latin typeface="Trebuchet MS"/>
                        </a:rPr>
                        <a:t>Bilan avec le tuteur sur tout ou partie des compétences (à adapter en fonction des lieux de PFMP)</a:t>
                      </a:r>
                      <a:endParaRPr lang="fr-FR" sz="1300" b="0" strike="noStrike" spc="-1" dirty="0">
                        <a:solidFill>
                          <a:srgbClr val="000000"/>
                        </a:solidFill>
                        <a:latin typeface="Arial"/>
                      </a:endParaRPr>
                    </a:p>
                    <a:p>
                      <a:pPr defTabSz="457200">
                        <a:lnSpc>
                          <a:spcPct val="100000"/>
                        </a:lnSpc>
                      </a:pPr>
                      <a:r>
                        <a:rPr lang="fr-FR" sz="1300" b="1" strike="noStrike" spc="-1" dirty="0">
                          <a:solidFill>
                            <a:srgbClr val="000000"/>
                          </a:solidFill>
                          <a:latin typeface="Trebuchet MS"/>
                        </a:rPr>
                        <a:t>Il est également possible d’évaluer des sous compétences ou compétences globales en centre de formation.</a:t>
                      </a:r>
                      <a:endParaRPr lang="fr-FR" sz="1300" b="0" strike="noStrike" spc="-1" dirty="0">
                        <a:solidFill>
                          <a:srgbClr val="000000"/>
                        </a:solidFill>
                        <a:latin typeface="Arial"/>
                      </a:endParaRPr>
                    </a:p>
                    <a:p>
                      <a:pPr defTabSz="457200">
                        <a:lnSpc>
                          <a:spcPct val="100000"/>
                        </a:lnSpc>
                      </a:pPr>
                      <a:endParaRPr lang="fr-FR" sz="1300" b="0" strike="noStrike" spc="-1" dirty="0">
                        <a:solidFill>
                          <a:srgbClr val="000000"/>
                        </a:solidFill>
                        <a:latin typeface="Arial"/>
                      </a:endParaRPr>
                    </a:p>
                    <a:p>
                      <a:pPr defTabSz="457200">
                        <a:lnSpc>
                          <a:spcPct val="100000"/>
                        </a:lnSpc>
                      </a:pPr>
                      <a:r>
                        <a:rPr lang="fr-FR" sz="1300" b="0" strike="noStrike" spc="-1" dirty="0">
                          <a:solidFill>
                            <a:srgbClr val="000000"/>
                          </a:solidFill>
                          <a:latin typeface="Trebuchet MS"/>
                        </a:rPr>
                        <a:t>Prévoir de faire venir l’élève pour expliciter et justifier les tâches, sa prise en considération des modalités d’organisation du service.</a:t>
                      </a:r>
                      <a:endParaRPr lang="fr-FR" sz="13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5D3CC"/>
                    </a:solidFill>
                  </a:tcPr>
                </a:tc>
                <a:extLst>
                  <a:ext uri="{0D108BD9-81ED-4DB2-BD59-A6C34878D82A}">
                    <a16:rowId xmlns:a16="http://schemas.microsoft.com/office/drawing/2014/main" val="10001"/>
                  </a:ext>
                </a:extLst>
              </a:tr>
              <a:tr h="1015560">
                <a:tc>
                  <a:txBody>
                    <a:bodyPr/>
                    <a:lstStyle/>
                    <a:p>
                      <a:pPr defTabSz="457200">
                        <a:lnSpc>
                          <a:spcPct val="100000"/>
                        </a:lnSpc>
                      </a:pPr>
                      <a:r>
                        <a:rPr lang="fr-FR" sz="1300" b="0" strike="noStrike" spc="-1">
                          <a:solidFill>
                            <a:srgbClr val="000000"/>
                          </a:solidFill>
                          <a:latin typeface="Trebuchet MS"/>
                        </a:rPr>
                        <a:t>C T2 Travailler au sein d’une équipe pluridisciplinaire  </a:t>
                      </a:r>
                      <a:endParaRPr lang="fr-FR" sz="1300" b="0" strike="noStrike" spc="-1">
                        <a:solidFill>
                          <a:srgbClr val="000000"/>
                        </a:solidFill>
                        <a:latin typeface="Arial"/>
                      </a:endParaRPr>
                    </a:p>
                    <a:p>
                      <a:pPr defTabSz="457200">
                        <a:lnSpc>
                          <a:spcPct val="100000"/>
                        </a:lnSpc>
                      </a:pPr>
                      <a:r>
                        <a:rPr lang="fr-FR" sz="1300" b="0" i="1" strike="noStrike" spc="-1">
                          <a:solidFill>
                            <a:srgbClr val="000000"/>
                          </a:solidFill>
                          <a:latin typeface="Trebuchet MS"/>
                        </a:rPr>
                        <a:t>(déclinée en 3 sous-compétences)</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AEAE7"/>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2"/>
                  </a:ext>
                </a:extLst>
              </a:tr>
              <a:tr h="1015560">
                <a:tc>
                  <a:txBody>
                    <a:bodyPr/>
                    <a:lstStyle/>
                    <a:p>
                      <a:pPr defTabSz="457200">
                        <a:lnSpc>
                          <a:spcPct val="100000"/>
                        </a:lnSpc>
                      </a:pPr>
                      <a:r>
                        <a:rPr lang="fr-FR" sz="1300" b="0" strike="noStrike" spc="-1">
                          <a:solidFill>
                            <a:srgbClr val="000000"/>
                          </a:solidFill>
                          <a:latin typeface="Trebuchet MS"/>
                        </a:rPr>
                        <a:t>C 1.1 Assurer la mise en place et le service des repas </a:t>
                      </a:r>
                      <a:endParaRPr lang="fr-FR" sz="1300" b="0" strike="noStrike" spc="-1">
                        <a:solidFill>
                          <a:srgbClr val="000000"/>
                        </a:solidFill>
                        <a:latin typeface="Arial"/>
                      </a:endParaRPr>
                    </a:p>
                    <a:p>
                      <a:pPr defTabSz="457200">
                        <a:lnSpc>
                          <a:spcPct val="100000"/>
                        </a:lnSpc>
                      </a:pPr>
                      <a:r>
                        <a:rPr lang="fr-FR" sz="1300" b="0" i="1" strike="noStrike" spc="-1">
                          <a:solidFill>
                            <a:srgbClr val="000000"/>
                          </a:solidFill>
                          <a:latin typeface="Trebuchet MS"/>
                        </a:rPr>
                        <a:t>(déclinée en 3 sous-compétences)</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5D3CC"/>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3"/>
                  </a:ext>
                </a:extLst>
              </a:tr>
              <a:tr h="1243080">
                <a:tc>
                  <a:txBody>
                    <a:bodyPr/>
                    <a:lstStyle/>
                    <a:p>
                      <a:pPr defTabSz="457200">
                        <a:lnSpc>
                          <a:spcPct val="100000"/>
                        </a:lnSpc>
                      </a:pPr>
                      <a:r>
                        <a:rPr lang="fr-FR" sz="1300" b="0" strike="noStrike" spc="-1" dirty="0">
                          <a:solidFill>
                            <a:srgbClr val="000000"/>
                          </a:solidFill>
                          <a:latin typeface="Trebuchet MS"/>
                        </a:rPr>
                        <a:t>C 1.2 Remettre en état les matériels et entretenir les espaces collectifs </a:t>
                      </a:r>
                      <a:endParaRPr lang="fr-FR" sz="1300" b="0" strike="noStrike" spc="-1" dirty="0">
                        <a:solidFill>
                          <a:srgbClr val="000000"/>
                        </a:solidFill>
                        <a:latin typeface="Arial"/>
                      </a:endParaRPr>
                    </a:p>
                    <a:p>
                      <a:pPr defTabSz="457200">
                        <a:lnSpc>
                          <a:spcPct val="100000"/>
                        </a:lnSpc>
                      </a:pPr>
                      <a:r>
                        <a:rPr lang="fr-FR" sz="1300" b="0" i="1" strike="noStrike" spc="-1" dirty="0">
                          <a:solidFill>
                            <a:srgbClr val="000000"/>
                          </a:solidFill>
                          <a:latin typeface="Trebuchet MS"/>
                        </a:rPr>
                        <a:t>(déclinée en 3 sous-compétences)</a:t>
                      </a:r>
                      <a:endParaRPr lang="fr-FR" sz="13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AEAE7"/>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Google Shape;123;p4"/>
          <p:cNvPicPr/>
          <p:nvPr/>
        </p:nvPicPr>
        <p:blipFill>
          <a:blip r:embed="rId2"/>
          <a:stretch/>
        </p:blipFill>
        <p:spPr>
          <a:xfrm>
            <a:off x="91080" y="49320"/>
            <a:ext cx="1720080" cy="1272960"/>
          </a:xfrm>
          <a:prstGeom prst="rect">
            <a:avLst/>
          </a:prstGeom>
          <a:ln w="0">
            <a:noFill/>
          </a:ln>
        </p:spPr>
      </p:pic>
      <p:sp>
        <p:nvSpPr>
          <p:cNvPr id="373" name="Titre 1"/>
          <p:cNvSpPr/>
          <p:nvPr/>
        </p:nvSpPr>
        <p:spPr>
          <a:xfrm>
            <a:off x="1717560" y="325800"/>
            <a:ext cx="9015840" cy="359640"/>
          </a:xfrm>
          <a:prstGeom prst="rect">
            <a:avLst/>
          </a:prstGeom>
          <a:solidFill>
            <a:schemeClr val="accent3"/>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pPr>
            <a:r>
              <a:rPr lang="fr-FR" sz="2000" b="1" strike="noStrike" spc="-1">
                <a:solidFill>
                  <a:schemeClr val="lt1"/>
                </a:solidFill>
                <a:latin typeface="Arial"/>
              </a:rPr>
              <a:t> </a:t>
            </a:r>
            <a:r>
              <a:rPr lang="fr-FR" sz="2000" b="1" strike="noStrike" spc="-1">
                <a:solidFill>
                  <a:schemeClr val="dk1"/>
                </a:solidFill>
                <a:latin typeface="Arial"/>
              </a:rPr>
              <a:t>Situation d’évaluation en PFMP EP1-SE1 (80 points sur 120)</a:t>
            </a:r>
            <a:br>
              <a:rPr sz="2550"/>
            </a:br>
            <a:endParaRPr lang="fr-FR" sz="2000" b="0" strike="noStrike" spc="-1">
              <a:solidFill>
                <a:srgbClr val="000000"/>
              </a:solidFill>
              <a:latin typeface="Arial"/>
            </a:endParaRPr>
          </a:p>
        </p:txBody>
      </p:sp>
      <p:sp>
        <p:nvSpPr>
          <p:cNvPr id="374" name="Rectangle 4"/>
          <p:cNvSpPr/>
          <p:nvPr/>
        </p:nvSpPr>
        <p:spPr>
          <a:xfrm>
            <a:off x="1088640" y="1021680"/>
            <a:ext cx="8973000" cy="255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0" strike="noStrike" spc="-1">
                <a:solidFill>
                  <a:schemeClr val="dk1"/>
                </a:solidFill>
                <a:latin typeface="Trebuchet MS"/>
              </a:rPr>
              <a:t>- La convergence du positionnement du tuteur </a:t>
            </a:r>
            <a:r>
              <a:rPr lang="fr-FR" sz="1800" b="0" strike="noStrike" spc="-1">
                <a:solidFill>
                  <a:srgbClr val="9E000B"/>
                </a:solidFill>
                <a:latin typeface="Trebuchet MS"/>
              </a:rPr>
              <a:t>(</a:t>
            </a:r>
            <a:r>
              <a:rPr lang="fr-FR" sz="1800" b="0" strike="noStrike" spc="-1">
                <a:solidFill>
                  <a:srgbClr val="C00000"/>
                </a:solidFill>
                <a:latin typeface="Trebuchet MS"/>
              </a:rPr>
              <a:t>grâce à l’observation des performances en PFMP</a:t>
            </a:r>
            <a:r>
              <a:rPr lang="fr-FR" sz="1800" b="0" strike="noStrike" spc="-1">
                <a:solidFill>
                  <a:schemeClr val="dk1"/>
                </a:solidFill>
                <a:latin typeface="Trebuchet MS"/>
              </a:rPr>
              <a:t>) et de l’enseignant (</a:t>
            </a:r>
            <a:r>
              <a:rPr lang="fr-FR" sz="1800" b="0" strike="noStrike" spc="-1">
                <a:solidFill>
                  <a:srgbClr val="C00000"/>
                </a:solidFill>
                <a:latin typeface="Trebuchet MS"/>
              </a:rPr>
              <a:t>grâce aux situations d’apprentissage en centre</a:t>
            </a:r>
            <a:r>
              <a:rPr lang="fr-FR" sz="1800" b="0" strike="noStrike" spc="-1">
                <a:solidFill>
                  <a:schemeClr val="dk1"/>
                </a:solidFill>
                <a:latin typeface="Trebuchet MS"/>
              </a:rPr>
              <a:t>), dépendra de la clarification des attendus sur chaque niveau de maîtrise.</a:t>
            </a:r>
            <a:endParaRPr lang="fr-FR" sz="1800" b="0" strike="noStrike" spc="-1">
              <a:solidFill>
                <a:srgbClr val="000000"/>
              </a:solidFill>
              <a:latin typeface="Arial"/>
            </a:endParaRPr>
          </a:p>
          <a:p>
            <a:pPr algn="just" defTabSz="457200">
              <a:lnSpc>
                <a:spcPct val="100000"/>
              </a:lnSpc>
            </a:pPr>
            <a:endParaRPr lang="fr-FR" sz="1800" b="0" strike="noStrike" spc="-1">
              <a:solidFill>
                <a:srgbClr val="000000"/>
              </a:solidFill>
              <a:latin typeface="Arial"/>
            </a:endParaRPr>
          </a:p>
          <a:p>
            <a:pPr defTabSz="457200">
              <a:lnSpc>
                <a:spcPct val="100000"/>
              </a:lnSpc>
            </a:pPr>
            <a:r>
              <a:rPr lang="fr-FR" sz="1800" b="0" strike="noStrike" spc="-1">
                <a:solidFill>
                  <a:schemeClr val="dk1"/>
                </a:solidFill>
                <a:latin typeface="Trebuchet MS"/>
              </a:rPr>
              <a:t>- Le positionnement du niveau de maîtrise de chaque compétence dans la grille donne lieu à une proposition de note (</a:t>
            </a:r>
            <a:r>
              <a:rPr lang="fr-FR" sz="1800" b="1" strike="noStrike" spc="-1">
                <a:solidFill>
                  <a:schemeClr val="dk1"/>
                </a:solidFill>
                <a:latin typeface="Trebuchet MS"/>
              </a:rPr>
              <a:t>non divulguée à l’élève car soumise à commission d’harmonisation</a:t>
            </a:r>
            <a:r>
              <a:rPr lang="fr-FR" sz="1800" b="0" strike="noStrike" spc="-1">
                <a:solidFill>
                  <a:schemeClr val="dk1"/>
                </a:solidFill>
                <a:latin typeface="Trebuchet MS"/>
              </a:rPr>
              <a:t>) </a:t>
            </a:r>
            <a:r>
              <a:rPr lang="fr-FR" sz="1800" b="0" u="sng" strike="noStrike" spc="-1">
                <a:solidFill>
                  <a:schemeClr val="dk1"/>
                </a:solidFill>
                <a:uFillTx/>
                <a:latin typeface="Trebuchet MS"/>
              </a:rPr>
              <a:t>et non l’inverse </a:t>
            </a:r>
            <a:r>
              <a:rPr lang="fr-FR" sz="1800" b="0" strike="noStrike" spc="-1">
                <a:solidFill>
                  <a:schemeClr val="dk1"/>
                </a:solidFill>
                <a:latin typeface="Trebuchet MS"/>
              </a:rPr>
              <a:t>(note réclamée au tuteur donnant lieu à un positionnement du niveau de maîtrise de chaque compétence en cherchant le meilleur compromis pour établir une correspondance).</a:t>
            </a:r>
            <a:endParaRPr lang="fr-FR" sz="1800" b="0" strike="noStrike" spc="-1">
              <a:solidFill>
                <a:srgbClr val="000000"/>
              </a:solidFill>
              <a:latin typeface="Arial"/>
            </a:endParaRPr>
          </a:p>
        </p:txBody>
      </p:sp>
      <p:sp>
        <p:nvSpPr>
          <p:cNvPr id="375" name="Bulle narrative : ronde 7"/>
          <p:cNvSpPr/>
          <p:nvPr/>
        </p:nvSpPr>
        <p:spPr>
          <a:xfrm>
            <a:off x="461880" y="3942720"/>
            <a:ext cx="9599760" cy="2457720"/>
          </a:xfrm>
          <a:prstGeom prst="wedgeEllipseCallout">
            <a:avLst>
              <a:gd name="adj1" fmla="val 16670"/>
              <a:gd name="adj2" fmla="val -146673"/>
            </a:avLst>
          </a:prstGeom>
          <a:noFill/>
          <a:ln cap="rnd">
            <a:solidFill>
              <a:srgbClr val="C00000"/>
            </a:solidFill>
            <a:prstDash val="sysDash"/>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fr-FR" sz="1800" b="0" strike="noStrike" spc="-1">
              <a:solidFill>
                <a:schemeClr val="lt1"/>
              </a:solidFill>
              <a:latin typeface="Trebuchet MS"/>
            </a:endParaRPr>
          </a:p>
        </p:txBody>
      </p:sp>
      <p:sp>
        <p:nvSpPr>
          <p:cNvPr id="376" name="ZoneTexte 8"/>
          <p:cNvSpPr/>
          <p:nvPr/>
        </p:nvSpPr>
        <p:spPr>
          <a:xfrm>
            <a:off x="1412640" y="4476600"/>
            <a:ext cx="8393040" cy="12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400" b="1" strike="noStrike" spc="-1">
                <a:solidFill>
                  <a:srgbClr val="C00000"/>
                </a:solidFill>
                <a:latin typeface="Trebuchet MS"/>
              </a:rPr>
              <a:t>La grille d’évaluation liste des critères d’évaluation associés à chaque sous-compétence.</a:t>
            </a:r>
            <a:endParaRPr lang="fr-FR" sz="1400" b="0" strike="noStrike" spc="-1">
              <a:solidFill>
                <a:srgbClr val="000000"/>
              </a:solidFill>
              <a:latin typeface="Arial"/>
            </a:endParaRPr>
          </a:p>
          <a:p>
            <a:pPr defTabSz="457200">
              <a:lnSpc>
                <a:spcPct val="100000"/>
              </a:lnSpc>
            </a:pPr>
            <a:endParaRPr lang="fr-FR" sz="900" b="0" strike="noStrike" spc="-1">
              <a:solidFill>
                <a:srgbClr val="000000"/>
              </a:solidFill>
              <a:latin typeface="Arial"/>
            </a:endParaRPr>
          </a:p>
          <a:p>
            <a:pPr defTabSz="457200">
              <a:lnSpc>
                <a:spcPct val="100000"/>
              </a:lnSpc>
            </a:pPr>
            <a:r>
              <a:rPr lang="fr-FR" sz="1400" b="1" strike="noStrike" spc="-1">
                <a:solidFill>
                  <a:srgbClr val="C00000"/>
                </a:solidFill>
                <a:latin typeface="Trebuchet MS"/>
              </a:rPr>
              <a:t>Il convient d’associer des observables aux critères d’évaluation (ex : « contrôler les températures » induit les observables : désinfection de la sonde, positionnement de la sonde à cœur, lecture de la T°, report sur la fiche de traçabilité, comparaison avec cible à atteindre, décision sur devenir…). La qualification des observables peut être différente sur chaque niveau.</a:t>
            </a:r>
            <a:endParaRPr lang="fr-FR" sz="14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Google Shape;123;p4"/>
          <p:cNvPicPr/>
          <p:nvPr/>
        </p:nvPicPr>
        <p:blipFill>
          <a:blip r:embed="rId2"/>
          <a:stretch/>
        </p:blipFill>
        <p:spPr>
          <a:xfrm>
            <a:off x="91080" y="49320"/>
            <a:ext cx="1720080" cy="1272960"/>
          </a:xfrm>
          <a:prstGeom prst="rect">
            <a:avLst/>
          </a:prstGeom>
          <a:ln w="0">
            <a:noFill/>
          </a:ln>
        </p:spPr>
      </p:pic>
      <p:pic>
        <p:nvPicPr>
          <p:cNvPr id="378" name="Image 24"/>
          <p:cNvPicPr/>
          <p:nvPr/>
        </p:nvPicPr>
        <p:blipFill>
          <a:blip r:embed="rId3"/>
          <a:stretch/>
        </p:blipFill>
        <p:spPr>
          <a:xfrm>
            <a:off x="1211760" y="3117960"/>
            <a:ext cx="2685600" cy="2685600"/>
          </a:xfrm>
          <a:prstGeom prst="rect">
            <a:avLst/>
          </a:prstGeom>
          <a:ln w="0">
            <a:noFill/>
          </a:ln>
        </p:spPr>
      </p:pic>
      <p:pic>
        <p:nvPicPr>
          <p:cNvPr id="379" name="Image 25"/>
          <p:cNvPicPr/>
          <p:nvPr/>
        </p:nvPicPr>
        <p:blipFill>
          <a:blip r:embed="rId4"/>
          <a:stretch/>
        </p:blipFill>
        <p:spPr>
          <a:xfrm>
            <a:off x="7007760" y="0"/>
            <a:ext cx="5184000" cy="6857640"/>
          </a:xfrm>
          <a:prstGeom prst="rect">
            <a:avLst/>
          </a:prstGeom>
          <a:ln w="0">
            <a:noFill/>
          </a:ln>
        </p:spPr>
      </p:pic>
      <p:sp>
        <p:nvSpPr>
          <p:cNvPr id="380" name="ZoneTexte 1"/>
          <p:cNvSpPr/>
          <p:nvPr/>
        </p:nvSpPr>
        <p:spPr>
          <a:xfrm>
            <a:off x="685800" y="1714680"/>
            <a:ext cx="36572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457200">
              <a:lnSpc>
                <a:spcPct val="100000"/>
              </a:lnSpc>
            </a:pPr>
            <a:r>
              <a:rPr lang="fr-FR" sz="1800" b="0" strike="noStrike" spc="-1">
                <a:solidFill>
                  <a:schemeClr val="dk1"/>
                </a:solidFill>
                <a:latin typeface="Trebuchet MS"/>
              </a:rPr>
              <a:t>Lien vers les grilles</a:t>
            </a:r>
            <a:endParaRPr lang="fr-FR" sz="1800" b="0" strike="noStrike" spc="-1">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Google Shape;123;p4"/>
          <p:cNvPicPr/>
          <p:nvPr/>
        </p:nvPicPr>
        <p:blipFill>
          <a:blip r:embed="rId3"/>
          <a:stretch/>
        </p:blipFill>
        <p:spPr>
          <a:xfrm>
            <a:off x="91080" y="49320"/>
            <a:ext cx="1720080" cy="1272960"/>
          </a:xfrm>
          <a:prstGeom prst="rect">
            <a:avLst/>
          </a:prstGeom>
          <a:ln w="0">
            <a:noFill/>
          </a:ln>
        </p:spPr>
      </p:pic>
      <p:graphicFrame>
        <p:nvGraphicFramePr>
          <p:cNvPr id="382" name="Objet 3"/>
          <p:cNvGraphicFramePr/>
          <p:nvPr/>
        </p:nvGraphicFramePr>
        <p:xfrm>
          <a:off x="951120" y="1322280"/>
          <a:ext cx="9063000" cy="4950000"/>
        </p:xfrm>
        <a:graphic>
          <a:graphicData uri="http://schemas.openxmlformats.org/presentationml/2006/ole">
            <mc:AlternateContent xmlns:mc="http://schemas.openxmlformats.org/markup-compatibility/2006">
              <mc:Choice xmlns:v="urn:schemas-microsoft-com:vml" Requires="v">
                <p:oleObj spid="_x0000_s1026" r:id="rId4" imgW="0" imgH="0" progId="Excel.Sheet.12">
                  <p:embed/>
                </p:oleObj>
              </mc:Choice>
              <mc:Fallback>
                <p:oleObj r:id="rId4" imgW="0" imgH="0" progId="Excel.Sheet.12">
                  <p:embed/>
                  <p:pic>
                    <p:nvPicPr>
                      <p:cNvPr id="383" name="Objet 3"/>
                      <p:cNvPicPr/>
                      <p:nvPr/>
                    </p:nvPicPr>
                    <p:blipFill>
                      <a:blip r:embed="rId5"/>
                      <a:stretch/>
                    </p:blipFill>
                    <p:spPr>
                      <a:xfrm>
                        <a:off x="951120" y="1322280"/>
                        <a:ext cx="9063000" cy="4950000"/>
                      </a:xfrm>
                      <a:prstGeom prst="rect">
                        <a:avLst/>
                      </a:prstGeom>
                      <a:ln w="0">
                        <a:noFill/>
                      </a:ln>
                    </p:spPr>
                  </p:pic>
                </p:oleObj>
              </mc:Fallback>
            </mc:AlternateContent>
          </a:graphicData>
        </a:graphic>
      </p:graphicFrame>
      <p:sp>
        <p:nvSpPr>
          <p:cNvPr id="384" name="Titre 1"/>
          <p:cNvSpPr/>
          <p:nvPr/>
        </p:nvSpPr>
        <p:spPr>
          <a:xfrm>
            <a:off x="1626120" y="505800"/>
            <a:ext cx="9214560" cy="359640"/>
          </a:xfrm>
          <a:prstGeom prst="rect">
            <a:avLst/>
          </a:prstGeom>
          <a:solidFill>
            <a:schemeClr val="accent3"/>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pPr>
            <a:r>
              <a:rPr lang="fr-FR" sz="2000" b="1" strike="noStrike" spc="-1">
                <a:solidFill>
                  <a:schemeClr val="lt1"/>
                </a:solidFill>
                <a:latin typeface="Arial"/>
              </a:rPr>
              <a:t> </a:t>
            </a:r>
            <a:r>
              <a:rPr lang="fr-FR" sz="2000" b="1" strike="noStrike" spc="-1">
                <a:solidFill>
                  <a:schemeClr val="dk1"/>
                </a:solidFill>
                <a:latin typeface="Arial"/>
              </a:rPr>
              <a:t>Situation d’évaluation en PFMP EP1-SE1 : un extrait de la grille d’évaluation</a:t>
            </a:r>
            <a:br>
              <a:rPr sz="2550"/>
            </a:br>
            <a:endParaRPr lang="fr-FR" sz="20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 name="Google Shape;123;p4"/>
          <p:cNvPicPr/>
          <p:nvPr/>
        </p:nvPicPr>
        <p:blipFill>
          <a:blip r:embed="rId2"/>
          <a:stretch/>
        </p:blipFill>
        <p:spPr>
          <a:xfrm>
            <a:off x="91080" y="49320"/>
            <a:ext cx="1720080" cy="1272960"/>
          </a:xfrm>
          <a:prstGeom prst="rect">
            <a:avLst/>
          </a:prstGeom>
          <a:ln w="0">
            <a:noFill/>
          </a:ln>
        </p:spPr>
      </p:pic>
      <p:sp>
        <p:nvSpPr>
          <p:cNvPr id="386" name="Titre 1"/>
          <p:cNvSpPr/>
          <p:nvPr/>
        </p:nvSpPr>
        <p:spPr>
          <a:xfrm>
            <a:off x="1717560" y="325800"/>
            <a:ext cx="9015840" cy="359640"/>
          </a:xfrm>
          <a:prstGeom prst="rect">
            <a:avLst/>
          </a:prstGeom>
          <a:solidFill>
            <a:schemeClr val="accent3"/>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pPr>
            <a:r>
              <a:rPr lang="fr-FR" sz="2000" b="1" strike="noStrike" spc="-1">
                <a:solidFill>
                  <a:schemeClr val="lt1"/>
                </a:solidFill>
                <a:latin typeface="Arial"/>
              </a:rPr>
              <a:t> </a:t>
            </a:r>
            <a:r>
              <a:rPr lang="fr-FR" sz="2000" b="1" strike="noStrike" spc="-1">
                <a:solidFill>
                  <a:schemeClr val="dk1"/>
                </a:solidFill>
                <a:latin typeface="Arial"/>
              </a:rPr>
              <a:t>Situation d’évaluation en PFMP EP1-SE1 (80 points sur 120)</a:t>
            </a:r>
            <a:br>
              <a:rPr sz="2550"/>
            </a:br>
            <a:endParaRPr lang="fr-FR" sz="2000" b="0" strike="noStrike" spc="-1">
              <a:solidFill>
                <a:srgbClr val="000000"/>
              </a:solidFill>
              <a:latin typeface="Arial"/>
            </a:endParaRPr>
          </a:p>
        </p:txBody>
      </p:sp>
      <p:sp>
        <p:nvSpPr>
          <p:cNvPr id="387" name="Rectangle 1"/>
          <p:cNvSpPr/>
          <p:nvPr/>
        </p:nvSpPr>
        <p:spPr>
          <a:xfrm>
            <a:off x="440640" y="1113840"/>
            <a:ext cx="897300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1" u="sng" strike="noStrike" spc="-1">
                <a:solidFill>
                  <a:srgbClr val="000000"/>
                </a:solidFill>
                <a:uFillTx/>
                <a:latin typeface="Arial"/>
              </a:rPr>
              <a:t>Les descripteurs associés aux niveaux de maîtrise</a:t>
            </a:r>
            <a:endParaRPr lang="fr-FR" sz="1800" b="0" strike="noStrike" spc="-1">
              <a:solidFill>
                <a:srgbClr val="000000"/>
              </a:solidFill>
              <a:latin typeface="Arial"/>
            </a:endParaRPr>
          </a:p>
        </p:txBody>
      </p:sp>
      <p:sp>
        <p:nvSpPr>
          <p:cNvPr id="388" name="Rectangle 2"/>
          <p:cNvSpPr/>
          <p:nvPr/>
        </p:nvSpPr>
        <p:spPr>
          <a:xfrm>
            <a:off x="267120" y="1541880"/>
            <a:ext cx="39333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1" strike="noStrike" spc="-1">
                <a:solidFill>
                  <a:srgbClr val="000000"/>
                </a:solidFill>
                <a:latin typeface="Arial"/>
              </a:rPr>
              <a:t>Grille nationale</a:t>
            </a:r>
            <a:endParaRPr lang="fr-FR" sz="1800" b="0" strike="noStrike" spc="-1">
              <a:solidFill>
                <a:srgbClr val="000000"/>
              </a:solidFill>
              <a:latin typeface="Arial"/>
            </a:endParaRPr>
          </a:p>
        </p:txBody>
      </p:sp>
      <p:sp>
        <p:nvSpPr>
          <p:cNvPr id="389" name="Rectangle 6"/>
          <p:cNvSpPr/>
          <p:nvPr/>
        </p:nvSpPr>
        <p:spPr>
          <a:xfrm>
            <a:off x="4961520" y="1526400"/>
            <a:ext cx="6963120" cy="53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1" strike="noStrike" spc="-1">
                <a:solidFill>
                  <a:srgbClr val="000000"/>
                </a:solidFill>
                <a:latin typeface="Arial"/>
              </a:rPr>
              <a:t>Précisions pour le positionnement </a:t>
            </a:r>
            <a:r>
              <a:rPr lang="fr-FR" sz="1100" b="0" strike="noStrike" spc="-1">
                <a:solidFill>
                  <a:srgbClr val="000000"/>
                </a:solidFill>
                <a:latin typeface="Arial"/>
              </a:rPr>
              <a:t>d’après un travail réalisé sur l’académie d’Aix Marseille</a:t>
            </a:r>
          </a:p>
        </p:txBody>
      </p:sp>
      <p:sp>
        <p:nvSpPr>
          <p:cNvPr id="390" name="Rectangle 9"/>
          <p:cNvSpPr/>
          <p:nvPr/>
        </p:nvSpPr>
        <p:spPr>
          <a:xfrm>
            <a:off x="296640" y="2000520"/>
            <a:ext cx="4664520" cy="365580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1" strike="noStrike" spc="-1">
                <a:solidFill>
                  <a:srgbClr val="000000"/>
                </a:solidFill>
                <a:latin typeface="Arial"/>
              </a:rPr>
              <a:t>NR </a:t>
            </a:r>
            <a:r>
              <a:rPr lang="fr-FR" sz="1800" b="0" strike="noStrike" spc="-1">
                <a:solidFill>
                  <a:srgbClr val="000000"/>
                </a:solidFill>
                <a:latin typeface="Arial"/>
              </a:rPr>
              <a:t>: Non réalisé         </a:t>
            </a:r>
            <a:br>
              <a:rPr sz="1800"/>
            </a:br>
            <a:r>
              <a:rPr lang="fr-FR" sz="1800" b="1" strike="noStrike" spc="-1">
                <a:solidFill>
                  <a:srgbClr val="000000"/>
                </a:solidFill>
                <a:latin typeface="Arial"/>
              </a:rPr>
              <a:t>1 :</a:t>
            </a:r>
            <a:r>
              <a:rPr lang="fr-FR" sz="1800" b="0" strike="noStrike" spc="-1">
                <a:solidFill>
                  <a:srgbClr val="000000"/>
                </a:solidFill>
                <a:latin typeface="Arial"/>
              </a:rPr>
              <a:t> Ne réalise pas les performances attendues / N’énonce pas ou peu de savoir        </a:t>
            </a:r>
            <a:br>
              <a:rPr sz="1800"/>
            </a:br>
            <a:r>
              <a:rPr lang="fr-FR" sz="1800" b="1" strike="noStrike" spc="-1">
                <a:solidFill>
                  <a:srgbClr val="000000"/>
                </a:solidFill>
                <a:latin typeface="Arial"/>
              </a:rPr>
              <a:t>2 </a:t>
            </a:r>
            <a:r>
              <a:rPr lang="fr-FR" sz="1800" b="0" strike="noStrike" spc="-1">
                <a:solidFill>
                  <a:srgbClr val="000000"/>
                </a:solidFill>
                <a:latin typeface="Arial"/>
              </a:rPr>
              <a:t>: Ne réalise pas les performances attendues / Enonce des savoirs sans les mobiliser dans une situation donnée        </a:t>
            </a:r>
            <a:br>
              <a:rPr sz="1800"/>
            </a:br>
            <a:r>
              <a:rPr lang="fr-FR" sz="1800" b="1" strike="noStrike" spc="-1">
                <a:solidFill>
                  <a:srgbClr val="000000"/>
                </a:solidFill>
                <a:latin typeface="Arial"/>
              </a:rPr>
              <a:t>3</a:t>
            </a:r>
            <a:r>
              <a:rPr lang="fr-FR" sz="1800" b="0" strike="noStrike" spc="-1">
                <a:solidFill>
                  <a:srgbClr val="000000"/>
                </a:solidFill>
                <a:latin typeface="Arial"/>
              </a:rPr>
              <a:t> : Réalise une partie des performances attendues en autonomie / Enonce des savoirs pour justifier son action         </a:t>
            </a:r>
            <a:br>
              <a:rPr sz="1800"/>
            </a:br>
            <a:r>
              <a:rPr lang="fr-FR" sz="1800" b="1" strike="noStrike" spc="-1">
                <a:solidFill>
                  <a:srgbClr val="000000"/>
                </a:solidFill>
                <a:latin typeface="Arial"/>
              </a:rPr>
              <a:t>4 </a:t>
            </a:r>
            <a:r>
              <a:rPr lang="fr-FR" sz="1800" b="0" strike="noStrike" spc="-1">
                <a:solidFill>
                  <a:srgbClr val="000000"/>
                </a:solidFill>
                <a:latin typeface="Arial"/>
              </a:rPr>
              <a:t>: Réalise l’ensemble des performances attendues en autonomie / Enonce des savoirs pour justifier son action </a:t>
            </a:r>
          </a:p>
        </p:txBody>
      </p:sp>
      <p:sp>
        <p:nvSpPr>
          <p:cNvPr id="391" name="Rectangle 10"/>
          <p:cNvSpPr/>
          <p:nvPr/>
        </p:nvSpPr>
        <p:spPr>
          <a:xfrm>
            <a:off x="5204880" y="2000520"/>
            <a:ext cx="4761720" cy="4753080"/>
          </a:xfrm>
          <a:prstGeom prst="rect">
            <a:avLst/>
          </a:prstGeom>
          <a:solidFill>
            <a:srgbClr val="92D05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1" strike="noStrike" spc="-1">
                <a:solidFill>
                  <a:srgbClr val="000000"/>
                </a:solidFill>
                <a:latin typeface="Arial"/>
              </a:rPr>
              <a:t>NR </a:t>
            </a:r>
            <a:r>
              <a:rPr lang="fr-FR" sz="1800" b="0" strike="noStrike" spc="-1">
                <a:solidFill>
                  <a:srgbClr val="000000"/>
                </a:solidFill>
                <a:latin typeface="Arial"/>
              </a:rPr>
              <a:t>: Non réalisé         </a:t>
            </a:r>
            <a:br>
              <a:rPr sz="1800"/>
            </a:br>
            <a:r>
              <a:rPr lang="fr-FR" sz="1800" b="1" strike="noStrike" spc="-1">
                <a:solidFill>
                  <a:srgbClr val="000000"/>
                </a:solidFill>
                <a:latin typeface="Arial"/>
              </a:rPr>
              <a:t>1</a:t>
            </a:r>
            <a:r>
              <a:rPr lang="fr-FR" sz="1800" b="0" strike="noStrike" spc="-1">
                <a:solidFill>
                  <a:srgbClr val="000000"/>
                </a:solidFill>
                <a:latin typeface="Arial"/>
              </a:rPr>
              <a:t> : Fait avec des erreurs ou avec une aide permanente </a:t>
            </a:r>
            <a:br>
              <a:rPr sz="1800"/>
            </a:br>
            <a:r>
              <a:rPr lang="fr-FR" sz="1800" b="1" strike="noStrike" spc="-1">
                <a:solidFill>
                  <a:srgbClr val="000000"/>
                </a:solidFill>
                <a:latin typeface="Arial"/>
              </a:rPr>
              <a:t>2</a:t>
            </a:r>
            <a:r>
              <a:rPr lang="fr-FR" sz="1800" b="0" strike="noStrike" spc="-1">
                <a:solidFill>
                  <a:srgbClr val="000000"/>
                </a:solidFill>
                <a:latin typeface="Arial"/>
              </a:rPr>
              <a:t> : Fait avec une aide ponctuelle mais toujours sous supervision sans justifier son action</a:t>
            </a:r>
          </a:p>
          <a:p>
            <a:pPr defTabSz="457200">
              <a:lnSpc>
                <a:spcPct val="100000"/>
              </a:lnSpc>
            </a:pPr>
            <a:r>
              <a:rPr lang="fr-FR" sz="1800" b="1" strike="noStrike" spc="-1">
                <a:solidFill>
                  <a:srgbClr val="000000"/>
                </a:solidFill>
                <a:latin typeface="Arial"/>
              </a:rPr>
              <a:t>3 </a:t>
            </a:r>
            <a:r>
              <a:rPr lang="fr-FR" sz="1800" b="0" strike="noStrike" spc="-1">
                <a:solidFill>
                  <a:srgbClr val="000000"/>
                </a:solidFill>
                <a:latin typeface="Arial"/>
              </a:rPr>
              <a:t>: Fait sans aide dans un contexte connu, </a:t>
            </a:r>
            <a:r>
              <a:rPr lang="fr-FR" sz="1800" b="0" i="1" strike="noStrike" spc="-1">
                <a:solidFill>
                  <a:schemeClr val="dk1"/>
                </a:solidFill>
                <a:latin typeface="Arial"/>
              </a:rPr>
              <a:t>en étant capable de justifier son action par des savoirs (dans les échanges courants avec le tuteur ou lors de réunions de bilan avec l'équipe pluriprofessionnelle)</a:t>
            </a:r>
            <a:br>
              <a:rPr sz="1800"/>
            </a:br>
            <a:r>
              <a:rPr lang="fr-FR" sz="1800" b="1" strike="noStrike" spc="-1">
                <a:solidFill>
                  <a:srgbClr val="000000"/>
                </a:solidFill>
                <a:latin typeface="Arial"/>
              </a:rPr>
              <a:t>4</a:t>
            </a:r>
            <a:r>
              <a:rPr lang="fr-FR" sz="1800" b="0" strike="noStrike" spc="-1">
                <a:solidFill>
                  <a:srgbClr val="000000"/>
                </a:solidFill>
                <a:latin typeface="Arial"/>
              </a:rPr>
              <a:t> : Fait en totale autonomie y compris dans un contexte nouveau, </a:t>
            </a:r>
            <a:r>
              <a:rPr lang="fr-FR" sz="1800" b="0" i="1" strike="noStrike" spc="-1">
                <a:solidFill>
                  <a:schemeClr val="dk1"/>
                </a:solidFill>
                <a:latin typeface="Arial"/>
              </a:rPr>
              <a:t>en étant capable de justifier son action par des savoirs (dans les échanges courants avec le tuteur ou lors de réunions de bilan avec l'équipe pluriprofessionnelle)</a:t>
            </a:r>
            <a:endParaRPr lang="fr-FR" sz="1800" b="0" strike="noStrike" spc="-1">
              <a:solidFill>
                <a:srgbClr val="000000"/>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Google Shape;123;p4"/>
          <p:cNvPicPr/>
          <p:nvPr/>
        </p:nvPicPr>
        <p:blipFill>
          <a:blip r:embed="rId2"/>
          <a:stretch/>
        </p:blipFill>
        <p:spPr>
          <a:xfrm>
            <a:off x="91080" y="49320"/>
            <a:ext cx="1720080" cy="1272960"/>
          </a:xfrm>
          <a:prstGeom prst="rect">
            <a:avLst/>
          </a:prstGeom>
          <a:ln w="0">
            <a:noFill/>
          </a:ln>
        </p:spPr>
      </p:pic>
      <p:sp>
        <p:nvSpPr>
          <p:cNvPr id="393" name="Titre 1"/>
          <p:cNvSpPr/>
          <p:nvPr/>
        </p:nvSpPr>
        <p:spPr>
          <a:xfrm>
            <a:off x="1811520" y="319680"/>
            <a:ext cx="8568720" cy="676080"/>
          </a:xfrm>
          <a:prstGeom prst="rect">
            <a:avLst/>
          </a:prstGeom>
          <a:solidFill>
            <a:schemeClr val="bg2">
              <a:lumMod val="90000"/>
            </a:schemeClr>
          </a:solidFill>
          <a:ln w="0">
            <a:noFill/>
          </a:ln>
        </p:spPr>
        <p:style>
          <a:lnRef idx="0">
            <a:scrgbClr r="0" g="0" b="0"/>
          </a:lnRef>
          <a:fillRef idx="0">
            <a:scrgbClr r="0" g="0" b="0"/>
          </a:fillRef>
          <a:effectRef idx="0">
            <a:scrgbClr r="0" g="0" b="0"/>
          </a:effectRef>
          <a:fontRef idx="minor"/>
        </p:style>
        <p:txBody>
          <a:bodyPr anchor="b">
            <a:noAutofit/>
          </a:bodyPr>
          <a:lstStyle/>
          <a:p>
            <a:pPr algn="ctr" defTabSz="914400">
              <a:lnSpc>
                <a:spcPct val="90000"/>
              </a:lnSpc>
              <a:tabLst>
                <a:tab pos="0" algn="l"/>
              </a:tabLst>
            </a:pPr>
            <a:r>
              <a:rPr lang="fr-FR" sz="2400" b="1" strike="noStrike" spc="599">
                <a:solidFill>
                  <a:schemeClr val="dk1"/>
                </a:solidFill>
                <a:latin typeface="Arial"/>
                <a:ea typeface="Microsoft YaHei"/>
              </a:rPr>
              <a:t> </a:t>
            </a:r>
            <a:br>
              <a:rPr sz="2400"/>
            </a:br>
            <a:endParaRPr lang="fr-FR" sz="2400" b="0" strike="noStrike" spc="-1">
              <a:solidFill>
                <a:srgbClr val="000000"/>
              </a:solidFill>
              <a:latin typeface="Arial"/>
            </a:endParaRPr>
          </a:p>
          <a:p>
            <a:pPr algn="ctr" defTabSz="914400">
              <a:lnSpc>
                <a:spcPct val="90000"/>
              </a:lnSpc>
              <a:tabLst>
                <a:tab pos="0" algn="l"/>
              </a:tabLst>
            </a:pPr>
            <a:r>
              <a:rPr lang="fr-FR" sz="2000" b="1" u="sng" strike="noStrike" spc="599">
                <a:solidFill>
                  <a:schemeClr val="dk1"/>
                </a:solidFill>
                <a:uFillTx/>
                <a:latin typeface="Arial"/>
                <a:ea typeface="Times New Roman"/>
              </a:rPr>
              <a:t>EP1-SE2:</a:t>
            </a:r>
            <a:r>
              <a:rPr lang="fr-FR" sz="2000" b="1" strike="noStrike" spc="599">
                <a:solidFill>
                  <a:schemeClr val="dk1"/>
                </a:solidFill>
                <a:latin typeface="Arial"/>
                <a:ea typeface="Times New Roman"/>
              </a:rPr>
              <a:t> </a:t>
            </a:r>
            <a:r>
              <a:rPr lang="fr-FR" sz="2000" b="1" strike="noStrike" spc="599">
                <a:solidFill>
                  <a:srgbClr val="000000"/>
                </a:solidFill>
                <a:latin typeface="Arial"/>
                <a:ea typeface="Times New Roman"/>
              </a:rPr>
              <a:t>Services et entretien dans l’environnement collectif de la personne</a:t>
            </a:r>
            <a:endParaRPr lang="fr-FR" sz="2000" b="0" strike="noStrike" spc="-1">
              <a:solidFill>
                <a:srgbClr val="000000"/>
              </a:solidFill>
              <a:latin typeface="Arial"/>
            </a:endParaRPr>
          </a:p>
        </p:txBody>
      </p:sp>
      <p:graphicFrame>
        <p:nvGraphicFramePr>
          <p:cNvPr id="394" name="Tableau 1"/>
          <p:cNvGraphicFramePr/>
          <p:nvPr/>
        </p:nvGraphicFramePr>
        <p:xfrm>
          <a:off x="951120" y="1593000"/>
          <a:ext cx="10595880" cy="4943880"/>
        </p:xfrm>
        <a:graphic>
          <a:graphicData uri="http://schemas.openxmlformats.org/drawingml/2006/table">
            <a:tbl>
              <a:tblPr/>
              <a:tblGrid>
                <a:gridCol w="877320">
                  <a:extLst>
                    <a:ext uri="{9D8B030D-6E8A-4147-A177-3AD203B41FA5}">
                      <a16:colId xmlns:a16="http://schemas.microsoft.com/office/drawing/2014/main" val="20000"/>
                    </a:ext>
                  </a:extLst>
                </a:gridCol>
                <a:gridCol w="2405880">
                  <a:extLst>
                    <a:ext uri="{9D8B030D-6E8A-4147-A177-3AD203B41FA5}">
                      <a16:colId xmlns:a16="http://schemas.microsoft.com/office/drawing/2014/main" val="20001"/>
                    </a:ext>
                  </a:extLst>
                </a:gridCol>
                <a:gridCol w="2468880">
                  <a:extLst>
                    <a:ext uri="{9D8B030D-6E8A-4147-A177-3AD203B41FA5}">
                      <a16:colId xmlns:a16="http://schemas.microsoft.com/office/drawing/2014/main" val="20002"/>
                    </a:ext>
                  </a:extLst>
                </a:gridCol>
                <a:gridCol w="2237400">
                  <a:extLst>
                    <a:ext uri="{9D8B030D-6E8A-4147-A177-3AD203B41FA5}">
                      <a16:colId xmlns:a16="http://schemas.microsoft.com/office/drawing/2014/main" val="20003"/>
                    </a:ext>
                  </a:extLst>
                </a:gridCol>
                <a:gridCol w="2606400">
                  <a:extLst>
                    <a:ext uri="{9D8B030D-6E8A-4147-A177-3AD203B41FA5}">
                      <a16:colId xmlns:a16="http://schemas.microsoft.com/office/drawing/2014/main" val="20004"/>
                    </a:ext>
                  </a:extLst>
                </a:gridCol>
              </a:tblGrid>
              <a:tr h="601560">
                <a:tc gridSpan="2">
                  <a:txBody>
                    <a:bodyPr/>
                    <a:lstStyle/>
                    <a:p>
                      <a:pPr defTabSz="457200">
                        <a:lnSpc>
                          <a:spcPct val="100000"/>
                        </a:lnSpc>
                      </a:pPr>
                      <a:r>
                        <a:rPr lang="fr-FR" sz="1800" b="0" strike="noStrike" spc="-1">
                          <a:solidFill>
                            <a:srgbClr val="FFFFFF"/>
                          </a:solidFill>
                          <a:latin typeface="Trebuchet MS"/>
                        </a:rPr>
                        <a:t>Quoi</a:t>
                      </a:r>
                      <a:endParaRPr lang="fr-FR"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4A021"/>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defTabSz="457200">
                        <a:lnSpc>
                          <a:spcPct val="100000"/>
                        </a:lnSpc>
                      </a:pPr>
                      <a:r>
                        <a:rPr lang="fr-FR" sz="1800" b="0" strike="noStrike" spc="-1">
                          <a:solidFill>
                            <a:srgbClr val="FFFFFF"/>
                          </a:solidFill>
                          <a:latin typeface="Trebuchet MS"/>
                        </a:rPr>
                        <a:t>Où</a:t>
                      </a:r>
                      <a:endParaRPr lang="fr-FR"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4A021"/>
                    </a:solidFill>
                  </a:tcPr>
                </a:tc>
                <a:tc>
                  <a:txBody>
                    <a:bodyPr/>
                    <a:lstStyle/>
                    <a:p>
                      <a:pPr defTabSz="457200">
                        <a:lnSpc>
                          <a:spcPct val="100000"/>
                        </a:lnSpc>
                      </a:pPr>
                      <a:r>
                        <a:rPr lang="fr-FR" sz="1800" b="0" strike="noStrike" spc="-1">
                          <a:solidFill>
                            <a:srgbClr val="FFFFFF"/>
                          </a:solidFill>
                          <a:latin typeface="Trebuchet MS"/>
                        </a:rPr>
                        <a:t>Quand</a:t>
                      </a:r>
                      <a:endParaRPr lang="fr-FR"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4A021"/>
                    </a:solidFill>
                  </a:tcPr>
                </a:tc>
                <a:tc>
                  <a:txBody>
                    <a:bodyPr/>
                    <a:lstStyle/>
                    <a:p>
                      <a:pPr defTabSz="457200">
                        <a:lnSpc>
                          <a:spcPct val="100000"/>
                        </a:lnSpc>
                      </a:pPr>
                      <a:r>
                        <a:rPr lang="fr-FR" sz="1800" b="0" strike="noStrike" spc="-1">
                          <a:solidFill>
                            <a:srgbClr val="FFFFFF"/>
                          </a:solidFill>
                          <a:latin typeface="Trebuchet MS"/>
                        </a:rPr>
                        <a:t>Comment</a:t>
                      </a:r>
                      <a:endParaRPr lang="fr-FR"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4A021"/>
                    </a:solidFill>
                  </a:tcPr>
                </a:tc>
                <a:extLst>
                  <a:ext uri="{0D108BD9-81ED-4DB2-BD59-A6C34878D82A}">
                    <a16:rowId xmlns:a16="http://schemas.microsoft.com/office/drawing/2014/main" val="10000"/>
                  </a:ext>
                </a:extLst>
              </a:tr>
              <a:tr h="399600">
                <a:tc rowSpan="5">
                  <a:txBody>
                    <a:bodyPr/>
                    <a:lstStyle/>
                    <a:p>
                      <a:pPr algn="ctr" defTabSz="457200">
                        <a:lnSpc>
                          <a:spcPct val="100000"/>
                        </a:lnSpc>
                      </a:pPr>
                      <a:r>
                        <a:rPr lang="fr-FR" sz="1300" b="0" strike="noStrike" spc="-1">
                          <a:solidFill>
                            <a:srgbClr val="000000"/>
                          </a:solidFill>
                          <a:latin typeface="Trebuchet MS"/>
                        </a:rPr>
                        <a:t>C 1.3 Entretenir le linge </a:t>
                      </a:r>
                      <a:endParaRPr lang="fr-FR" sz="1300" b="0" strike="noStrike" spc="-1">
                        <a:solidFill>
                          <a:srgbClr val="000000"/>
                        </a:solidFill>
                        <a:latin typeface="Arial"/>
                      </a:endParaRPr>
                    </a:p>
                    <a:p>
                      <a:pPr algn="ctr" defTabSz="457200">
                        <a:lnSpc>
                          <a:spcPct val="100000"/>
                        </a:lnSpc>
                      </a:pPr>
                      <a:r>
                        <a:rPr lang="fr-FR" sz="1300" b="0" i="1" strike="noStrike" spc="-1">
                          <a:solidFill>
                            <a:srgbClr val="000000"/>
                          </a:solidFill>
                          <a:latin typeface="Trebuchet MS"/>
                        </a:rPr>
                        <a:t>(ainsi que les savoirs qui y sont associés)</a:t>
                      </a:r>
                      <a:endParaRPr lang="fr-FR" sz="1300" b="0" strike="noStrike" spc="-1">
                        <a:solidFill>
                          <a:srgbClr val="000000"/>
                        </a:solidFill>
                        <a:latin typeface="Arial"/>
                      </a:endParaRPr>
                    </a:p>
                    <a:p>
                      <a:pPr algn="ctr" defTabSz="457200">
                        <a:lnSpc>
                          <a:spcPct val="100000"/>
                        </a:lnSpc>
                      </a:pPr>
                      <a:endParaRPr lang="fr-FR" sz="1300" b="0" strike="noStrike" spc="-1">
                        <a:solidFill>
                          <a:srgbClr val="000000"/>
                        </a:solidFill>
                        <a:latin typeface="Arial"/>
                      </a:endParaRPr>
                    </a:p>
                  </a:txBody>
                  <a:tcPr vert="vert27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FCC"/>
                    </a:solidFill>
                  </a:tcPr>
                </a:tc>
                <a:tc>
                  <a:txBody>
                    <a:bodyPr/>
                    <a:lstStyle/>
                    <a:p>
                      <a:pPr defTabSz="457200">
                        <a:lnSpc>
                          <a:spcPct val="100000"/>
                        </a:lnSpc>
                      </a:pPr>
                      <a:r>
                        <a:rPr lang="fr-FR" sz="1300" b="0" strike="noStrike" spc="-1">
                          <a:solidFill>
                            <a:srgbClr val="000000"/>
                          </a:solidFill>
                          <a:latin typeface="Trebuchet MS"/>
                        </a:rPr>
                        <a:t>C 1.3.1 Gérer le linge sale</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FCC"/>
                    </a:solidFill>
                  </a:tcPr>
                </a:tc>
                <a:tc rowSpan="5">
                  <a:txBody>
                    <a:bodyPr/>
                    <a:lstStyle/>
                    <a:p>
                      <a:pPr defTabSz="457200">
                        <a:lnSpc>
                          <a:spcPct val="100000"/>
                        </a:lnSpc>
                      </a:pPr>
                      <a:r>
                        <a:rPr lang="fr-FR" sz="1300" b="0" strike="noStrike" spc="-1">
                          <a:solidFill>
                            <a:srgbClr val="000000"/>
                          </a:solidFill>
                          <a:latin typeface="Trebuchet MS"/>
                        </a:rPr>
                        <a:t>L’épreuve a lieu </a:t>
                      </a:r>
                      <a:r>
                        <a:rPr lang="fr-FR" sz="1300" b="1" strike="noStrike" spc="-1">
                          <a:solidFill>
                            <a:srgbClr val="000000"/>
                          </a:solidFill>
                          <a:latin typeface="Trebuchet MS"/>
                        </a:rPr>
                        <a:t>en centre de formation </a:t>
                      </a:r>
                      <a:r>
                        <a:rPr lang="fr-FR" sz="1300" b="0" strike="noStrike" spc="-1">
                          <a:solidFill>
                            <a:srgbClr val="000000"/>
                          </a:solidFill>
                          <a:latin typeface="Trebuchet MS"/>
                        </a:rPr>
                        <a:t>mais prend appui :</a:t>
                      </a:r>
                      <a:endParaRPr lang="fr-FR" sz="1300" b="0" strike="noStrike" spc="-1">
                        <a:solidFill>
                          <a:srgbClr val="000000"/>
                        </a:solidFill>
                        <a:latin typeface="Arial"/>
                      </a:endParaRPr>
                    </a:p>
                    <a:p>
                      <a:pPr defTabSz="457200">
                        <a:lnSpc>
                          <a:spcPct val="100000"/>
                        </a:lnSpc>
                      </a:pPr>
                      <a:endParaRPr lang="fr-FR" sz="1300" b="0" strike="noStrike" spc="-1">
                        <a:solidFill>
                          <a:srgbClr val="000000"/>
                        </a:solidFill>
                        <a:latin typeface="Arial"/>
                      </a:endParaRPr>
                    </a:p>
                    <a:p>
                      <a:pPr defTabSz="457200">
                        <a:lnSpc>
                          <a:spcPct val="100000"/>
                        </a:lnSpc>
                        <a:tabLst>
                          <a:tab pos="0" algn="l"/>
                        </a:tabLst>
                      </a:pPr>
                      <a:r>
                        <a:rPr lang="fr-FR" sz="1300" b="0" strike="noStrike" spc="-1">
                          <a:solidFill>
                            <a:srgbClr val="000000"/>
                          </a:solidFill>
                          <a:latin typeface="Trebuchet MS"/>
                        </a:rPr>
                        <a:t>-Principalement sur les </a:t>
                      </a:r>
                      <a:r>
                        <a:rPr lang="fr-FR" sz="1300" b="1" strike="noStrike" spc="-1">
                          <a:solidFill>
                            <a:srgbClr val="000000"/>
                          </a:solidFill>
                          <a:latin typeface="Trebuchet MS"/>
                        </a:rPr>
                        <a:t>activités conduites sur une PFMP d’au moins 3 semaines </a:t>
                      </a:r>
                      <a:r>
                        <a:rPr lang="fr-FR" sz="1300" b="0" strike="noStrike" spc="-1">
                          <a:solidFill>
                            <a:srgbClr val="000000"/>
                          </a:solidFill>
                          <a:latin typeface="Trebuchet MS"/>
                        </a:rPr>
                        <a:t>(décrites sur la fiche et présentées « librement » par l’élève)</a:t>
                      </a:r>
                      <a:endParaRPr lang="fr-FR" sz="1300" b="0" strike="noStrike" spc="-1">
                        <a:solidFill>
                          <a:srgbClr val="000000"/>
                        </a:solidFill>
                        <a:latin typeface="Arial"/>
                      </a:endParaRPr>
                    </a:p>
                    <a:p>
                      <a:pPr defTabSz="457200">
                        <a:lnSpc>
                          <a:spcPct val="100000"/>
                        </a:lnSpc>
                        <a:tabLst>
                          <a:tab pos="0" algn="l"/>
                        </a:tabLst>
                      </a:pPr>
                      <a:endParaRPr lang="fr-FR" sz="1300" b="0" strike="noStrike" spc="-1">
                        <a:solidFill>
                          <a:srgbClr val="000000"/>
                        </a:solidFill>
                        <a:latin typeface="Arial"/>
                      </a:endParaRPr>
                    </a:p>
                    <a:p>
                      <a:pPr defTabSz="457200">
                        <a:lnSpc>
                          <a:spcPct val="100000"/>
                        </a:lnSpc>
                        <a:tabLst>
                          <a:tab pos="0" algn="l"/>
                        </a:tabLst>
                      </a:pPr>
                      <a:r>
                        <a:rPr lang="fr-FR" sz="1300" b="0" strike="noStrike" spc="-1">
                          <a:solidFill>
                            <a:schemeClr val="dk1"/>
                          </a:solidFill>
                          <a:latin typeface="Trebuchet MS"/>
                        </a:rPr>
                        <a:t>-Sur les activités conduites </a:t>
                      </a:r>
                      <a:r>
                        <a:rPr lang="fr-FR" sz="1300" b="1" strike="noStrike" spc="-1">
                          <a:solidFill>
                            <a:schemeClr val="dk1"/>
                          </a:solidFill>
                          <a:latin typeface="Trebuchet MS"/>
                        </a:rPr>
                        <a:t>lors d’autres PFMP ou observées en centre de formation </a:t>
                      </a:r>
                      <a:r>
                        <a:rPr lang="fr-FR" sz="1300" b="0" strike="noStrike" spc="-1">
                          <a:solidFill>
                            <a:schemeClr val="dk1"/>
                          </a:solidFill>
                          <a:latin typeface="Trebuchet MS"/>
                        </a:rPr>
                        <a:t>(sollicitées par le jury au cours de l’entretien)</a:t>
                      </a:r>
                      <a:endParaRPr lang="fr-FR" sz="1300" b="0" strike="noStrike" spc="-1">
                        <a:solidFill>
                          <a:srgbClr val="000000"/>
                        </a:solidFill>
                        <a:latin typeface="Arial"/>
                      </a:endParaRPr>
                    </a:p>
                    <a:p>
                      <a:pPr defTabSz="457200">
                        <a:lnSpc>
                          <a:spcPct val="100000"/>
                        </a:lnSpc>
                        <a:tabLst>
                          <a:tab pos="0" algn="l"/>
                        </a:tabLst>
                      </a:pP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FCC"/>
                    </a:solidFill>
                  </a:tcPr>
                </a:tc>
                <a:tc rowSpan="5">
                  <a:txBody>
                    <a:bodyPr/>
                    <a:lstStyle/>
                    <a:p>
                      <a:pPr defTabSz="457200">
                        <a:lnSpc>
                          <a:spcPct val="100000"/>
                        </a:lnSpc>
                      </a:pPr>
                      <a:endParaRPr lang="fr-FR" sz="1300" b="0" strike="noStrike" spc="-1">
                        <a:solidFill>
                          <a:srgbClr val="000000"/>
                        </a:solidFill>
                        <a:latin typeface="Arial"/>
                      </a:endParaRPr>
                    </a:p>
                    <a:p>
                      <a:pPr defTabSz="457200">
                        <a:lnSpc>
                          <a:spcPct val="100000"/>
                        </a:lnSpc>
                      </a:pPr>
                      <a:r>
                        <a:rPr lang="fr-FR" sz="1300" b="0" strike="noStrike" spc="-1">
                          <a:solidFill>
                            <a:srgbClr val="000000"/>
                          </a:solidFill>
                          <a:latin typeface="Trebuchet MS"/>
                        </a:rPr>
                        <a:t>La soutenance de l’épreuve a lieu </a:t>
                      </a:r>
                      <a:r>
                        <a:rPr lang="fr-FR" sz="1300" b="1" strike="noStrike" spc="-1">
                          <a:solidFill>
                            <a:srgbClr val="000000"/>
                          </a:solidFill>
                          <a:latin typeface="Trebuchet MS"/>
                        </a:rPr>
                        <a:t>en classe de terminale </a:t>
                      </a:r>
                      <a:r>
                        <a:rPr lang="fr-FR" sz="1300" b="0" strike="noStrike" spc="-1">
                          <a:solidFill>
                            <a:srgbClr val="000000"/>
                          </a:solidFill>
                          <a:latin typeface="Trebuchet MS"/>
                        </a:rPr>
                        <a:t>(l’élève aura ainsi pu monter régulièrement en compétences et pourra prendre du recul sur sa pratique), mais la PFMP support peut être choisie sur </a:t>
                      </a:r>
                      <a:r>
                        <a:rPr lang="fr-FR" sz="1300" b="1" strike="noStrike" spc="-1">
                          <a:solidFill>
                            <a:srgbClr val="000000"/>
                          </a:solidFill>
                          <a:latin typeface="Trebuchet MS"/>
                        </a:rPr>
                        <a:t>toute la durée du parcours de formation </a:t>
                      </a:r>
                      <a:r>
                        <a:rPr lang="fr-FR" sz="1300" b="0" strike="noStrike" spc="-1">
                          <a:solidFill>
                            <a:schemeClr val="dk1"/>
                          </a:solidFill>
                          <a:latin typeface="Trebuchet MS"/>
                        </a:rPr>
                        <a:t>et le jury pourra lui aussi investir les </a:t>
                      </a:r>
                      <a:r>
                        <a:rPr lang="fr-FR" sz="1300" b="1" strike="noStrike" spc="-1">
                          <a:solidFill>
                            <a:schemeClr val="dk1"/>
                          </a:solidFill>
                          <a:latin typeface="Trebuchet MS"/>
                        </a:rPr>
                        <a:t>observations réalisées durant tout le cycle</a:t>
                      </a:r>
                      <a:r>
                        <a:rPr lang="fr-FR" sz="1300" b="0" strike="noStrike" spc="-1">
                          <a:solidFill>
                            <a:schemeClr val="dk1"/>
                          </a:solidFill>
                          <a:latin typeface="Trebuchet MS"/>
                        </a:rPr>
                        <a:t>.</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95000"/>
                      </a:schemeClr>
                    </a:solidFill>
                  </a:tcPr>
                </a:tc>
                <a:tc rowSpan="5">
                  <a:txBody>
                    <a:bodyPr/>
                    <a:lstStyle/>
                    <a:p>
                      <a:pPr marL="88920" indent="-88920" defTabSz="457200">
                        <a:lnSpc>
                          <a:spcPct val="100000"/>
                        </a:lnSpc>
                        <a:buClr>
                          <a:srgbClr val="000000"/>
                        </a:buClr>
                        <a:buFont typeface="Arial"/>
                        <a:buChar char="•"/>
                      </a:pPr>
                      <a:r>
                        <a:rPr lang="fr-FR" sz="1300" b="0" strike="noStrike" spc="-1">
                          <a:solidFill>
                            <a:srgbClr val="000000"/>
                          </a:solidFill>
                          <a:latin typeface="Trebuchet MS"/>
                        </a:rPr>
                        <a:t>1 fiche présentant </a:t>
                      </a:r>
                      <a:r>
                        <a:rPr lang="fr-FR" sz="1300" b="0" strike="noStrike" spc="-1">
                          <a:solidFill>
                            <a:schemeClr val="dk1"/>
                          </a:solidFill>
                          <a:latin typeface="Trebuchet MS"/>
                        </a:rPr>
                        <a:t>1 ou plusieurs activités relative</a:t>
                      </a:r>
                      <a:r>
                        <a:rPr lang="fr-FR" sz="1300" b="0" strike="noStrike" spc="-1">
                          <a:solidFill>
                            <a:srgbClr val="000000"/>
                          </a:solidFill>
                          <a:latin typeface="Trebuchet MS"/>
                        </a:rPr>
                        <a:t>(s) à l’entretien du linge (à remettre avant l’épreuve mais </a:t>
                      </a:r>
                      <a:r>
                        <a:rPr lang="fr-FR" sz="1300" b="1" strike="noStrike" spc="-1">
                          <a:solidFill>
                            <a:srgbClr val="000000"/>
                          </a:solidFill>
                          <a:latin typeface="Trebuchet MS"/>
                        </a:rPr>
                        <a:t>pouvant être acceptée jusqu’au jour de l’épreuve</a:t>
                      </a:r>
                      <a:r>
                        <a:rPr lang="fr-FR" sz="1300" b="0" strike="noStrike" spc="-1">
                          <a:solidFill>
                            <a:srgbClr val="000000"/>
                          </a:solidFill>
                          <a:latin typeface="Trebuchet MS"/>
                        </a:rPr>
                        <a:t>). </a:t>
                      </a:r>
                      <a:endParaRPr lang="fr-FR" sz="1300" b="0" strike="noStrike" spc="-1">
                        <a:solidFill>
                          <a:srgbClr val="000000"/>
                        </a:solidFill>
                        <a:latin typeface="Arial"/>
                      </a:endParaRPr>
                    </a:p>
                    <a:p>
                      <a:pPr defTabSz="457200">
                        <a:lnSpc>
                          <a:spcPct val="100000"/>
                        </a:lnSpc>
                      </a:pPr>
                      <a:endParaRPr lang="fr-FR" sz="1300" b="0" strike="noStrike" spc="-1">
                        <a:solidFill>
                          <a:srgbClr val="000000"/>
                        </a:solidFill>
                        <a:latin typeface="Arial"/>
                      </a:endParaRPr>
                    </a:p>
                    <a:p>
                      <a:pPr marL="88920" indent="-88920" defTabSz="457200">
                        <a:lnSpc>
                          <a:spcPct val="100000"/>
                        </a:lnSpc>
                        <a:buClr>
                          <a:srgbClr val="000000"/>
                        </a:buClr>
                        <a:buFont typeface="Arial"/>
                        <a:buChar char="•"/>
                      </a:pPr>
                      <a:r>
                        <a:rPr lang="fr-FR" sz="1300" b="0" strike="noStrike" spc="-1">
                          <a:solidFill>
                            <a:srgbClr val="000000"/>
                          </a:solidFill>
                          <a:latin typeface="Trebuchet MS"/>
                        </a:rPr>
                        <a:t>Présentation par le candidat 5 min</a:t>
                      </a:r>
                      <a:endParaRPr lang="fr-FR" sz="1300" b="0" strike="noStrike" spc="-1">
                        <a:solidFill>
                          <a:srgbClr val="000000"/>
                        </a:solidFill>
                        <a:latin typeface="Arial"/>
                      </a:endParaRPr>
                    </a:p>
                    <a:p>
                      <a:pPr defTabSz="457200">
                        <a:lnSpc>
                          <a:spcPct val="100000"/>
                        </a:lnSpc>
                      </a:pPr>
                      <a:endParaRPr lang="fr-FR" sz="1300" b="0" strike="noStrike" spc="-1">
                        <a:solidFill>
                          <a:srgbClr val="000000"/>
                        </a:solidFill>
                        <a:latin typeface="Arial"/>
                      </a:endParaRPr>
                    </a:p>
                    <a:p>
                      <a:pPr marL="88920" indent="-88920" defTabSz="457200">
                        <a:lnSpc>
                          <a:spcPct val="100000"/>
                        </a:lnSpc>
                        <a:buClr>
                          <a:srgbClr val="000000"/>
                        </a:buClr>
                        <a:buFont typeface="Arial"/>
                        <a:buChar char="•"/>
                      </a:pPr>
                      <a:r>
                        <a:rPr lang="fr-FR" sz="1300" b="0" strike="noStrike" spc="-1">
                          <a:solidFill>
                            <a:srgbClr val="000000"/>
                          </a:solidFill>
                          <a:latin typeface="Trebuchet MS"/>
                        </a:rPr>
                        <a:t>Entretien par le jury 10min</a:t>
                      </a:r>
                      <a:endParaRPr lang="fr-FR" sz="1300" b="0" strike="noStrike" spc="-1">
                        <a:solidFill>
                          <a:srgbClr val="000000"/>
                        </a:solidFill>
                        <a:latin typeface="Arial"/>
                      </a:endParaRPr>
                    </a:p>
                    <a:p>
                      <a:pPr defTabSz="457200">
                        <a:lnSpc>
                          <a:spcPct val="100000"/>
                        </a:lnSpc>
                        <a:tabLst>
                          <a:tab pos="0" algn="l"/>
                        </a:tabLst>
                      </a:pPr>
                      <a:endParaRPr lang="fr-FR" sz="1300" b="0" strike="noStrike" spc="-1">
                        <a:solidFill>
                          <a:srgbClr val="000000"/>
                        </a:solidFill>
                        <a:latin typeface="Arial"/>
                      </a:endParaRPr>
                    </a:p>
                    <a:p>
                      <a:pPr defTabSz="457200">
                        <a:lnSpc>
                          <a:spcPct val="100000"/>
                        </a:lnSpc>
                        <a:tabLst>
                          <a:tab pos="0" algn="l"/>
                        </a:tabLst>
                      </a:pPr>
                      <a:r>
                        <a:rPr lang="fr-FR" sz="1300" b="1" strike="noStrike" spc="-1">
                          <a:solidFill>
                            <a:srgbClr val="000000"/>
                          </a:solidFill>
                          <a:latin typeface="Trebuchet MS"/>
                        </a:rPr>
                        <a:t>En l’absence de fiche, le candidat ne passe pas l’oral et la note 0 est attribuée à l’épreuve.</a:t>
                      </a:r>
                      <a:endParaRPr lang="fr-FR" sz="1300" b="0" strike="noStrike" spc="-1">
                        <a:solidFill>
                          <a:srgbClr val="000000"/>
                        </a:solidFill>
                        <a:latin typeface="Arial"/>
                      </a:endParaRPr>
                    </a:p>
                    <a:p>
                      <a:pPr defTabSz="457200">
                        <a:lnSpc>
                          <a:spcPct val="100000"/>
                        </a:lnSpc>
                        <a:tabLst>
                          <a:tab pos="0" algn="l"/>
                        </a:tabLst>
                      </a:pP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FCC"/>
                    </a:solidFill>
                  </a:tcPr>
                </a:tc>
                <a:extLst>
                  <a:ext uri="{0D108BD9-81ED-4DB2-BD59-A6C34878D82A}">
                    <a16:rowId xmlns:a16="http://schemas.microsoft.com/office/drawing/2014/main" val="10001"/>
                  </a:ext>
                </a:extLst>
              </a:tr>
              <a:tr h="525600">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defTabSz="457200">
                        <a:lnSpc>
                          <a:spcPct val="100000"/>
                        </a:lnSpc>
                      </a:pPr>
                      <a:r>
                        <a:rPr lang="fr-FR" sz="1300" b="0" strike="noStrike" spc="-1">
                          <a:solidFill>
                            <a:srgbClr val="000000"/>
                          </a:solidFill>
                          <a:latin typeface="Trebuchet MS"/>
                        </a:rPr>
                        <a:t>C 1.3.2 Assurer le suivi du linge sous-traité</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95000"/>
                      </a:schemeClr>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2"/>
                  </a:ext>
                </a:extLst>
              </a:tr>
              <a:tr h="525600">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defTabSz="457200">
                        <a:lnSpc>
                          <a:spcPct val="100000"/>
                        </a:lnSpc>
                      </a:pPr>
                      <a:r>
                        <a:rPr lang="fr-FR" sz="1300" b="0" strike="noStrike" spc="-1">
                          <a:solidFill>
                            <a:srgbClr val="000000"/>
                          </a:solidFill>
                          <a:latin typeface="Trebuchet MS"/>
                        </a:rPr>
                        <a:t>C 1.3.3 Laver, sécher, repasser et plier le linge</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FCC"/>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3"/>
                  </a:ext>
                </a:extLst>
              </a:tr>
              <a:tr h="739440">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defTabSz="457200">
                        <a:lnSpc>
                          <a:spcPct val="100000"/>
                        </a:lnSpc>
                      </a:pPr>
                      <a:r>
                        <a:rPr lang="fr-FR" sz="1300" b="0" strike="noStrike" spc="-1">
                          <a:solidFill>
                            <a:srgbClr val="000000"/>
                          </a:solidFill>
                          <a:latin typeface="Trebuchet MS"/>
                        </a:rPr>
                        <a:t>C 1.3.4 Réaliser des travaux de réfection du linge et du suivi</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95000"/>
                      </a:schemeClr>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4"/>
                  </a:ext>
                </a:extLst>
              </a:tr>
              <a:tr h="1752480">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defTabSz="457200">
                        <a:lnSpc>
                          <a:spcPct val="100000"/>
                        </a:lnSpc>
                      </a:pPr>
                      <a:r>
                        <a:rPr lang="fr-FR" sz="1300" b="0" strike="noStrike" spc="-1">
                          <a:solidFill>
                            <a:srgbClr val="000000"/>
                          </a:solidFill>
                          <a:latin typeface="Trebuchet MS"/>
                        </a:rPr>
                        <a:t>C 1.3.5 Distribuer et ranger le linge</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FCC"/>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5"/>
                  </a:ext>
                </a:extLst>
              </a:tr>
              <a:tr h="399600">
                <a:tc>
                  <a:txBody>
                    <a:bodyPr/>
                    <a:lstStyle/>
                    <a:p>
                      <a:endParaRPr lang="fr-FR" sz="1300" b="0" strike="noStrike" spc="-1">
                        <a:solidFill>
                          <a:srgbClr val="000000"/>
                        </a:solidFill>
                        <a:latin typeface="Trebuchet MS"/>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E7"/>
                    </a:solidFill>
                  </a:tcPr>
                </a:tc>
                <a:tc>
                  <a:txBody>
                    <a:bodyPr/>
                    <a:lstStyle/>
                    <a:p>
                      <a:pPr defTabSz="457200">
                        <a:lnSpc>
                          <a:spcPct val="100000"/>
                        </a:lnSpc>
                      </a:pPr>
                      <a:r>
                        <a:rPr lang="fr-FR" sz="1300" b="0" strike="noStrike" spc="-1">
                          <a:solidFill>
                            <a:srgbClr val="000000"/>
                          </a:solidFill>
                          <a:latin typeface="Trebuchet MS"/>
                        </a:rPr>
                        <a:t>Posture et communication</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E7"/>
                    </a:solidFill>
                  </a:tcPr>
                </a:tc>
                <a:tc gridSpan="2">
                  <a:txBody>
                    <a:bodyPr/>
                    <a:lstStyle/>
                    <a:p>
                      <a:pPr algn="ctr" defTabSz="457200">
                        <a:lnSpc>
                          <a:spcPct val="100000"/>
                        </a:lnSpc>
                      </a:pPr>
                      <a:r>
                        <a:rPr lang="fr-FR" sz="1300" b="0" strike="noStrike" spc="-1">
                          <a:solidFill>
                            <a:srgbClr val="000000"/>
                          </a:solidFill>
                          <a:latin typeface="Trebuchet MS"/>
                        </a:rPr>
                        <a:t>En centre de formation, au cours de l’épreuve orale</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E7"/>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endParaRPr lang="fr-FR" sz="1300" b="0" strike="noStrike" spc="-1">
                        <a:solidFill>
                          <a:srgbClr val="000000"/>
                        </a:solidFill>
                        <a:latin typeface="Trebuchet MS"/>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E7"/>
                    </a:solidFill>
                  </a:tcPr>
                </a:tc>
                <a:extLst>
                  <a:ext uri="{0D108BD9-81ED-4DB2-BD59-A6C34878D82A}">
                    <a16:rowId xmlns:a16="http://schemas.microsoft.com/office/drawing/2014/main" val="10006"/>
                  </a:ext>
                </a:extLst>
              </a:tr>
            </a:tbl>
          </a:graphicData>
        </a:graphic>
      </p:graphicFrame>
      <p:sp>
        <p:nvSpPr>
          <p:cNvPr id="395" name="Titre 1"/>
          <p:cNvSpPr/>
          <p:nvPr/>
        </p:nvSpPr>
        <p:spPr>
          <a:xfrm>
            <a:off x="1245960" y="1142280"/>
            <a:ext cx="9015840" cy="359640"/>
          </a:xfrm>
          <a:prstGeom prst="rect">
            <a:avLst/>
          </a:prstGeom>
          <a:solidFill>
            <a:schemeClr val="accent3"/>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pPr>
            <a:r>
              <a:rPr lang="fr-FR" sz="2000" b="1" strike="noStrike" spc="-1">
                <a:solidFill>
                  <a:schemeClr val="lt1"/>
                </a:solidFill>
                <a:latin typeface="Arial"/>
              </a:rPr>
              <a:t> </a:t>
            </a:r>
            <a:r>
              <a:rPr lang="fr-FR" sz="2000" b="1" strike="noStrike" spc="-1">
                <a:solidFill>
                  <a:schemeClr val="dk1"/>
                </a:solidFill>
                <a:latin typeface="Arial"/>
              </a:rPr>
              <a:t>Situation d’évaluation en centre de formation EP1-SE2 (40 points sur 120)</a:t>
            </a:r>
            <a:br>
              <a:rPr sz="2550"/>
            </a:br>
            <a:endParaRPr lang="fr-FR" sz="2000" b="0" strike="noStrike" spc="-1">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Google Shape;123;p4"/>
          <p:cNvPicPr/>
          <p:nvPr/>
        </p:nvPicPr>
        <p:blipFill>
          <a:blip r:embed="rId2"/>
          <a:stretch/>
        </p:blipFill>
        <p:spPr>
          <a:xfrm>
            <a:off x="91080" y="49320"/>
            <a:ext cx="1720080" cy="1272960"/>
          </a:xfrm>
          <a:prstGeom prst="rect">
            <a:avLst/>
          </a:prstGeom>
          <a:ln w="0">
            <a:noFill/>
          </a:ln>
        </p:spPr>
      </p:pic>
      <p:sp>
        <p:nvSpPr>
          <p:cNvPr id="397" name="Titre 1"/>
          <p:cNvSpPr/>
          <p:nvPr/>
        </p:nvSpPr>
        <p:spPr>
          <a:xfrm>
            <a:off x="1915200" y="141840"/>
            <a:ext cx="8568720" cy="359640"/>
          </a:xfrm>
          <a:prstGeom prst="rect">
            <a:avLst/>
          </a:prstGeom>
          <a:solidFill>
            <a:schemeClr val="bg2">
              <a:lumMod val="90000"/>
            </a:schemeClr>
          </a:solidFill>
          <a:ln w="0">
            <a:noFill/>
          </a:ln>
        </p:spPr>
        <p:style>
          <a:lnRef idx="0">
            <a:scrgbClr r="0" g="0" b="0"/>
          </a:lnRef>
          <a:fillRef idx="0">
            <a:scrgbClr r="0" g="0" b="0"/>
          </a:fillRef>
          <a:effectRef idx="0">
            <a:scrgbClr r="0" g="0" b="0"/>
          </a:effectRef>
          <a:fontRef idx="minor"/>
        </p:style>
        <p:txBody>
          <a:bodyPr anchor="b">
            <a:noAutofit/>
          </a:bodyPr>
          <a:lstStyle/>
          <a:p>
            <a:pPr algn="ctr" defTabSz="914400">
              <a:lnSpc>
                <a:spcPct val="90000"/>
              </a:lnSpc>
              <a:tabLst>
                <a:tab pos="0" algn="l"/>
              </a:tabLst>
            </a:pPr>
            <a:r>
              <a:rPr lang="fr-FR" sz="2400" b="1" strike="noStrike" spc="599">
                <a:solidFill>
                  <a:schemeClr val="dk1"/>
                </a:solidFill>
                <a:latin typeface="Arial"/>
                <a:ea typeface="Microsoft YaHei"/>
              </a:rPr>
              <a:t> </a:t>
            </a:r>
            <a:br>
              <a:rPr sz="2400"/>
            </a:br>
            <a:endParaRPr lang="fr-FR" sz="2400" b="0" strike="noStrike" spc="-1">
              <a:solidFill>
                <a:srgbClr val="000000"/>
              </a:solidFill>
              <a:latin typeface="Arial"/>
            </a:endParaRPr>
          </a:p>
          <a:p>
            <a:pPr algn="ctr" defTabSz="914400">
              <a:lnSpc>
                <a:spcPct val="90000"/>
              </a:lnSpc>
              <a:tabLst>
                <a:tab pos="0" algn="l"/>
              </a:tabLst>
            </a:pPr>
            <a:r>
              <a:rPr lang="fr-FR" sz="2000" b="1" u="sng" strike="noStrike" spc="599">
                <a:solidFill>
                  <a:schemeClr val="dk1"/>
                </a:solidFill>
                <a:uFillTx/>
                <a:latin typeface="Arial"/>
                <a:ea typeface="Times New Roman"/>
              </a:rPr>
              <a:t>EP1-SE2:</a:t>
            </a:r>
            <a:r>
              <a:rPr lang="fr-FR" sz="2000" b="1" strike="noStrike" spc="599">
                <a:solidFill>
                  <a:schemeClr val="dk1"/>
                </a:solidFill>
                <a:latin typeface="Arial"/>
                <a:ea typeface="Times New Roman"/>
              </a:rPr>
              <a:t> </a:t>
            </a:r>
            <a:r>
              <a:rPr lang="fr-FR" sz="2000" b="1" strike="noStrike" spc="599">
                <a:solidFill>
                  <a:srgbClr val="000000"/>
                </a:solidFill>
                <a:latin typeface="Arial"/>
                <a:ea typeface="Times New Roman"/>
              </a:rPr>
              <a:t>en centre de formation</a:t>
            </a:r>
            <a:endParaRPr lang="fr-FR" sz="2000" b="0" strike="noStrike" spc="-1">
              <a:solidFill>
                <a:srgbClr val="000000"/>
              </a:solidFill>
              <a:latin typeface="Arial"/>
            </a:endParaRPr>
          </a:p>
        </p:txBody>
      </p:sp>
      <p:sp>
        <p:nvSpPr>
          <p:cNvPr id="398" name="Rectangle 2"/>
          <p:cNvSpPr/>
          <p:nvPr/>
        </p:nvSpPr>
        <p:spPr>
          <a:xfrm>
            <a:off x="1290240" y="902880"/>
            <a:ext cx="9315000" cy="319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0" strike="noStrike" spc="-1">
                <a:solidFill>
                  <a:srgbClr val="000000"/>
                </a:solidFill>
                <a:latin typeface="Arial"/>
              </a:rPr>
              <a:t>A partir d'une PFMP, présenter une </a:t>
            </a:r>
            <a:r>
              <a:rPr lang="fr-FR" sz="1800" b="0" strike="noStrike" spc="-1">
                <a:solidFill>
                  <a:srgbClr val="FF0000"/>
                </a:solidFill>
                <a:latin typeface="Arial"/>
              </a:rPr>
              <a:t>ou plusieurs activités </a:t>
            </a:r>
            <a:r>
              <a:rPr lang="fr-FR" sz="1800" b="0" strike="noStrike" spc="-1">
                <a:solidFill>
                  <a:srgbClr val="000000"/>
                </a:solidFill>
                <a:latin typeface="Arial"/>
              </a:rPr>
              <a:t>relative(s) à l'entretien du linge, décrites sur une fiche (recto verso A4), et s'entretenir avec un jury. </a:t>
            </a:r>
          </a:p>
          <a:p>
            <a:pPr defTabSz="457200">
              <a:lnSpc>
                <a:spcPct val="100000"/>
              </a:lnSpc>
            </a:pPr>
            <a:endParaRPr lang="fr-FR" sz="1400" b="0" strike="noStrike" spc="-1">
              <a:solidFill>
                <a:srgbClr val="000000"/>
              </a:solidFill>
              <a:latin typeface="Arial"/>
            </a:endParaRPr>
          </a:p>
          <a:p>
            <a:pPr defTabSz="457200">
              <a:lnSpc>
                <a:spcPct val="100000"/>
              </a:lnSpc>
            </a:pPr>
            <a:r>
              <a:rPr lang="fr-FR" sz="1800" b="0" strike="noStrike" spc="-1">
                <a:solidFill>
                  <a:srgbClr val="000000"/>
                </a:solidFill>
                <a:latin typeface="Arial"/>
              </a:rPr>
              <a:t>Durée de la présentation : 5 minutes </a:t>
            </a:r>
            <a:r>
              <a:rPr lang="fr-FR" sz="1800" b="0" strike="noStrike" spc="-1">
                <a:solidFill>
                  <a:srgbClr val="0070C0"/>
                </a:solidFill>
                <a:latin typeface="Arial"/>
              </a:rPr>
              <a:t>MAXIMUM</a:t>
            </a:r>
            <a:r>
              <a:rPr lang="fr-FR" sz="1800" b="0" strike="noStrike" spc="-1">
                <a:solidFill>
                  <a:srgbClr val="000000"/>
                </a:solidFill>
                <a:latin typeface="Arial"/>
              </a:rPr>
              <a:t> et </a:t>
            </a:r>
            <a:r>
              <a:rPr lang="fr-FR" sz="1800" b="0" strike="noStrike" spc="-1">
                <a:solidFill>
                  <a:srgbClr val="00B050"/>
                </a:solidFill>
                <a:latin typeface="Arial"/>
              </a:rPr>
              <a:t>10 minutes de questions </a:t>
            </a:r>
            <a:r>
              <a:rPr lang="fr-FR" sz="1800" b="0" strike="noStrike" spc="-1">
                <a:solidFill>
                  <a:srgbClr val="000000"/>
                </a:solidFill>
                <a:latin typeface="Arial"/>
              </a:rPr>
              <a:t>par le jury.</a:t>
            </a:r>
          </a:p>
          <a:p>
            <a:pPr defTabSz="457200">
              <a:lnSpc>
                <a:spcPct val="100000"/>
              </a:lnSpc>
            </a:pPr>
            <a:endParaRPr lang="fr-FR" sz="1400" b="0" strike="noStrike" spc="-1">
              <a:solidFill>
                <a:srgbClr val="000000"/>
              </a:solidFill>
              <a:latin typeface="Arial"/>
            </a:endParaRPr>
          </a:p>
          <a:p>
            <a:pPr defTabSz="457200">
              <a:lnSpc>
                <a:spcPct val="100000"/>
              </a:lnSpc>
            </a:pPr>
            <a:r>
              <a:rPr lang="fr-FR" sz="1800" b="0" strike="noStrike" spc="-1">
                <a:solidFill>
                  <a:srgbClr val="000000"/>
                </a:solidFill>
                <a:latin typeface="Arial"/>
              </a:rPr>
              <a:t>Le jury pourra élargir son interrogation sur des activités conduites sur une autre PFMP ou sur les activités pratiques réalisées et observées en centre de formation.</a:t>
            </a:r>
          </a:p>
          <a:p>
            <a:pPr defTabSz="457200">
              <a:lnSpc>
                <a:spcPct val="100000"/>
              </a:lnSpc>
            </a:pPr>
            <a:endParaRPr lang="fr-FR" sz="1400" b="0" strike="noStrike" spc="-1">
              <a:solidFill>
                <a:srgbClr val="000000"/>
              </a:solidFill>
              <a:latin typeface="Arial"/>
            </a:endParaRPr>
          </a:p>
          <a:p>
            <a:pPr defTabSz="457200">
              <a:lnSpc>
                <a:spcPct val="100000"/>
              </a:lnSpc>
            </a:pPr>
            <a:r>
              <a:rPr lang="fr-FR" sz="1800" b="0" strike="noStrike" spc="-1">
                <a:solidFill>
                  <a:srgbClr val="000000"/>
                </a:solidFill>
                <a:latin typeface="Arial"/>
              </a:rPr>
              <a:t>Contenu de la fiche relative à l’entretien du linge: </a:t>
            </a:r>
            <a:br>
              <a:rPr sz="1800"/>
            </a:br>
            <a:r>
              <a:rPr lang="fr-FR" sz="1800" b="0" strike="noStrike" spc="-1">
                <a:solidFill>
                  <a:srgbClr val="000000"/>
                </a:solidFill>
                <a:latin typeface="Arial"/>
              </a:rPr>
              <a:t>– présentation du contexte d’intervention (quelques éléments généraux sur la structure et une focale sur le service de traitement du linge) ; </a:t>
            </a:r>
            <a:br>
              <a:rPr sz="1800"/>
            </a:br>
            <a:r>
              <a:rPr lang="fr-FR" sz="1800" b="0" strike="noStrike" spc="-1">
                <a:solidFill>
                  <a:srgbClr val="000000"/>
                </a:solidFill>
                <a:latin typeface="Arial"/>
              </a:rPr>
              <a:t>– description de l’activité ou des activités menées.</a:t>
            </a:r>
            <a:r>
              <a:rPr lang="fr-FR" sz="1800" b="0" strike="noStrike" spc="-1">
                <a:solidFill>
                  <a:schemeClr val="dk1"/>
                </a:solidFill>
                <a:latin typeface="Trebuchet MS"/>
              </a:rPr>
              <a:t> </a:t>
            </a:r>
            <a:endParaRPr lang="fr-FR" sz="1800" b="0" strike="noStrike" spc="-1">
              <a:solidFill>
                <a:srgbClr val="000000"/>
              </a:solidFill>
              <a:latin typeface="Arial"/>
            </a:endParaRPr>
          </a:p>
        </p:txBody>
      </p:sp>
      <p:sp>
        <p:nvSpPr>
          <p:cNvPr id="399" name="Bulle narrative : ronde 4"/>
          <p:cNvSpPr/>
          <p:nvPr/>
        </p:nvSpPr>
        <p:spPr>
          <a:xfrm>
            <a:off x="6095880" y="3812760"/>
            <a:ext cx="5090040" cy="3191040"/>
          </a:xfrm>
          <a:prstGeom prst="wedgeEllipseCallout">
            <a:avLst>
              <a:gd name="adj1" fmla="val -33800"/>
              <a:gd name="adj2" fmla="val -131362"/>
            </a:avLst>
          </a:prstGeom>
          <a:noFill/>
          <a:ln cap="rnd">
            <a:solidFill>
              <a:srgbClr val="FF000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fr-FR" sz="1800" b="0" strike="noStrike" spc="-1">
              <a:solidFill>
                <a:schemeClr val="lt1"/>
              </a:solidFill>
              <a:latin typeface="Trebuchet MS"/>
            </a:endParaRPr>
          </a:p>
        </p:txBody>
      </p:sp>
      <p:sp>
        <p:nvSpPr>
          <p:cNvPr id="400" name="ZoneTexte 7"/>
          <p:cNvSpPr/>
          <p:nvPr/>
        </p:nvSpPr>
        <p:spPr>
          <a:xfrm>
            <a:off x="6472440" y="4346280"/>
            <a:ext cx="4366080" cy="2102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000" b="0" strike="noStrike" spc="-1">
                <a:solidFill>
                  <a:schemeClr val="dk1"/>
                </a:solidFill>
                <a:latin typeface="Trebuchet MS"/>
              </a:rPr>
              <a:t> </a:t>
            </a:r>
            <a:r>
              <a:rPr lang="fr-FR" sz="1400" b="1" strike="noStrike" spc="-1">
                <a:solidFill>
                  <a:srgbClr val="FF0000"/>
                </a:solidFill>
                <a:latin typeface="Trebuchet MS"/>
              </a:rPr>
              <a:t>La fiche est un outil qui permet de </a:t>
            </a:r>
            <a:r>
              <a:rPr lang="fr-FR" sz="1400" b="1" u="sng" strike="noStrike" spc="-1">
                <a:solidFill>
                  <a:srgbClr val="FF0000"/>
                </a:solidFill>
                <a:uFillTx/>
                <a:latin typeface="Trebuchet MS"/>
              </a:rPr>
              <a:t>guider la présentation de l’élève.  </a:t>
            </a:r>
            <a:r>
              <a:rPr lang="fr-FR" sz="1400" b="1" strike="noStrike" spc="-1">
                <a:solidFill>
                  <a:srgbClr val="FF0000"/>
                </a:solidFill>
                <a:latin typeface="Trebuchet MS"/>
              </a:rPr>
              <a:t>Lui permettre </a:t>
            </a:r>
            <a:r>
              <a:rPr lang="fr-FR" sz="1400" b="1" u="sng" strike="noStrike" spc="-1">
                <a:solidFill>
                  <a:srgbClr val="FF0000"/>
                </a:solidFill>
                <a:uFillTx/>
                <a:latin typeface="Trebuchet MS"/>
              </a:rPr>
              <a:t>d’organiser sa pensée</a:t>
            </a:r>
            <a:r>
              <a:rPr lang="fr-FR" sz="1400" b="1" strike="noStrike" spc="-1">
                <a:solidFill>
                  <a:srgbClr val="FF0000"/>
                </a:solidFill>
                <a:latin typeface="Trebuchet MS"/>
              </a:rPr>
              <a:t> en amont de l’oral, c’est le placer dans </a:t>
            </a:r>
            <a:r>
              <a:rPr lang="fr-FR" sz="1400" b="1" u="sng" strike="noStrike" spc="-1">
                <a:solidFill>
                  <a:srgbClr val="FF0000"/>
                </a:solidFill>
                <a:uFillTx/>
                <a:latin typeface="Trebuchet MS"/>
              </a:rPr>
              <a:t>de meilleures dispositions pour réussir</a:t>
            </a:r>
            <a:r>
              <a:rPr lang="fr-FR" sz="1400" b="1" strike="noStrike" spc="-1">
                <a:solidFill>
                  <a:srgbClr val="FF0000"/>
                </a:solidFill>
                <a:latin typeface="Trebuchet MS"/>
              </a:rPr>
              <a:t>. Il dispose de 5 minutes pour détailler un maximum d’activités en lien avec les compétences évaluées.</a:t>
            </a:r>
            <a:endParaRPr lang="fr-FR" sz="1400" b="0" strike="noStrike" spc="-1">
              <a:solidFill>
                <a:srgbClr val="000000"/>
              </a:solidFill>
              <a:latin typeface="Arial"/>
            </a:endParaRPr>
          </a:p>
          <a:p>
            <a:pPr defTabSz="457200">
              <a:lnSpc>
                <a:spcPct val="100000"/>
              </a:lnSpc>
            </a:pPr>
            <a:endParaRPr lang="fr-FR" sz="1000" b="0" strike="noStrike" spc="-1">
              <a:solidFill>
                <a:srgbClr val="000000"/>
              </a:solidFill>
              <a:latin typeface="Arial"/>
            </a:endParaRPr>
          </a:p>
          <a:p>
            <a:pPr defTabSz="457200">
              <a:lnSpc>
                <a:spcPct val="100000"/>
              </a:lnSpc>
            </a:pPr>
            <a:endParaRPr lang="fr-FR" sz="1200" b="0" strike="noStrike" spc="-1">
              <a:solidFill>
                <a:srgbClr val="000000"/>
              </a:solidFill>
              <a:latin typeface="Arial"/>
            </a:endParaRPr>
          </a:p>
          <a:p>
            <a:pPr defTabSz="457200">
              <a:lnSpc>
                <a:spcPct val="100000"/>
              </a:lnSpc>
            </a:pPr>
            <a:endParaRPr lang="fr-FR" sz="1200" b="0" strike="noStrike" spc="-1">
              <a:solidFill>
                <a:srgbClr val="000000"/>
              </a:solidFill>
              <a:latin typeface="Arial"/>
            </a:endParaRPr>
          </a:p>
        </p:txBody>
      </p:sp>
      <p:sp>
        <p:nvSpPr>
          <p:cNvPr id="401" name="Bulle narrative : ronde 8"/>
          <p:cNvSpPr/>
          <p:nvPr/>
        </p:nvSpPr>
        <p:spPr>
          <a:xfrm>
            <a:off x="994680" y="4134240"/>
            <a:ext cx="4642920" cy="1986840"/>
          </a:xfrm>
          <a:prstGeom prst="wedgeEllipseCallout">
            <a:avLst>
              <a:gd name="adj1" fmla="val 47583"/>
              <a:gd name="adj2" fmla="val -161030"/>
            </a:avLst>
          </a:prstGeom>
          <a:noFill/>
          <a:ln cap="rnd">
            <a:solidFill>
              <a:srgbClr val="2C3C43"/>
            </a:solidFill>
            <a:prstDash val="sysDash"/>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fr-FR" sz="1800" b="0" strike="noStrike" spc="-1">
              <a:solidFill>
                <a:schemeClr val="lt1"/>
              </a:solidFill>
              <a:latin typeface="Trebuchet MS"/>
            </a:endParaRPr>
          </a:p>
        </p:txBody>
      </p:sp>
      <p:sp>
        <p:nvSpPr>
          <p:cNvPr id="402" name="ZoneTexte 9"/>
          <p:cNvSpPr/>
          <p:nvPr/>
        </p:nvSpPr>
        <p:spPr>
          <a:xfrm>
            <a:off x="1353240" y="4450680"/>
            <a:ext cx="3964680" cy="12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400" b="1" strike="noStrike" spc="-1">
                <a:solidFill>
                  <a:schemeClr val="dk1"/>
                </a:solidFill>
                <a:latin typeface="Trebuchet MS"/>
              </a:rPr>
              <a:t>- </a:t>
            </a:r>
            <a:r>
              <a:rPr lang="fr-FR" sz="1400" b="1" strike="noStrike" spc="-1">
                <a:solidFill>
                  <a:srgbClr val="0070C0"/>
                </a:solidFill>
                <a:latin typeface="Trebuchet MS"/>
              </a:rPr>
              <a:t>La durée est déterminée dans le règlement de l’épreuve. </a:t>
            </a:r>
            <a:endParaRPr lang="fr-FR" sz="1400" b="0" strike="noStrike" spc="-1">
              <a:solidFill>
                <a:srgbClr val="000000"/>
              </a:solidFill>
              <a:latin typeface="Arial"/>
            </a:endParaRPr>
          </a:p>
          <a:p>
            <a:pPr defTabSz="457200">
              <a:lnSpc>
                <a:spcPct val="100000"/>
              </a:lnSpc>
            </a:pPr>
            <a:endParaRPr lang="fr-FR" sz="900" b="0" strike="noStrike" spc="-1">
              <a:solidFill>
                <a:srgbClr val="000000"/>
              </a:solidFill>
              <a:latin typeface="Arial"/>
            </a:endParaRPr>
          </a:p>
          <a:p>
            <a:pPr defTabSz="457200">
              <a:lnSpc>
                <a:spcPct val="100000"/>
              </a:lnSpc>
            </a:pPr>
            <a:r>
              <a:rPr lang="fr-FR" sz="1400" b="1" strike="noStrike" spc="-1">
                <a:solidFill>
                  <a:srgbClr val="0070C0"/>
                </a:solidFill>
                <a:latin typeface="Trebuchet MS"/>
              </a:rPr>
              <a:t>- Il a été considéré que l’augmenter pourrait porter préjudice aux élèves qui éprouvent des difficultés face à l‘oralité.</a:t>
            </a:r>
            <a:endParaRPr lang="fr-FR" sz="1400" b="0" strike="noStrike"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 name="Google Shape;123;p4"/>
          <p:cNvPicPr/>
          <p:nvPr/>
        </p:nvPicPr>
        <p:blipFill>
          <a:blip r:embed="rId2"/>
          <a:stretch/>
        </p:blipFill>
        <p:spPr>
          <a:xfrm>
            <a:off x="91080" y="49320"/>
            <a:ext cx="1720080" cy="1272960"/>
          </a:xfrm>
          <a:prstGeom prst="rect">
            <a:avLst/>
          </a:prstGeom>
          <a:ln w="0">
            <a:noFill/>
          </a:ln>
        </p:spPr>
      </p:pic>
      <p:sp>
        <p:nvSpPr>
          <p:cNvPr id="404" name="Titre 1"/>
          <p:cNvSpPr/>
          <p:nvPr/>
        </p:nvSpPr>
        <p:spPr>
          <a:xfrm>
            <a:off x="1915200" y="141840"/>
            <a:ext cx="8568720" cy="359640"/>
          </a:xfrm>
          <a:prstGeom prst="rect">
            <a:avLst/>
          </a:prstGeom>
          <a:solidFill>
            <a:schemeClr val="bg2">
              <a:lumMod val="90000"/>
            </a:schemeClr>
          </a:solidFill>
          <a:ln w="0">
            <a:noFill/>
          </a:ln>
        </p:spPr>
        <p:style>
          <a:lnRef idx="0">
            <a:scrgbClr r="0" g="0" b="0"/>
          </a:lnRef>
          <a:fillRef idx="0">
            <a:scrgbClr r="0" g="0" b="0"/>
          </a:fillRef>
          <a:effectRef idx="0">
            <a:scrgbClr r="0" g="0" b="0"/>
          </a:effectRef>
          <a:fontRef idx="minor"/>
        </p:style>
        <p:txBody>
          <a:bodyPr anchor="b">
            <a:noAutofit/>
          </a:bodyPr>
          <a:lstStyle/>
          <a:p>
            <a:pPr algn="ctr" defTabSz="914400">
              <a:lnSpc>
                <a:spcPct val="90000"/>
              </a:lnSpc>
              <a:tabLst>
                <a:tab pos="0" algn="l"/>
              </a:tabLst>
            </a:pPr>
            <a:r>
              <a:rPr lang="fr-FR" sz="2400" b="1" strike="noStrike" spc="599">
                <a:solidFill>
                  <a:schemeClr val="dk1"/>
                </a:solidFill>
                <a:latin typeface="Arial"/>
                <a:ea typeface="Microsoft YaHei"/>
              </a:rPr>
              <a:t> </a:t>
            </a:r>
            <a:br>
              <a:rPr sz="2400"/>
            </a:br>
            <a:endParaRPr lang="fr-FR" sz="2400" b="0" strike="noStrike" spc="-1">
              <a:solidFill>
                <a:srgbClr val="000000"/>
              </a:solidFill>
              <a:latin typeface="Arial"/>
            </a:endParaRPr>
          </a:p>
          <a:p>
            <a:pPr algn="ctr" defTabSz="914400">
              <a:lnSpc>
                <a:spcPct val="90000"/>
              </a:lnSpc>
              <a:tabLst>
                <a:tab pos="0" algn="l"/>
              </a:tabLst>
            </a:pPr>
            <a:r>
              <a:rPr lang="fr-FR" sz="2000" b="1" u="sng" strike="noStrike" spc="599">
                <a:solidFill>
                  <a:schemeClr val="dk1"/>
                </a:solidFill>
                <a:uFillTx/>
                <a:latin typeface="Arial"/>
                <a:ea typeface="Times New Roman"/>
              </a:rPr>
              <a:t>EP1-SE2:</a:t>
            </a:r>
            <a:r>
              <a:rPr lang="fr-FR" sz="2000" b="1" strike="noStrike" spc="599">
                <a:solidFill>
                  <a:schemeClr val="dk1"/>
                </a:solidFill>
                <a:latin typeface="Arial"/>
                <a:ea typeface="Times New Roman"/>
              </a:rPr>
              <a:t> </a:t>
            </a:r>
            <a:r>
              <a:rPr lang="fr-FR" sz="2000" b="1" strike="noStrike" spc="599">
                <a:solidFill>
                  <a:srgbClr val="000000"/>
                </a:solidFill>
                <a:latin typeface="Arial"/>
                <a:ea typeface="Times New Roman"/>
              </a:rPr>
              <a:t>en centre de formation</a:t>
            </a:r>
            <a:endParaRPr lang="fr-FR" sz="2000" b="0" strike="noStrike" spc="-1">
              <a:solidFill>
                <a:srgbClr val="000000"/>
              </a:solidFill>
              <a:latin typeface="Arial"/>
            </a:endParaRPr>
          </a:p>
        </p:txBody>
      </p:sp>
      <p:sp>
        <p:nvSpPr>
          <p:cNvPr id="405" name="Rectangle 2"/>
          <p:cNvSpPr/>
          <p:nvPr/>
        </p:nvSpPr>
        <p:spPr>
          <a:xfrm>
            <a:off x="1290240" y="902880"/>
            <a:ext cx="9315000" cy="3198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0" strike="noStrike" spc="-1">
                <a:solidFill>
                  <a:srgbClr val="000000"/>
                </a:solidFill>
                <a:latin typeface="Arial"/>
              </a:rPr>
              <a:t>A partir d'une PFMP, présenter une </a:t>
            </a:r>
            <a:r>
              <a:rPr lang="fr-FR" sz="1800" b="0" strike="noStrike" spc="-1">
                <a:solidFill>
                  <a:srgbClr val="FF0000"/>
                </a:solidFill>
                <a:latin typeface="Arial"/>
              </a:rPr>
              <a:t>ou plusieurs activités </a:t>
            </a:r>
            <a:r>
              <a:rPr lang="fr-FR" sz="1800" b="0" strike="noStrike" spc="-1">
                <a:solidFill>
                  <a:srgbClr val="000000"/>
                </a:solidFill>
                <a:latin typeface="Arial"/>
              </a:rPr>
              <a:t>relative(s) à l'entretien du linge, décrites sur une fiche (recto verso A4), et s'entretenir avec un jury. </a:t>
            </a:r>
          </a:p>
          <a:p>
            <a:pPr defTabSz="457200">
              <a:lnSpc>
                <a:spcPct val="100000"/>
              </a:lnSpc>
            </a:pPr>
            <a:endParaRPr lang="fr-FR" sz="1400" b="0" strike="noStrike" spc="-1">
              <a:solidFill>
                <a:srgbClr val="000000"/>
              </a:solidFill>
              <a:latin typeface="Arial"/>
            </a:endParaRPr>
          </a:p>
          <a:p>
            <a:pPr defTabSz="457200">
              <a:lnSpc>
                <a:spcPct val="100000"/>
              </a:lnSpc>
            </a:pPr>
            <a:r>
              <a:rPr lang="fr-FR" sz="1800" b="0" strike="noStrike" spc="-1">
                <a:solidFill>
                  <a:srgbClr val="000000"/>
                </a:solidFill>
                <a:latin typeface="Arial"/>
              </a:rPr>
              <a:t>Durée de la présentation : 5 minutes </a:t>
            </a:r>
            <a:r>
              <a:rPr lang="fr-FR" sz="1800" b="0" strike="noStrike" spc="-1">
                <a:solidFill>
                  <a:srgbClr val="0070C0"/>
                </a:solidFill>
                <a:latin typeface="Arial"/>
              </a:rPr>
              <a:t>MAXIMUM</a:t>
            </a:r>
            <a:r>
              <a:rPr lang="fr-FR" sz="1800" b="0" strike="noStrike" spc="-1">
                <a:solidFill>
                  <a:srgbClr val="000000"/>
                </a:solidFill>
                <a:latin typeface="Arial"/>
              </a:rPr>
              <a:t> et </a:t>
            </a:r>
            <a:r>
              <a:rPr lang="fr-FR" sz="1800" b="0" strike="noStrike" spc="-1">
                <a:solidFill>
                  <a:srgbClr val="00B050"/>
                </a:solidFill>
                <a:latin typeface="Arial"/>
              </a:rPr>
              <a:t>10 minutes de questions </a:t>
            </a:r>
            <a:r>
              <a:rPr lang="fr-FR" sz="1800" b="0" strike="noStrike" spc="-1">
                <a:solidFill>
                  <a:srgbClr val="000000"/>
                </a:solidFill>
                <a:latin typeface="Arial"/>
              </a:rPr>
              <a:t>par le jury.</a:t>
            </a:r>
          </a:p>
          <a:p>
            <a:pPr defTabSz="457200">
              <a:lnSpc>
                <a:spcPct val="100000"/>
              </a:lnSpc>
            </a:pPr>
            <a:endParaRPr lang="fr-FR" sz="1400" b="0" strike="noStrike" spc="-1">
              <a:solidFill>
                <a:srgbClr val="000000"/>
              </a:solidFill>
              <a:latin typeface="Arial"/>
            </a:endParaRPr>
          </a:p>
          <a:p>
            <a:pPr defTabSz="457200">
              <a:lnSpc>
                <a:spcPct val="100000"/>
              </a:lnSpc>
            </a:pPr>
            <a:r>
              <a:rPr lang="fr-FR" sz="1800" b="0" strike="noStrike" spc="-1">
                <a:solidFill>
                  <a:srgbClr val="000000"/>
                </a:solidFill>
                <a:latin typeface="Arial"/>
              </a:rPr>
              <a:t>Le jury pourra élargir son interrogation sur des activités conduites sur une autre PFMP ou sur les activités pratiques réalisées et observées en centre de formation.</a:t>
            </a:r>
          </a:p>
          <a:p>
            <a:pPr defTabSz="457200">
              <a:lnSpc>
                <a:spcPct val="100000"/>
              </a:lnSpc>
            </a:pPr>
            <a:endParaRPr lang="fr-FR" sz="1400" b="0" strike="noStrike" spc="-1">
              <a:solidFill>
                <a:srgbClr val="000000"/>
              </a:solidFill>
              <a:latin typeface="Arial"/>
            </a:endParaRPr>
          </a:p>
          <a:p>
            <a:pPr defTabSz="457200">
              <a:lnSpc>
                <a:spcPct val="100000"/>
              </a:lnSpc>
            </a:pPr>
            <a:r>
              <a:rPr lang="fr-FR" sz="1800" b="0" strike="noStrike" spc="-1">
                <a:solidFill>
                  <a:srgbClr val="000000"/>
                </a:solidFill>
                <a:latin typeface="Arial"/>
              </a:rPr>
              <a:t>Contenu de la fiche relative à l’entretien du linge: </a:t>
            </a:r>
            <a:br>
              <a:rPr sz="1800"/>
            </a:br>
            <a:r>
              <a:rPr lang="fr-FR" sz="1800" b="0" strike="noStrike" spc="-1">
                <a:solidFill>
                  <a:srgbClr val="000000"/>
                </a:solidFill>
                <a:latin typeface="Arial"/>
              </a:rPr>
              <a:t>– présentation du contexte d’intervention (quelques éléments généraux sur la structure et une focale sur le service de traitement du linge) ; </a:t>
            </a:r>
            <a:br>
              <a:rPr sz="1800"/>
            </a:br>
            <a:r>
              <a:rPr lang="fr-FR" sz="1800" b="0" strike="noStrike" spc="-1">
                <a:solidFill>
                  <a:srgbClr val="000000"/>
                </a:solidFill>
                <a:latin typeface="Arial"/>
              </a:rPr>
              <a:t>– description de l’activité ou des activités menées.</a:t>
            </a:r>
            <a:r>
              <a:rPr lang="fr-FR" sz="1800" b="0" strike="noStrike" spc="-1">
                <a:solidFill>
                  <a:schemeClr val="dk1"/>
                </a:solidFill>
                <a:latin typeface="Trebuchet MS"/>
              </a:rPr>
              <a:t> </a:t>
            </a:r>
            <a:endParaRPr lang="fr-FR" sz="1800" b="0" strike="noStrike" spc="-1">
              <a:solidFill>
                <a:srgbClr val="000000"/>
              </a:solidFill>
              <a:latin typeface="Arial"/>
            </a:endParaRPr>
          </a:p>
        </p:txBody>
      </p:sp>
      <p:sp>
        <p:nvSpPr>
          <p:cNvPr id="406" name="Bulle narrative : ronde 10"/>
          <p:cNvSpPr/>
          <p:nvPr/>
        </p:nvSpPr>
        <p:spPr>
          <a:xfrm>
            <a:off x="1095480" y="4196160"/>
            <a:ext cx="9705240" cy="2519640"/>
          </a:xfrm>
          <a:prstGeom prst="wedgeEllipseCallout">
            <a:avLst>
              <a:gd name="adj1" fmla="val 14116"/>
              <a:gd name="adj2" fmla="val -139602"/>
            </a:avLst>
          </a:prstGeom>
          <a:noFill/>
          <a:ln cap="rnd">
            <a:solidFill>
              <a:srgbClr val="00B050"/>
            </a:solidFill>
            <a:prstDash val="sysDash"/>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fr-FR" sz="1800" b="0" strike="noStrike" spc="-1">
              <a:solidFill>
                <a:srgbClr val="007E39"/>
              </a:solidFill>
              <a:latin typeface="Trebuchet MS"/>
            </a:endParaRPr>
          </a:p>
        </p:txBody>
      </p:sp>
      <p:sp>
        <p:nvSpPr>
          <p:cNvPr id="407" name="ZoneTexte 11"/>
          <p:cNvSpPr/>
          <p:nvPr/>
        </p:nvSpPr>
        <p:spPr>
          <a:xfrm>
            <a:off x="1864800" y="4731480"/>
            <a:ext cx="8740800" cy="13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400" b="1" strike="noStrike" spc="-1">
                <a:solidFill>
                  <a:srgbClr val="007E39"/>
                </a:solidFill>
                <a:latin typeface="Trebuchet MS"/>
              </a:rPr>
              <a:t>- Pour évaluer le degré de maîtrise du savoir-faire,  le jury devra inviter le candidat à décrire les tâches correspondantes. Celles-ci prennent le plus possible appui sur la réalité de terrain de la PFMP choisie, mais certaines pourront faire référence à une autre PFMP ou aux activités conduites en centre de formation.</a:t>
            </a:r>
            <a:endParaRPr lang="fr-FR" sz="1400" b="0" strike="noStrike" spc="-1">
              <a:solidFill>
                <a:srgbClr val="000000"/>
              </a:solidFill>
              <a:latin typeface="Arial"/>
            </a:endParaRPr>
          </a:p>
          <a:p>
            <a:pPr defTabSz="457200">
              <a:lnSpc>
                <a:spcPct val="100000"/>
              </a:lnSpc>
            </a:pPr>
            <a:r>
              <a:rPr lang="fr-FR" sz="1400" b="1" strike="noStrike" spc="-1">
                <a:solidFill>
                  <a:srgbClr val="007E39"/>
                </a:solidFill>
                <a:latin typeface="Trebuchet MS"/>
              </a:rPr>
              <a:t>- Pour évaluer le degré de maîtrise des savoirs associés, il sera demandé au candidat de justifier la pratique.</a:t>
            </a:r>
            <a:endParaRPr lang="fr-FR" sz="1400" b="0" strike="noStrike" spc="-1">
              <a:solidFill>
                <a:srgbClr val="00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 name="Google Shape;123;p4"/>
          <p:cNvPicPr/>
          <p:nvPr/>
        </p:nvPicPr>
        <p:blipFill>
          <a:blip r:embed="rId2"/>
          <a:stretch/>
        </p:blipFill>
        <p:spPr>
          <a:xfrm>
            <a:off x="91080" y="49320"/>
            <a:ext cx="1720080" cy="1272960"/>
          </a:xfrm>
          <a:prstGeom prst="rect">
            <a:avLst/>
          </a:prstGeom>
          <a:ln w="0">
            <a:noFill/>
          </a:ln>
        </p:spPr>
      </p:pic>
      <p:sp>
        <p:nvSpPr>
          <p:cNvPr id="409" name="Rectangle 5"/>
          <p:cNvSpPr/>
          <p:nvPr/>
        </p:nvSpPr>
        <p:spPr>
          <a:xfrm>
            <a:off x="1811520" y="37440"/>
            <a:ext cx="10289160" cy="639360"/>
          </a:xfrm>
          <a:prstGeom prst="rect">
            <a:avLst/>
          </a:prstGeom>
          <a:solidFill>
            <a:schemeClr val="accent1">
              <a:lumMod val="20000"/>
              <a:lumOff val="80000"/>
            </a:schemeClr>
          </a:solidFill>
          <a:ln w="0">
            <a:noFill/>
          </a:ln>
        </p:spPr>
        <p:style>
          <a:lnRef idx="0">
            <a:scrgbClr r="0" g="0" b="0"/>
          </a:lnRef>
          <a:fillRef idx="0">
            <a:scrgbClr r="0" g="0" b="0"/>
          </a:fillRef>
          <a:effectRef idx="0">
            <a:scrgbClr r="0" g="0" b="0"/>
          </a:effectRef>
          <a:fontRef idx="minor"/>
        </p:style>
        <p:txBody>
          <a:bodyPr numCol="1" spcCol="0" anchor="ctr">
            <a:spAutoFit/>
          </a:bodyPr>
          <a:lstStyle/>
          <a:p>
            <a:pPr defTabSz="914400">
              <a:lnSpc>
                <a:spcPct val="100000"/>
              </a:lnSpc>
              <a:tabLst>
                <a:tab pos="0" algn="l"/>
              </a:tabLst>
            </a:pPr>
            <a:r>
              <a:rPr lang="fr-FR" sz="1800" b="1" strike="noStrike" spc="-1">
                <a:solidFill>
                  <a:schemeClr val="dk1"/>
                </a:solidFill>
                <a:latin typeface="Arial"/>
                <a:ea typeface="Times New Roman"/>
              </a:rPr>
              <a:t>Proposition d’outils</a:t>
            </a:r>
            <a:endParaRPr lang="fr-FR" sz="1800" b="0" strike="noStrike" spc="-1">
              <a:solidFill>
                <a:srgbClr val="000000"/>
              </a:solidFill>
              <a:latin typeface="Arial"/>
            </a:endParaRPr>
          </a:p>
          <a:p>
            <a:pPr defTabSz="914400">
              <a:lnSpc>
                <a:spcPct val="100000"/>
              </a:lnSpc>
              <a:tabLst>
                <a:tab pos="0" algn="l"/>
              </a:tabLst>
            </a:pPr>
            <a:r>
              <a:rPr lang="fr-FR" sz="1800" b="1" strike="noStrike" spc="-1">
                <a:solidFill>
                  <a:schemeClr val="dk1"/>
                </a:solidFill>
                <a:latin typeface="Arial"/>
                <a:ea typeface="Times New Roman"/>
              </a:rPr>
              <a:t>Guide de rédaction et de préparation à l’oral EP1 SE2 – entretien du linge</a:t>
            </a:r>
            <a:endParaRPr lang="fr-FR" sz="1800" b="0" strike="noStrike" spc="-1">
              <a:solidFill>
                <a:srgbClr val="000000"/>
              </a:solidFill>
              <a:latin typeface="Arial"/>
            </a:endParaRPr>
          </a:p>
        </p:txBody>
      </p:sp>
      <p:pic>
        <p:nvPicPr>
          <p:cNvPr id="410" name="Image 6"/>
          <p:cNvPicPr/>
          <p:nvPr/>
        </p:nvPicPr>
        <p:blipFill>
          <a:blip r:embed="rId3"/>
          <a:srcRect b="2742"/>
          <a:stretch/>
        </p:blipFill>
        <p:spPr>
          <a:xfrm>
            <a:off x="1811520" y="680400"/>
            <a:ext cx="4880160" cy="6177240"/>
          </a:xfrm>
          <a:prstGeom prst="rect">
            <a:avLst/>
          </a:prstGeom>
          <a:ln w="0">
            <a:noFill/>
          </a:ln>
        </p:spPr>
      </p:pic>
      <p:pic>
        <p:nvPicPr>
          <p:cNvPr id="411" name="Image 7"/>
          <p:cNvPicPr/>
          <p:nvPr/>
        </p:nvPicPr>
        <p:blipFill>
          <a:blip r:embed="rId4"/>
          <a:srcRect b="2740"/>
          <a:stretch/>
        </p:blipFill>
        <p:spPr>
          <a:xfrm>
            <a:off x="6692040" y="646200"/>
            <a:ext cx="4661280" cy="617724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p:cNvSpPr>
          <p:nvPr>
            <p:ph type="title"/>
          </p:nvPr>
        </p:nvSpPr>
        <p:spPr>
          <a:xfrm>
            <a:off x="1186208" y="147567"/>
            <a:ext cx="8991720" cy="315000"/>
          </a:xfrm>
          <a:prstGeom prst="rect">
            <a:avLst/>
          </a:prstGeom>
          <a:noFill/>
          <a:ln w="0">
            <a:noFill/>
          </a:ln>
        </p:spPr>
        <p:txBody>
          <a:bodyPr lIns="91440" tIns="45720" rIns="91440" bIns="45720" anchor="t">
            <a:noAutofit/>
          </a:bodyPr>
          <a:lstStyle/>
          <a:p>
            <a:pPr indent="0" algn="ctr" defTabSz="457200">
              <a:lnSpc>
                <a:spcPct val="100000"/>
              </a:lnSpc>
              <a:buNone/>
            </a:pPr>
            <a:r>
              <a:rPr lang="fr-FR" sz="2400" b="0" strike="noStrike" spc="-1" dirty="0">
                <a:solidFill>
                  <a:schemeClr val="accent1"/>
                </a:solidFill>
                <a:latin typeface="Trebuchet MS"/>
              </a:rPr>
              <a:t>La carte des formations dans l’académie de Bordeaux </a:t>
            </a:r>
            <a:br>
              <a:rPr sz="2400" dirty="0"/>
            </a:br>
            <a:r>
              <a:rPr lang="fr-FR" sz="2400" b="0" strike="noStrike" spc="-1" dirty="0">
                <a:solidFill>
                  <a:schemeClr val="accent1"/>
                </a:solidFill>
                <a:latin typeface="Trebuchet MS"/>
              </a:rPr>
              <a:t>Rentrée 2025</a:t>
            </a:r>
            <a:endParaRPr lang="en-US" sz="2400" b="0" strike="noStrike" spc="-1" dirty="0">
              <a:solidFill>
                <a:schemeClr val="dk1"/>
              </a:solidFill>
              <a:latin typeface="Trebuchet MS"/>
            </a:endParaRPr>
          </a:p>
        </p:txBody>
      </p:sp>
      <p:graphicFrame>
        <p:nvGraphicFramePr>
          <p:cNvPr id="332" name="Espace réservé du contenu 4"/>
          <p:cNvGraphicFramePr/>
          <p:nvPr>
            <p:extLst>
              <p:ext uri="{D42A27DB-BD31-4B8C-83A1-F6EECF244321}">
                <p14:modId xmlns:p14="http://schemas.microsoft.com/office/powerpoint/2010/main" val="2445795050"/>
              </p:ext>
            </p:extLst>
          </p:nvPr>
        </p:nvGraphicFramePr>
        <p:xfrm>
          <a:off x="2648519" y="967646"/>
          <a:ext cx="6042993" cy="5890348"/>
        </p:xfrm>
        <a:graphic>
          <a:graphicData uri="http://schemas.openxmlformats.org/drawingml/2006/table">
            <a:tbl>
              <a:tblPr/>
              <a:tblGrid>
                <a:gridCol w="811597">
                  <a:extLst>
                    <a:ext uri="{9D8B030D-6E8A-4147-A177-3AD203B41FA5}">
                      <a16:colId xmlns:a16="http://schemas.microsoft.com/office/drawing/2014/main" val="20000"/>
                    </a:ext>
                  </a:extLst>
                </a:gridCol>
                <a:gridCol w="2928133">
                  <a:extLst>
                    <a:ext uri="{9D8B030D-6E8A-4147-A177-3AD203B41FA5}">
                      <a16:colId xmlns:a16="http://schemas.microsoft.com/office/drawing/2014/main" val="20001"/>
                    </a:ext>
                  </a:extLst>
                </a:gridCol>
                <a:gridCol w="2303263">
                  <a:extLst>
                    <a:ext uri="{9D8B030D-6E8A-4147-A177-3AD203B41FA5}">
                      <a16:colId xmlns:a16="http://schemas.microsoft.com/office/drawing/2014/main" val="20002"/>
                    </a:ext>
                  </a:extLst>
                </a:gridCol>
              </a:tblGrid>
              <a:tr h="256684">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2F2F2"/>
                    </a:solidFill>
                  </a:tcPr>
                </a:tc>
                <a:tc>
                  <a:txBody>
                    <a:bodyPr/>
                    <a:lstStyle/>
                    <a:p>
                      <a:pPr defTabSz="457200">
                        <a:lnSpc>
                          <a:spcPct val="100000"/>
                        </a:lnSpc>
                      </a:pPr>
                      <a:r>
                        <a:rPr lang="fr-FR" sz="1000" b="0" strike="noStrike" spc="-1">
                          <a:solidFill>
                            <a:srgbClr val="000000"/>
                          </a:solidFill>
                          <a:latin typeface="Calibri"/>
                          <a:ea typeface="Times New Roman"/>
                        </a:rPr>
                        <a:t>RIBERAC</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2F2F2"/>
                    </a:solidFill>
                  </a:tcPr>
                </a:tc>
                <a:tc>
                  <a:txBody>
                    <a:bodyPr/>
                    <a:lstStyle/>
                    <a:p>
                      <a:pPr defTabSz="457200">
                        <a:lnSpc>
                          <a:spcPct val="100000"/>
                        </a:lnSpc>
                      </a:pPr>
                      <a:r>
                        <a:rPr lang="fr-FR" sz="1000" b="0" strike="noStrike" spc="-1">
                          <a:solidFill>
                            <a:srgbClr val="000000"/>
                          </a:solidFill>
                          <a:latin typeface="Calibri"/>
                          <a:ea typeface="Times New Roman"/>
                        </a:rPr>
                        <a:t>ARNAUT DANIEL</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2F2F2"/>
                    </a:solidFill>
                  </a:tcPr>
                </a:tc>
                <a:extLst>
                  <a:ext uri="{0D108BD9-81ED-4DB2-BD59-A6C34878D82A}">
                    <a16:rowId xmlns:a16="http://schemas.microsoft.com/office/drawing/2014/main" val="10000"/>
                  </a:ext>
                </a:extLst>
              </a:tr>
              <a:tr h="256684">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BAZAS</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GISELE HALIMI    </a:t>
                      </a:r>
                      <a:r>
                        <a:rPr lang="fr-FR" sz="1000" b="1" strike="noStrike" spc="-1">
                          <a:solidFill>
                            <a:srgbClr val="000000"/>
                          </a:solidFill>
                          <a:latin typeface="Calibri"/>
                          <a:ea typeface="Times New Roman"/>
                        </a:rPr>
                        <a:t>CSAD</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extLst>
                  <a:ext uri="{0D108BD9-81ED-4DB2-BD59-A6C34878D82A}">
                    <a16:rowId xmlns:a16="http://schemas.microsoft.com/office/drawing/2014/main" val="10001"/>
                  </a:ext>
                </a:extLst>
              </a:tr>
              <a:tr h="256684">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CAMBLANES-ET-MEYNAC</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FLORA TRISTAN (tales)</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extLst>
                  <a:ext uri="{0D108BD9-81ED-4DB2-BD59-A6C34878D82A}">
                    <a16:rowId xmlns:a16="http://schemas.microsoft.com/office/drawing/2014/main" val="10002"/>
                  </a:ext>
                </a:extLst>
              </a:tr>
              <a:tr h="425576">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CREON</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LYCEE ROBERT BADINTER (2</a:t>
                      </a:r>
                      <a:r>
                        <a:rPr lang="fr-FR" sz="1000" b="0" strike="noStrike" spc="-1" baseline="30000">
                          <a:solidFill>
                            <a:srgbClr val="000000"/>
                          </a:solidFill>
                          <a:latin typeface="Calibri"/>
                          <a:ea typeface="Times New Roman"/>
                        </a:rPr>
                        <a:t>nd</a:t>
                      </a:r>
                      <a:r>
                        <a:rPr lang="fr-FR" sz="1000" b="0" strike="noStrike" spc="-1">
                          <a:solidFill>
                            <a:srgbClr val="000000"/>
                          </a:solidFill>
                          <a:latin typeface="Calibri"/>
                          <a:ea typeface="Times New Roman"/>
                        </a:rPr>
                        <a:t>)</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extLst>
                  <a:ext uri="{0D108BD9-81ED-4DB2-BD59-A6C34878D82A}">
                    <a16:rowId xmlns:a16="http://schemas.microsoft.com/office/drawing/2014/main" val="10003"/>
                  </a:ext>
                </a:extLst>
              </a:tr>
              <a:tr h="256684">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CENON</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LA MORLETTE      </a:t>
                      </a:r>
                      <a:r>
                        <a:rPr lang="fr-FR" sz="1000" b="1" strike="noStrike" spc="-1">
                          <a:solidFill>
                            <a:srgbClr val="000000"/>
                          </a:solidFill>
                          <a:latin typeface="Calibri"/>
                          <a:ea typeface="Times New Roman"/>
                        </a:rPr>
                        <a:t>CSAD</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extLst>
                  <a:ext uri="{0D108BD9-81ED-4DB2-BD59-A6C34878D82A}">
                    <a16:rowId xmlns:a16="http://schemas.microsoft.com/office/drawing/2014/main" val="10004"/>
                  </a:ext>
                </a:extLst>
              </a:tr>
              <a:tr h="256684">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SAINT-MEDARD-EN-JALLES</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JEHAN DUPERIER    </a:t>
                      </a:r>
                      <a:r>
                        <a:rPr lang="fr-FR" sz="1000" b="1" strike="noStrike" spc="-1">
                          <a:solidFill>
                            <a:srgbClr val="000000"/>
                          </a:solidFill>
                          <a:latin typeface="Calibri"/>
                          <a:ea typeface="Times New Roman"/>
                        </a:rPr>
                        <a:t>CSAD</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extLst>
                  <a:ext uri="{0D108BD9-81ED-4DB2-BD59-A6C34878D82A}">
                    <a16:rowId xmlns:a16="http://schemas.microsoft.com/office/drawing/2014/main" val="10005"/>
                  </a:ext>
                </a:extLst>
              </a:tr>
              <a:tr h="425576">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STE FOY LA GRANDE</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ELISEE RECLUS ET PAUL BROCA</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extLst>
                  <a:ext uri="{0D108BD9-81ED-4DB2-BD59-A6C34878D82A}">
                    <a16:rowId xmlns:a16="http://schemas.microsoft.com/office/drawing/2014/main" val="10006"/>
                  </a:ext>
                </a:extLst>
              </a:tr>
              <a:tr h="256684">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BORDEAUX</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BEL ORME</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extLst>
                  <a:ext uri="{0D108BD9-81ED-4DB2-BD59-A6C34878D82A}">
                    <a16:rowId xmlns:a16="http://schemas.microsoft.com/office/drawing/2014/main" val="10007"/>
                  </a:ext>
                </a:extLst>
              </a:tr>
              <a:tr h="425576">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BORDEAUX</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dirty="0">
                          <a:solidFill>
                            <a:srgbClr val="000000"/>
                          </a:solidFill>
                          <a:latin typeface="Calibri"/>
                          <a:ea typeface="Times New Roman"/>
                        </a:rPr>
                        <a:t>ST VINCENT DE PAUL    </a:t>
                      </a:r>
                      <a:r>
                        <a:rPr lang="fr-FR" sz="1000" b="1" strike="noStrike" spc="-1" dirty="0">
                          <a:solidFill>
                            <a:srgbClr val="000000"/>
                          </a:solidFill>
                          <a:latin typeface="Calibri"/>
                          <a:ea typeface="Times New Roman"/>
                        </a:rPr>
                        <a:t>CSAD</a:t>
                      </a:r>
                      <a:endParaRPr lang="fr-FR" sz="1000" b="0" strike="noStrike" spc="-1" dirty="0">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extLst>
                  <a:ext uri="{0D108BD9-81ED-4DB2-BD59-A6C34878D82A}">
                    <a16:rowId xmlns:a16="http://schemas.microsoft.com/office/drawing/2014/main" val="10008"/>
                  </a:ext>
                </a:extLst>
              </a:tr>
              <a:tr h="256684">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BLAYE</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tc>
                  <a:txBody>
                    <a:bodyPr/>
                    <a:lstStyle/>
                    <a:p>
                      <a:pPr defTabSz="457200">
                        <a:lnSpc>
                          <a:spcPct val="100000"/>
                        </a:lnSpc>
                      </a:pPr>
                      <a:r>
                        <a:rPr lang="fr-FR" sz="1000" b="0" strike="noStrike" spc="-1">
                          <a:solidFill>
                            <a:srgbClr val="000000"/>
                          </a:solidFill>
                          <a:latin typeface="Calibri"/>
                          <a:ea typeface="Times New Roman"/>
                        </a:rPr>
                        <a:t>DE L ESTUAIRE</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BE4D5"/>
                    </a:solidFill>
                  </a:tcPr>
                </a:tc>
                <a:extLst>
                  <a:ext uri="{0D108BD9-81ED-4DB2-BD59-A6C34878D82A}">
                    <a16:rowId xmlns:a16="http://schemas.microsoft.com/office/drawing/2014/main" val="10009"/>
                  </a:ext>
                </a:extLst>
              </a:tr>
              <a:tr h="256684">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SAINT-PIERRE-DU-MONT</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JEAN CASSAIGNE</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extLst>
                  <a:ext uri="{0D108BD9-81ED-4DB2-BD59-A6C34878D82A}">
                    <a16:rowId xmlns:a16="http://schemas.microsoft.com/office/drawing/2014/main" val="10010"/>
                  </a:ext>
                </a:extLst>
              </a:tr>
              <a:tr h="256684">
                <a:tc>
                  <a:txBody>
                    <a:bodyPr/>
                    <a:lstStyle/>
                    <a:p>
                      <a:pPr defTabSz="457200">
                        <a:lnSpc>
                          <a:spcPct val="100000"/>
                        </a:lnSpc>
                      </a:pPr>
                      <a:r>
                        <a:rPr lang="fr-FR" sz="1000" b="0" strike="noStrike" spc="-1">
                          <a:solidFill>
                            <a:srgbClr val="000000"/>
                          </a:solidFill>
                          <a:latin typeface="Calibri"/>
                          <a:ea typeface="Times New Roman"/>
                        </a:rPr>
                        <a:t>EREA</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SAINT-PIERRE-DU-MONT</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NICOLAS BREMONTIER</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extLst>
                  <a:ext uri="{0D108BD9-81ED-4DB2-BD59-A6C34878D82A}">
                    <a16:rowId xmlns:a16="http://schemas.microsoft.com/office/drawing/2014/main" val="10011"/>
                  </a:ext>
                </a:extLst>
              </a:tr>
              <a:tr h="425576">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MARMANDE</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NOTRE DAME LA COMPASSION</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extLst>
                  <a:ext uri="{0D108BD9-81ED-4DB2-BD59-A6C34878D82A}">
                    <a16:rowId xmlns:a16="http://schemas.microsoft.com/office/drawing/2014/main" val="10012"/>
                  </a:ext>
                </a:extLst>
              </a:tr>
              <a:tr h="425576">
                <a:tc>
                  <a:txBody>
                    <a:bodyPr/>
                    <a:lstStyle/>
                    <a:p>
                      <a:pPr defTabSz="457200">
                        <a:lnSpc>
                          <a:spcPct val="100000"/>
                        </a:lnSpc>
                      </a:pPr>
                      <a:r>
                        <a:rPr lang="fr-FR" sz="1000" b="0" strike="noStrike" spc="-1">
                          <a:solidFill>
                            <a:srgbClr val="000000"/>
                          </a:solidFill>
                          <a:latin typeface="Calibri"/>
                          <a:ea typeface="Times New Roman"/>
                        </a:rPr>
                        <a:t>EREA</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VILLENEUVE-SUR-LOT</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MARIE CLAUDE LERICHE  </a:t>
                      </a:r>
                      <a:r>
                        <a:rPr lang="fr-FR" sz="1000" b="1" strike="noStrike" spc="-1">
                          <a:solidFill>
                            <a:srgbClr val="000000"/>
                          </a:solidFill>
                          <a:latin typeface="Calibri"/>
                          <a:ea typeface="Times New Roman"/>
                        </a:rPr>
                        <a:t>  CSAD</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extLst>
                  <a:ext uri="{0D108BD9-81ED-4DB2-BD59-A6C34878D82A}">
                    <a16:rowId xmlns:a16="http://schemas.microsoft.com/office/drawing/2014/main" val="10013"/>
                  </a:ext>
                </a:extLst>
              </a:tr>
              <a:tr h="256684">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NERAC</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JACQUES DE ROMAS</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extLst>
                  <a:ext uri="{0D108BD9-81ED-4DB2-BD59-A6C34878D82A}">
                    <a16:rowId xmlns:a16="http://schemas.microsoft.com/office/drawing/2014/main" val="10014"/>
                  </a:ext>
                </a:extLst>
              </a:tr>
              <a:tr h="256684">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HENDAYE</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AIZPURDI</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extLst>
                  <a:ext uri="{0D108BD9-81ED-4DB2-BD59-A6C34878D82A}">
                    <a16:rowId xmlns:a16="http://schemas.microsoft.com/office/drawing/2014/main" val="10015"/>
                  </a:ext>
                </a:extLst>
              </a:tr>
              <a:tr h="425576">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OLORON-SAINTE-MARIE</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DU 4 SEPTEMBRE 1870     </a:t>
                      </a:r>
                      <a:r>
                        <a:rPr lang="fr-FR" sz="1000" b="1" strike="noStrike" spc="-1">
                          <a:solidFill>
                            <a:srgbClr val="000000"/>
                          </a:solidFill>
                          <a:latin typeface="Calibri"/>
                          <a:ea typeface="Times New Roman"/>
                        </a:rPr>
                        <a:t>CSAD</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extLst>
                  <a:ext uri="{0D108BD9-81ED-4DB2-BD59-A6C34878D82A}">
                    <a16:rowId xmlns:a16="http://schemas.microsoft.com/office/drawing/2014/main" val="10016"/>
                  </a:ext>
                </a:extLst>
              </a:tr>
              <a:tr h="256684">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BAYONNE</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LE GUICHOT</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extLst>
                  <a:ext uri="{0D108BD9-81ED-4DB2-BD59-A6C34878D82A}">
                    <a16:rowId xmlns:a16="http://schemas.microsoft.com/office/drawing/2014/main" val="10017"/>
                  </a:ext>
                </a:extLst>
              </a:tr>
              <a:tr h="256684">
                <a:tc>
                  <a:txBody>
                    <a:bodyPr/>
                    <a:lstStyle/>
                    <a:p>
                      <a:pPr defTabSz="457200">
                        <a:lnSpc>
                          <a:spcPct val="100000"/>
                        </a:lnSpc>
                      </a:pPr>
                      <a:r>
                        <a:rPr lang="fr-FR" sz="1000" b="0" strike="noStrike" spc="-1">
                          <a:solidFill>
                            <a:srgbClr val="000000"/>
                          </a:solidFill>
                          <a:latin typeface="Calibri"/>
                          <a:ea typeface="Times New Roman"/>
                        </a:rPr>
                        <a:t>LP</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a:solidFill>
                            <a:srgbClr val="000000"/>
                          </a:solidFill>
                          <a:latin typeface="Calibri"/>
                          <a:ea typeface="Times New Roman"/>
                        </a:rPr>
                        <a:t>PAU</a:t>
                      </a:r>
                      <a:endParaRPr lang="fr-FR" sz="1000" b="0" strike="noStrike" spc="-1">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tc>
                  <a:txBody>
                    <a:bodyPr/>
                    <a:lstStyle/>
                    <a:p>
                      <a:pPr defTabSz="457200">
                        <a:lnSpc>
                          <a:spcPct val="100000"/>
                        </a:lnSpc>
                      </a:pPr>
                      <a:r>
                        <a:rPr lang="fr-FR" sz="1000" b="0" strike="noStrike" spc="-1" dirty="0">
                          <a:solidFill>
                            <a:srgbClr val="000000"/>
                          </a:solidFill>
                          <a:latin typeface="Calibri"/>
                          <a:ea typeface="Times New Roman"/>
                        </a:rPr>
                        <a:t>ST VINCENT DE PAUL</a:t>
                      </a:r>
                      <a:endParaRPr lang="fr-FR" sz="1000" b="0" strike="noStrike" spc="-1" dirty="0">
                        <a:solidFill>
                          <a:srgbClr val="000000"/>
                        </a:solidFill>
                        <a:latin typeface="Arial"/>
                      </a:endParaRPr>
                    </a:p>
                  </a:txBody>
                  <a:tcPr marL="38880" marR="38880" anchor="b">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A8D08D"/>
                    </a:solidFill>
                  </a:tcPr>
                </a:tc>
                <a:extLst>
                  <a:ext uri="{0D108BD9-81ED-4DB2-BD59-A6C34878D82A}">
                    <a16:rowId xmlns:a16="http://schemas.microsoft.com/office/drawing/2014/main" val="10018"/>
                  </a:ext>
                </a:extLst>
              </a:tr>
            </a:tbl>
          </a:graphicData>
        </a:graphic>
      </p:graphicFrame>
      <p:pic>
        <p:nvPicPr>
          <p:cNvPr id="2" name="Google Shape;96;p1">
            <a:extLst>
              <a:ext uri="{FF2B5EF4-FFF2-40B4-BE49-F238E27FC236}">
                <a16:creationId xmlns:a16="http://schemas.microsoft.com/office/drawing/2014/main" id="{DABA63F3-0E0A-942C-A269-B08F67293662}"/>
              </a:ext>
            </a:extLst>
          </p:cNvPr>
          <p:cNvPicPr/>
          <p:nvPr/>
        </p:nvPicPr>
        <p:blipFill>
          <a:blip r:embed="rId2"/>
          <a:stretch/>
        </p:blipFill>
        <p:spPr>
          <a:xfrm>
            <a:off x="23760" y="0"/>
            <a:ext cx="1814467" cy="112680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 name="Image 2"/>
          <p:cNvPicPr/>
          <p:nvPr/>
        </p:nvPicPr>
        <p:blipFill>
          <a:blip r:embed="rId2"/>
          <a:stretch/>
        </p:blipFill>
        <p:spPr>
          <a:xfrm>
            <a:off x="813240" y="11520"/>
            <a:ext cx="5164920" cy="6846120"/>
          </a:xfrm>
          <a:prstGeom prst="rect">
            <a:avLst/>
          </a:prstGeom>
          <a:ln w="0">
            <a:noFill/>
          </a:ln>
        </p:spPr>
      </p:pic>
      <p:pic>
        <p:nvPicPr>
          <p:cNvPr id="413" name="Image 3"/>
          <p:cNvPicPr/>
          <p:nvPr/>
        </p:nvPicPr>
        <p:blipFill>
          <a:blip r:embed="rId3"/>
          <a:stretch/>
        </p:blipFill>
        <p:spPr>
          <a:xfrm>
            <a:off x="6220800" y="11520"/>
            <a:ext cx="4780080" cy="683640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Google Shape;123;p4"/>
          <p:cNvPicPr/>
          <p:nvPr/>
        </p:nvPicPr>
        <p:blipFill>
          <a:blip r:embed="rId2"/>
          <a:stretch/>
        </p:blipFill>
        <p:spPr>
          <a:xfrm>
            <a:off x="91080" y="49320"/>
            <a:ext cx="1720080" cy="1272960"/>
          </a:xfrm>
          <a:prstGeom prst="rect">
            <a:avLst/>
          </a:prstGeom>
          <a:ln w="0">
            <a:noFill/>
          </a:ln>
        </p:spPr>
      </p:pic>
      <p:graphicFrame>
        <p:nvGraphicFramePr>
          <p:cNvPr id="415" name="Tableau 8"/>
          <p:cNvGraphicFramePr/>
          <p:nvPr>
            <p:extLst>
              <p:ext uri="{D42A27DB-BD31-4B8C-83A1-F6EECF244321}">
                <p14:modId xmlns:p14="http://schemas.microsoft.com/office/powerpoint/2010/main" val="1443429858"/>
              </p:ext>
            </p:extLst>
          </p:nvPr>
        </p:nvGraphicFramePr>
        <p:xfrm>
          <a:off x="1067495" y="695160"/>
          <a:ext cx="10057009" cy="6319128"/>
        </p:xfrm>
        <a:graphic>
          <a:graphicData uri="http://schemas.openxmlformats.org/drawingml/2006/table">
            <a:tbl>
              <a:tblPr/>
              <a:tblGrid>
                <a:gridCol w="2130149">
                  <a:extLst>
                    <a:ext uri="{9D8B030D-6E8A-4147-A177-3AD203B41FA5}">
                      <a16:colId xmlns:a16="http://schemas.microsoft.com/office/drawing/2014/main" val="20000"/>
                    </a:ext>
                  </a:extLst>
                </a:gridCol>
                <a:gridCol w="1202845">
                  <a:extLst>
                    <a:ext uri="{9D8B030D-6E8A-4147-A177-3AD203B41FA5}">
                      <a16:colId xmlns:a16="http://schemas.microsoft.com/office/drawing/2014/main" val="20001"/>
                    </a:ext>
                  </a:extLst>
                </a:gridCol>
                <a:gridCol w="1204766">
                  <a:extLst>
                    <a:ext uri="{9D8B030D-6E8A-4147-A177-3AD203B41FA5}">
                      <a16:colId xmlns:a16="http://schemas.microsoft.com/office/drawing/2014/main" val="20002"/>
                    </a:ext>
                  </a:extLst>
                </a:gridCol>
                <a:gridCol w="1204766">
                  <a:extLst>
                    <a:ext uri="{9D8B030D-6E8A-4147-A177-3AD203B41FA5}">
                      <a16:colId xmlns:a16="http://schemas.microsoft.com/office/drawing/2014/main" val="20003"/>
                    </a:ext>
                  </a:extLst>
                </a:gridCol>
                <a:gridCol w="1019535">
                  <a:extLst>
                    <a:ext uri="{9D8B030D-6E8A-4147-A177-3AD203B41FA5}">
                      <a16:colId xmlns:a16="http://schemas.microsoft.com/office/drawing/2014/main" val="20004"/>
                    </a:ext>
                  </a:extLst>
                </a:gridCol>
                <a:gridCol w="3294948">
                  <a:extLst>
                    <a:ext uri="{9D8B030D-6E8A-4147-A177-3AD203B41FA5}">
                      <a16:colId xmlns:a16="http://schemas.microsoft.com/office/drawing/2014/main" val="20005"/>
                    </a:ext>
                  </a:extLst>
                </a:gridCol>
              </a:tblGrid>
              <a:tr h="305877">
                <a:tc rowSpan="3">
                  <a:txBody>
                    <a:bodyPr/>
                    <a:lstStyle/>
                    <a:p>
                      <a:pPr algn="r" defTabSz="457200">
                        <a:lnSpc>
                          <a:spcPct val="100000"/>
                        </a:lnSpc>
                      </a:pPr>
                      <a:r>
                        <a:rPr lang="fr-FR" sz="800" b="0" strike="noStrike" spc="-1">
                          <a:solidFill>
                            <a:schemeClr val="dk1"/>
                          </a:solidFill>
                          <a:highlight>
                            <a:srgbClr val="FFFF00"/>
                          </a:highlight>
                          <a:latin typeface="Calibri"/>
                          <a:ea typeface="Trebuchet MS"/>
                        </a:rPr>
                        <a:t>Ne décrit pas les activités menées</a:t>
                      </a:r>
                      <a:endParaRPr lang="fr-FR" sz="800" b="0" strike="noStrike" spc="-1">
                        <a:solidFill>
                          <a:srgbClr val="000000"/>
                        </a:solidFill>
                        <a:latin typeface="Arial"/>
                      </a:endParaRPr>
                    </a:p>
                    <a:p>
                      <a:pPr algn="r" defTabSz="457200">
                        <a:lnSpc>
                          <a:spcPct val="100000"/>
                        </a:lnSpc>
                      </a:pPr>
                      <a:r>
                        <a:rPr lang="fr-FR" sz="800" b="0" strike="noStrike" spc="-1">
                          <a:solidFill>
                            <a:schemeClr val="dk1"/>
                          </a:solidFill>
                          <a:highlight>
                            <a:srgbClr val="FFFF00"/>
                          </a:highlight>
                          <a:latin typeface="Calibri"/>
                          <a:ea typeface="Trebuchet MS"/>
                        </a:rPr>
                        <a:t>Ne mobilise pas de connaissances pour justifier les activités menées </a:t>
                      </a:r>
                      <a:endParaRPr lang="fr-FR" sz="800" b="0" strike="noStrike" spc="-1">
                        <a:solidFill>
                          <a:srgbClr val="000000"/>
                        </a:solidFill>
                        <a:latin typeface="Arial"/>
                      </a:endParaRPr>
                    </a:p>
                    <a:p>
                      <a:pPr algn="r" defTabSz="457200">
                        <a:lnSpc>
                          <a:spcPct val="100000"/>
                        </a:lnSpc>
                      </a:pPr>
                      <a:r>
                        <a:rPr lang="fr-FR" sz="800" b="0" strike="noStrike" spc="-1">
                          <a:solidFill>
                            <a:schemeClr val="dk1"/>
                          </a:solidFill>
                          <a:highlight>
                            <a:srgbClr val="FFFF00"/>
                          </a:highlight>
                          <a:latin typeface="Calibri"/>
                          <a:ea typeface="Trebuchet MS"/>
                        </a:rPr>
                        <a:t>N’est pas autonome</a:t>
                      </a:r>
                      <a:endParaRPr lang="fr-FR" sz="800" b="0" strike="noStrike" spc="-1">
                        <a:solidFill>
                          <a:srgbClr val="000000"/>
                        </a:solidFill>
                        <a:latin typeface="Arial"/>
                      </a:endParaRPr>
                    </a:p>
                    <a:p>
                      <a:pPr algn="r" defTabSz="457200">
                        <a:lnSpc>
                          <a:spcPct val="100000"/>
                        </a:lnSpc>
                      </a:pPr>
                      <a:r>
                        <a:rPr lang="fr-FR" sz="800" b="0" strike="noStrike" spc="-1">
                          <a:solidFill>
                            <a:schemeClr val="dk1"/>
                          </a:solidFill>
                          <a:highlight>
                            <a:srgbClr val="FFFF00"/>
                          </a:highlight>
                          <a:latin typeface="Calibri"/>
                          <a:ea typeface="Trebuchet MS"/>
                        </a:rPr>
                        <a:t>A besoin de l’aide du jury et de sa fiche</a:t>
                      </a:r>
                      <a:r>
                        <a:rPr lang="fr-FR" sz="800" b="0" strike="noStrike" spc="-1">
                          <a:solidFill>
                            <a:schemeClr val="dk1"/>
                          </a:solidFill>
                          <a:latin typeface="Arial"/>
                          <a:ea typeface="Trebuchet MS"/>
                        </a:rPr>
                        <a:t>      </a:t>
                      </a:r>
                      <a:endParaRPr lang="fr-FR" sz="800" b="0" strike="noStrike" spc="-1">
                        <a:solidFill>
                          <a:srgbClr val="000000"/>
                        </a:solidFill>
                        <a:latin typeface="Arial"/>
                      </a:endParaRPr>
                    </a:p>
                  </a:txBody>
                  <a:tcPr marL="38880" marR="38880">
                    <a:lnL w="12240">
                      <a:noFill/>
                      <a:prstDash val="solid"/>
                    </a:lnL>
                    <a:lnR w="12240">
                      <a:noFill/>
                      <a:prstDash val="solid"/>
                    </a:lnR>
                    <a:lnT w="12240">
                      <a:noFill/>
                      <a:prstDash val="solid"/>
                    </a:lnT>
                    <a:lnB w="12240">
                      <a:noFill/>
                      <a:prstDash val="solid"/>
                    </a:lnB>
                    <a:noFill/>
                  </a:tcPr>
                </a:tc>
                <a:tc gridSpan="2">
                  <a:txBody>
                    <a:bodyPr/>
                    <a:lstStyle/>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txBody>
                  <a:tcPr marL="38880" marR="38880">
                    <a:lnL w="12240">
                      <a:noFill/>
                      <a:prstDash val="solid"/>
                    </a:lnL>
                    <a:lnR w="12240">
                      <a:noFill/>
                      <a:prstDash val="solid"/>
                    </a:lnR>
                    <a:lnT w="12240">
                      <a:noFill/>
                      <a:prstDash val="solid"/>
                    </a:lnT>
                    <a:lnB w="12240">
                      <a:solidFill>
                        <a:srgbClr val="7F7F7F"/>
                      </a:solidFill>
                      <a:prstDash val="solid"/>
                    </a:lnB>
                    <a:no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gridSpan="2">
                  <a:txBody>
                    <a:bodyPr/>
                    <a:lstStyle/>
                    <a:p>
                      <a:pPr algn="r" defTabSz="457200">
                        <a:lnSpc>
                          <a:spcPct val="100000"/>
                        </a:lnSpc>
                      </a:pPr>
                      <a:endParaRPr lang="fr-FR" sz="800" b="0" strike="noStrike" spc="-1">
                        <a:solidFill>
                          <a:srgbClr val="000000"/>
                        </a:solidFill>
                        <a:latin typeface="Arial"/>
                      </a:endParaRPr>
                    </a:p>
                    <a:p>
                      <a:pPr algn="ctr" defTabSz="457200">
                        <a:lnSpc>
                          <a:spcPct val="100000"/>
                        </a:lnSpc>
                      </a:pPr>
                      <a:r>
                        <a:rPr lang="fr-FR" sz="800" b="0" strike="noStrike" spc="-1">
                          <a:solidFill>
                            <a:schemeClr val="dk1"/>
                          </a:solidFill>
                          <a:latin typeface="Arial"/>
                          <a:ea typeface="Times New Roman"/>
                        </a:rPr>
                        <a:t>               </a:t>
                      </a:r>
                      <a:endParaRPr lang="fr-FR" sz="800" b="0" strike="noStrike" spc="-1">
                        <a:solidFill>
                          <a:srgbClr val="000000"/>
                        </a:solidFill>
                        <a:latin typeface="Arial"/>
                      </a:endParaRPr>
                    </a:p>
                  </a:txBody>
                  <a:tcPr marL="38880" marR="38880">
                    <a:lnL w="12240">
                      <a:noFill/>
                      <a:prstDash val="solid"/>
                    </a:lnL>
                    <a:lnR w="12240">
                      <a:noFill/>
                      <a:prstDash val="solid"/>
                    </a:lnR>
                    <a:lnT w="12240">
                      <a:noFill/>
                      <a:prstDash val="solid"/>
                    </a:lnT>
                    <a:lnB w="12240">
                      <a:solidFill>
                        <a:srgbClr val="7F7F7F"/>
                      </a:solidFill>
                      <a:prstDash val="solid"/>
                    </a:lnB>
                    <a:no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rowSpan="3">
                  <a:txBody>
                    <a:bodyPr/>
                    <a:lstStyle/>
                    <a:p>
                      <a:pPr defTabSz="457200">
                        <a:lnSpc>
                          <a:spcPct val="100000"/>
                        </a:lnSpc>
                      </a:pPr>
                      <a:r>
                        <a:rPr lang="fr-FR" sz="800" b="0" strike="noStrike" spc="-1">
                          <a:solidFill>
                            <a:schemeClr val="dk1"/>
                          </a:solidFill>
                          <a:highlight>
                            <a:srgbClr val="FFFF00"/>
                          </a:highlight>
                          <a:latin typeface="Calibri"/>
                          <a:ea typeface="Trebuchet MS"/>
                        </a:rPr>
                        <a:t>Décrit les activités menées</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highlight>
                            <a:srgbClr val="FFFF00"/>
                          </a:highlight>
                          <a:latin typeface="Calibri"/>
                          <a:ea typeface="Trebuchet MS"/>
                        </a:rPr>
                        <a:t>Explique et justifie grâce à ses connaissances </a:t>
                      </a:r>
                      <a:endParaRPr lang="fr-FR" sz="800" b="0" strike="noStrike" spc="-1">
                        <a:solidFill>
                          <a:srgbClr val="000000"/>
                        </a:solidFill>
                        <a:latin typeface="Arial"/>
                      </a:endParaRPr>
                    </a:p>
                    <a:p>
                      <a:pPr defTabSz="457200">
                        <a:lnSpc>
                          <a:spcPts val="1199"/>
                        </a:lnSpc>
                        <a:tabLst>
                          <a:tab pos="2430720" algn="l"/>
                        </a:tabLst>
                      </a:pPr>
                      <a:r>
                        <a:rPr lang="fr-FR" sz="800" b="0" strike="noStrike" spc="-1">
                          <a:solidFill>
                            <a:schemeClr val="dk1"/>
                          </a:solidFill>
                          <a:highlight>
                            <a:srgbClr val="FFFF00"/>
                          </a:highlight>
                          <a:latin typeface="Calibri"/>
                          <a:ea typeface="Times New Roman"/>
                        </a:rPr>
                        <a:t>Est autonome (il a peu besoin de l’aide du jury et parvient à se détacher de sa fiche)</a:t>
                      </a:r>
                      <a:endParaRPr lang="fr-FR" sz="800" b="0" strike="noStrike" spc="-1">
                        <a:solidFill>
                          <a:srgbClr val="000000"/>
                        </a:solidFill>
                        <a:latin typeface="Arial"/>
                      </a:endParaRPr>
                    </a:p>
                  </a:txBody>
                  <a:tcPr marL="38880" marR="38880">
                    <a:lnL w="12240">
                      <a:no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0"/>
                  </a:ext>
                </a:extLst>
              </a:tr>
              <a:tr h="194649">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gn="ctr" defTabSz="457200">
                        <a:lnSpc>
                          <a:spcPct val="100000"/>
                        </a:lnSpc>
                      </a:pPr>
                      <a:r>
                        <a:rPr lang="fr-FR" sz="800" b="0" strike="noStrike" spc="-1">
                          <a:solidFill>
                            <a:schemeClr val="dk1"/>
                          </a:solidFill>
                          <a:latin typeface="Calibri"/>
                          <a:ea typeface="Trebuchet MS"/>
                        </a:rPr>
                        <a:t>1</a:t>
                      </a:r>
                      <a:endParaRPr lang="fr-FR" sz="800" b="0" strike="noStrike" spc="-1">
                        <a:solidFill>
                          <a:srgbClr val="FFFFFF"/>
                        </a:solidFill>
                        <a:latin typeface="Arial"/>
                      </a:endParaRPr>
                    </a:p>
                  </a:txBody>
                  <a:tcPr marL="38880" marR="38880">
                    <a:lnL w="12240">
                      <a:solidFill>
                        <a:srgbClr val="7F7F7F"/>
                      </a:solidFill>
                      <a:prstDash val="solid"/>
                    </a:lnL>
                    <a:lnR w="12240">
                      <a:solidFill>
                        <a:srgbClr val="7F7F7F"/>
                      </a:solidFill>
                      <a:prstDash val="solid"/>
                    </a:lnR>
                    <a:lnT w="12240">
                      <a:solidFill>
                        <a:srgbClr val="7F7F7F"/>
                      </a:solidFill>
                      <a:prstDash val="solid"/>
                    </a:lnT>
                    <a:lnB w="12240">
                      <a:solidFill>
                        <a:srgbClr val="7F7F7F"/>
                      </a:solidFill>
                      <a:prstDash val="solid"/>
                    </a:lnB>
                    <a:solidFill>
                      <a:srgbClr val="FF0000"/>
                    </a:solidFill>
                  </a:tcPr>
                </a:tc>
                <a:tc>
                  <a:txBody>
                    <a:bodyPr/>
                    <a:lstStyle/>
                    <a:p>
                      <a:pPr algn="ctr" defTabSz="457200">
                        <a:lnSpc>
                          <a:spcPct val="100000"/>
                        </a:lnSpc>
                      </a:pPr>
                      <a:r>
                        <a:rPr lang="fr-FR" sz="800" b="0" strike="noStrike" spc="-1">
                          <a:solidFill>
                            <a:schemeClr val="dk1"/>
                          </a:solidFill>
                          <a:latin typeface="Calibri"/>
                          <a:ea typeface="Trebuchet MS"/>
                        </a:rPr>
                        <a:t>2</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7F7F7F"/>
                      </a:solidFill>
                      <a:prstDash val="solid"/>
                    </a:lnT>
                    <a:lnB w="12240">
                      <a:solidFill>
                        <a:srgbClr val="7F7F7F"/>
                      </a:solidFill>
                      <a:prstDash val="solid"/>
                    </a:lnB>
                    <a:solidFill>
                      <a:srgbClr val="FFC000"/>
                    </a:solidFill>
                  </a:tcPr>
                </a:tc>
                <a:tc>
                  <a:txBody>
                    <a:bodyPr/>
                    <a:lstStyle/>
                    <a:p>
                      <a:pPr algn="ctr" defTabSz="457200">
                        <a:lnSpc>
                          <a:spcPct val="100000"/>
                        </a:lnSpc>
                      </a:pPr>
                      <a:r>
                        <a:rPr lang="fr-FR" sz="800" b="0" strike="noStrike" spc="-1">
                          <a:solidFill>
                            <a:schemeClr val="dk1"/>
                          </a:solidFill>
                          <a:latin typeface="Calibri"/>
                          <a:ea typeface="Trebuchet MS"/>
                        </a:rPr>
                        <a:t>3</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7F7F7F"/>
                      </a:solidFill>
                      <a:prstDash val="solid"/>
                    </a:lnT>
                    <a:lnB w="12240">
                      <a:solidFill>
                        <a:srgbClr val="7F7F7F"/>
                      </a:solidFill>
                      <a:prstDash val="solid"/>
                    </a:lnB>
                    <a:solidFill>
                      <a:srgbClr val="A8D08D"/>
                    </a:solidFill>
                  </a:tcPr>
                </a:tc>
                <a:tc>
                  <a:txBody>
                    <a:bodyPr/>
                    <a:lstStyle/>
                    <a:p>
                      <a:pPr algn="ctr" defTabSz="457200">
                        <a:lnSpc>
                          <a:spcPct val="100000"/>
                        </a:lnSpc>
                      </a:pPr>
                      <a:r>
                        <a:rPr lang="fr-FR" sz="800" b="0" strike="noStrike" spc="-1">
                          <a:solidFill>
                            <a:schemeClr val="dk1"/>
                          </a:solidFill>
                          <a:latin typeface="Calibri"/>
                          <a:ea typeface="Trebuchet MS"/>
                        </a:rPr>
                        <a:t>4</a:t>
                      </a:r>
                      <a:endParaRPr lang="fr-FR" sz="800" b="0" strike="noStrike" spc="-1">
                        <a:solidFill>
                          <a:srgbClr val="FFFFFF"/>
                        </a:solidFill>
                        <a:latin typeface="Arial"/>
                      </a:endParaRPr>
                    </a:p>
                  </a:txBody>
                  <a:tcPr marL="38880" marR="38880">
                    <a:lnL w="12240">
                      <a:solidFill>
                        <a:srgbClr val="7F7F7F"/>
                      </a:solidFill>
                      <a:prstDash val="solid"/>
                    </a:lnL>
                    <a:lnR w="12240">
                      <a:solidFill>
                        <a:srgbClr val="7F7F7F"/>
                      </a:solidFill>
                      <a:prstDash val="solid"/>
                    </a:lnR>
                    <a:lnT w="12240">
                      <a:solidFill>
                        <a:srgbClr val="000000"/>
                      </a:solidFill>
                      <a:prstDash val="solid"/>
                    </a:lnT>
                    <a:lnB w="12240">
                      <a:solidFill>
                        <a:srgbClr val="7F7F7F"/>
                      </a:solidFill>
                      <a:prstDash val="solid"/>
                    </a:lnB>
                    <a:solidFill>
                      <a:srgbClr val="00B050"/>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262415">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rowSpan="2">
                  <a:txBody>
                    <a:bodyPr/>
                    <a:lstStyle/>
                    <a:p>
                      <a:pPr defTabSz="457200">
                        <a:lnSpc>
                          <a:spcPct val="100000"/>
                        </a:lnSpc>
                      </a:pPr>
                      <a:r>
                        <a:rPr lang="fr-FR" sz="800" b="0" strike="noStrike" spc="-1">
                          <a:solidFill>
                            <a:schemeClr val="dk1"/>
                          </a:solidFill>
                          <a:latin typeface="Calibri"/>
                          <a:ea typeface="Trebuchet MS"/>
                        </a:rPr>
                        <a:t>L’’élève n’est pas capable d’expliquer ni de justifier ses activités. Les réponses sont confuses même avec sollicitation du jury. Il lit sa fiche.</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7F7F7F"/>
                      </a:solidFill>
                      <a:prstDash val="solid"/>
                    </a:lnT>
                    <a:lnB w="12240">
                      <a:noFill/>
                      <a:prstDash val="solid"/>
                    </a:lnB>
                    <a:noFill/>
                  </a:tcPr>
                </a:tc>
                <a:tc rowSpan="2">
                  <a:txBody>
                    <a:bodyPr/>
                    <a:lstStyle/>
                    <a:p>
                      <a:pPr defTabSz="457200">
                        <a:lnSpc>
                          <a:spcPct val="100000"/>
                        </a:lnSpc>
                      </a:pPr>
                      <a:r>
                        <a:rPr lang="fr-FR" sz="800" b="0" strike="noStrike" spc="-1">
                          <a:solidFill>
                            <a:schemeClr val="dk1"/>
                          </a:solidFill>
                          <a:latin typeface="Calibri"/>
                          <a:ea typeface="Trebuchet MS"/>
                        </a:rPr>
                        <a:t>L’élève décrit succinctement les taches effectuées sans les justifier et/ou répond partiellement aux sollicitations du jury. Il lit sa fiche.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7F7F7F"/>
                      </a:solidFill>
                      <a:prstDash val="solid"/>
                    </a:lnT>
                    <a:lnB w="12240">
                      <a:noFill/>
                      <a:prstDash val="solid"/>
                    </a:lnB>
                    <a:noFill/>
                  </a:tcPr>
                </a:tc>
                <a:tc rowSpan="2">
                  <a:txBody>
                    <a:bodyPr/>
                    <a:lstStyle/>
                    <a:p>
                      <a:pPr defTabSz="457200">
                        <a:lnSpc>
                          <a:spcPct val="100000"/>
                        </a:lnSpc>
                      </a:pPr>
                      <a:r>
                        <a:rPr lang="fr-FR" sz="800" b="0" strike="noStrike" spc="-1">
                          <a:solidFill>
                            <a:schemeClr val="dk1"/>
                          </a:solidFill>
                          <a:latin typeface="Calibri"/>
                          <a:ea typeface="Trebuchet MS"/>
                        </a:rPr>
                        <a:t>L’élève décrit les taches effectuées en PFMP avec clarté il est capable de les justifier succinctement.</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Il s’exprime en se détachant un peu de sa fiche.</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7F7F7F"/>
                      </a:solidFill>
                      <a:prstDash val="solid"/>
                    </a:lnT>
                    <a:lnB w="12240">
                      <a:noFill/>
                      <a:prstDash val="solid"/>
                    </a:lnB>
                    <a:noFill/>
                  </a:tcPr>
                </a:tc>
                <a:tc rowSpan="2">
                  <a:txBody>
                    <a:bodyPr/>
                    <a:lstStyle/>
                    <a:p>
                      <a:pPr defTabSz="457200">
                        <a:lnSpc>
                          <a:spcPct val="100000"/>
                        </a:lnSpc>
                      </a:pPr>
                      <a:r>
                        <a:rPr lang="fr-FR" sz="800" b="0" strike="noStrike" spc="-1">
                          <a:solidFill>
                            <a:schemeClr val="dk1"/>
                          </a:solidFill>
                          <a:latin typeface="Calibri"/>
                          <a:ea typeface="Trebuchet MS"/>
                        </a:rPr>
                        <a:t>L’élève décrit et justifie sans l’aide du jury les tâches effectuées pendant la PFMP. Il s’exprime en se détachant de sa fiche</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7F7F7F"/>
                      </a:solidFill>
                      <a:prstDash val="solid"/>
                    </a:lnT>
                    <a:lnB w="12240">
                      <a:noFill/>
                      <a:prstDash val="solid"/>
                    </a:lnB>
                    <a:no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2"/>
                  </a:ext>
                </a:extLst>
              </a:tr>
              <a:tr h="710830">
                <a:tc>
                  <a:txBody>
                    <a:bodyPr/>
                    <a:lstStyle/>
                    <a:p>
                      <a:pPr algn="ctr" defTabSz="457200">
                        <a:lnSpc>
                          <a:spcPts val="1199"/>
                        </a:lnSpc>
                        <a:tabLst>
                          <a:tab pos="2430720" algn="l"/>
                        </a:tabLst>
                      </a:pPr>
                      <a:r>
                        <a:rPr lang="fr-FR" sz="800" b="0" strike="noStrike" spc="-1">
                          <a:solidFill>
                            <a:schemeClr val="dk1"/>
                          </a:solidFill>
                          <a:latin typeface="Arial"/>
                          <a:ea typeface="Times New Roman"/>
                        </a:rPr>
                        <a:t>Compétences</a:t>
                      </a:r>
                      <a:endParaRPr lang="fr-FR" sz="800" b="0" strike="noStrike" spc="-1">
                        <a:solidFill>
                          <a:srgbClr val="000000"/>
                        </a:solidFill>
                        <a:latin typeface="Arial"/>
                      </a:endParaRPr>
                    </a:p>
                  </a:txBody>
                  <a:tcPr marL="38880" marR="38880" anchor="b">
                    <a:lnL w="12240">
                      <a:noFill/>
                      <a:prstDash val="solid"/>
                    </a:lnL>
                    <a:lnR w="12240">
                      <a:solidFill>
                        <a:srgbClr val="7F7F7F"/>
                      </a:solidFill>
                      <a:prstDash val="solid"/>
                    </a:lnR>
                    <a:lnT w="12240">
                      <a:noFill/>
                      <a:prstDash val="solid"/>
                    </a:lnT>
                    <a:lnB w="12240">
                      <a:noFill/>
                      <a:prstDash val="solid"/>
                    </a:lnB>
                    <a:no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marL="83880" algn="ctr" defTabSz="457200">
                        <a:lnSpc>
                          <a:spcPts val="1199"/>
                        </a:lnSpc>
                        <a:tabLst>
                          <a:tab pos="2430720" algn="l"/>
                        </a:tabLst>
                      </a:pPr>
                      <a:r>
                        <a:rPr lang="fr-FR" sz="800" b="0" strike="noStrike" spc="-1">
                          <a:solidFill>
                            <a:schemeClr val="dk1"/>
                          </a:solidFill>
                          <a:latin typeface="Arial"/>
                          <a:ea typeface="Times New Roman"/>
                        </a:rPr>
                        <a:t>Limites de connaissances</a:t>
                      </a:r>
                      <a:endParaRPr lang="fr-FR" sz="800" b="0" strike="noStrike" spc="-1">
                        <a:solidFill>
                          <a:srgbClr val="000000"/>
                        </a:solidFill>
                        <a:latin typeface="Arial"/>
                      </a:endParaRPr>
                    </a:p>
                  </a:txBody>
                  <a:tcPr marL="38880" marR="38880" anchor="b">
                    <a:lnL w="12240">
                      <a:solidFill>
                        <a:srgbClr val="7F7F7F"/>
                      </a:solidFill>
                      <a:prstDash val="solid"/>
                    </a:lnL>
                    <a:lnR w="12240">
                      <a:noFill/>
                      <a:prstDash val="solid"/>
                    </a:lnR>
                    <a:lnT w="12240">
                      <a:noFill/>
                      <a:prstDash val="solid"/>
                    </a:lnT>
                    <a:lnB w="12240">
                      <a:noFill/>
                      <a:prstDash val="solid"/>
                    </a:lnB>
                    <a:noFill/>
                  </a:tcPr>
                </a:tc>
                <a:extLst>
                  <a:ext uri="{0D108BD9-81ED-4DB2-BD59-A6C34878D82A}">
                    <a16:rowId xmlns:a16="http://schemas.microsoft.com/office/drawing/2014/main" val="10003"/>
                  </a:ext>
                </a:extLst>
              </a:tr>
              <a:tr h="208784">
                <a:tc gridSpan="6">
                  <a:txBody>
                    <a:bodyPr/>
                    <a:lstStyle/>
                    <a:p>
                      <a:pPr defTabSz="457200">
                        <a:lnSpc>
                          <a:spcPts val="1199"/>
                        </a:lnSpc>
                        <a:tabLst>
                          <a:tab pos="2430720" algn="l"/>
                        </a:tabLst>
                      </a:pPr>
                      <a:r>
                        <a:rPr lang="fr-FR" sz="800" b="0" strike="noStrike" spc="-1">
                          <a:solidFill>
                            <a:schemeClr val="dk1"/>
                          </a:solidFill>
                          <a:latin typeface="Arial"/>
                          <a:ea typeface="Times New Roman"/>
                        </a:rPr>
                        <a:t>C 1.3.1 Gérer le linge sale</a:t>
                      </a:r>
                      <a:endParaRPr lang="fr-FR" sz="800" b="0" strike="noStrike" spc="-1">
                        <a:solidFill>
                          <a:srgbClr val="000000"/>
                        </a:solidFill>
                        <a:latin typeface="Arial"/>
                      </a:endParaRPr>
                    </a:p>
                  </a:txBody>
                  <a:tcPr marL="38880" marR="38880">
                    <a:lnL w="12240">
                      <a:solidFill>
                        <a:srgbClr val="7F7F7F"/>
                      </a:solidFill>
                      <a:prstDash val="solid"/>
                    </a:lnL>
                    <a:lnR w="12240">
                      <a:noFill/>
                      <a:prstDash val="solid"/>
                    </a:lnR>
                    <a:lnT w="12240">
                      <a:noFill/>
                      <a:prstDash val="solid"/>
                    </a:lnT>
                    <a:lnB w="12240">
                      <a:noFill/>
                      <a:prstDash val="solid"/>
                    </a:lnB>
                    <a:solidFill>
                      <a:srgbClr val="BDD6EE"/>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4"/>
                  </a:ext>
                </a:extLst>
              </a:tr>
              <a:tr h="965910">
                <a:tc>
                  <a:txBody>
                    <a:bodyPr/>
                    <a:lstStyle/>
                    <a:p>
                      <a:pPr defTabSz="457200">
                        <a:lnSpc>
                          <a:spcPct val="100000"/>
                        </a:lnSpc>
                      </a:pPr>
                      <a:r>
                        <a:rPr lang="fr-FR" sz="800" b="0" strike="noStrike" spc="-1">
                          <a:solidFill>
                            <a:schemeClr val="dk1"/>
                          </a:solidFill>
                          <a:latin typeface="Calibri"/>
                          <a:ea typeface="Trebuchet MS"/>
                        </a:rPr>
                        <a:t>Collecter/ entreposer le linge</a:t>
                      </a:r>
                      <a:endParaRPr lang="fr-FR" sz="800" b="0" strike="noStrike" spc="-1">
                        <a:solidFill>
                          <a:srgbClr val="000000"/>
                        </a:solidFill>
                        <a:latin typeface="Arial"/>
                      </a:endParaRPr>
                    </a:p>
                    <a:p>
                      <a:pPr defTabSz="457200">
                        <a:lnSpc>
                          <a:spcPct val="100000"/>
                        </a:lnSpc>
                      </a:pPr>
                      <a:r>
                        <a:rPr lang="fr-FR" sz="800" b="1" strike="noStrike" cap="small" spc="-1">
                          <a:solidFill>
                            <a:schemeClr val="dk1"/>
                          </a:solidFill>
                          <a:latin typeface="Calibri"/>
                          <a:ea typeface="Trebuchet MS"/>
                        </a:rPr>
                        <a:t> </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Trier le linge selon le procédé de lavage (à la main, à la machine)</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Trier le linge selon le code d’entretien</a:t>
                      </a:r>
                      <a:endParaRPr lang="fr-FR" sz="800" b="0" strike="noStrike" spc="-1">
                        <a:solidFill>
                          <a:srgbClr val="000000"/>
                        </a:solidFill>
                        <a:latin typeface="Arial"/>
                      </a:endParaRPr>
                    </a:p>
                  </a:txBody>
                  <a:tcPr marL="38880" marR="38880" anchor="ctr">
                    <a:lnL w="12240">
                      <a:solidFill>
                        <a:srgbClr val="7F7F7F"/>
                      </a:solidFill>
                      <a:prstDash val="solid"/>
                    </a:lnL>
                    <a:lnR w="12240">
                      <a:solidFill>
                        <a:srgbClr val="7F7F7F"/>
                      </a:solidFill>
                      <a:prstDash val="solid"/>
                    </a:lnR>
                    <a:lnT w="12240">
                      <a:noFill/>
                      <a:prstDash val="solid"/>
                    </a:lnT>
                    <a:lnB w="12240">
                      <a:noFill/>
                      <a:prstDash val="solid"/>
                    </a:lnB>
                    <a:noFill/>
                  </a:tcPr>
                </a:tc>
                <a:tc>
                  <a:txBody>
                    <a:bodyPr/>
                    <a:lstStyle/>
                    <a:p>
                      <a:pPr marL="83880" indent="-64080" defTabSz="457200">
                        <a:lnSpc>
                          <a:spcPts val="1199"/>
                        </a:lnSpc>
                        <a:tabLst>
                          <a:tab pos="0" algn="l"/>
                        </a:tabLst>
                      </a:pPr>
                      <a:r>
                        <a:rPr lang="fr-FR" sz="800" b="0" strike="noStrike" spc="-1">
                          <a:solidFill>
                            <a:schemeClr val="dk1"/>
                          </a:solidFill>
                          <a:latin typeface="Arial"/>
                          <a:ea typeface="Times New Roman"/>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tc>
                  <a:txBody>
                    <a:bodyPr/>
                    <a:lstStyle/>
                    <a:p>
                      <a:pPr marL="83880" indent="-64080" defTabSz="457200">
                        <a:lnSpc>
                          <a:spcPts val="1199"/>
                        </a:lnSpc>
                        <a:tabLst>
                          <a:tab pos="0" algn="l"/>
                        </a:tabLst>
                      </a:pPr>
                      <a:r>
                        <a:rPr lang="fr-FR" sz="800" b="0" strike="noStrike" spc="-1">
                          <a:solidFill>
                            <a:schemeClr val="dk1"/>
                          </a:solidFill>
                          <a:latin typeface="Arial"/>
                          <a:ea typeface="Times New Roman"/>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tc>
                  <a:txBody>
                    <a:bodyPr/>
                    <a:lstStyle/>
                    <a:p>
                      <a:pPr marL="83880" indent="-64080" defTabSz="457200">
                        <a:lnSpc>
                          <a:spcPts val="1199"/>
                        </a:lnSpc>
                        <a:tabLst>
                          <a:tab pos="0" algn="l"/>
                        </a:tabLst>
                      </a:pPr>
                      <a:r>
                        <a:rPr lang="fr-FR" sz="800" b="0" strike="noStrike" spc="-1">
                          <a:solidFill>
                            <a:schemeClr val="dk1"/>
                          </a:solidFill>
                          <a:latin typeface="Arial"/>
                          <a:ea typeface="Times New Roman"/>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000000"/>
                      </a:solidFill>
                      <a:prstDash val="solid"/>
                    </a:lnT>
                    <a:lnB w="12240">
                      <a:noFill/>
                      <a:prstDash val="solid"/>
                    </a:lnB>
                    <a:noFill/>
                  </a:tcPr>
                </a:tc>
                <a:tc>
                  <a:txBody>
                    <a:bodyPr/>
                    <a:lstStyle/>
                    <a:p>
                      <a:pPr marL="83880" indent="-64080" defTabSz="457200">
                        <a:lnSpc>
                          <a:spcPts val="1199"/>
                        </a:lnSpc>
                        <a:tabLst>
                          <a:tab pos="0" algn="l"/>
                        </a:tabLst>
                      </a:pPr>
                      <a:r>
                        <a:rPr lang="fr-FR" sz="800" b="0" strike="noStrike" spc="-1">
                          <a:solidFill>
                            <a:schemeClr val="dk1"/>
                          </a:solidFill>
                          <a:latin typeface="Arial"/>
                          <a:ea typeface="Times New Roman"/>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000000"/>
                      </a:solidFill>
                      <a:prstDash val="solid"/>
                    </a:lnT>
                    <a:lnB w="12240">
                      <a:noFill/>
                      <a:prstDash val="solid"/>
                    </a:lnB>
                    <a:noFill/>
                  </a:tcPr>
                </a:tc>
                <a:tc>
                  <a:txBody>
                    <a:bodyPr/>
                    <a:lstStyle/>
                    <a:p>
                      <a:pPr defTabSz="457200">
                        <a:lnSpc>
                          <a:spcPct val="100000"/>
                        </a:lnSpc>
                      </a:pPr>
                      <a:r>
                        <a:rPr lang="fr-FR" sz="800" b="0" strike="noStrike" spc="-1" dirty="0">
                          <a:solidFill>
                            <a:schemeClr val="dk1"/>
                          </a:solidFill>
                          <a:latin typeface="Calibri"/>
                          <a:ea typeface="Trebuchet MS"/>
                        </a:rPr>
                        <a:t>A partir d’un plan donné, repérer les circuits et justifier leur principe</a:t>
                      </a:r>
                      <a:endParaRPr lang="fr-FR" sz="800" b="0" strike="noStrike" spc="-1" dirty="0">
                        <a:solidFill>
                          <a:srgbClr val="000000"/>
                        </a:solidFill>
                        <a:latin typeface="Arial"/>
                      </a:endParaRPr>
                    </a:p>
                    <a:p>
                      <a:pPr defTabSz="457200">
                        <a:lnSpc>
                          <a:spcPct val="100000"/>
                        </a:lnSpc>
                      </a:pPr>
                      <a:r>
                        <a:rPr lang="fr-FR" sz="800" b="0" strike="noStrike" spc="-1" dirty="0">
                          <a:solidFill>
                            <a:schemeClr val="dk1"/>
                          </a:solidFill>
                          <a:latin typeface="Calibri"/>
                          <a:ea typeface="Trebuchet MS"/>
                        </a:rPr>
                        <a:t>A partir de situations de travail :</a:t>
                      </a:r>
                      <a:endParaRPr lang="fr-FR" sz="800" b="0" strike="noStrike" spc="-1" dirty="0">
                        <a:solidFill>
                          <a:srgbClr val="000000"/>
                        </a:solidFill>
                        <a:latin typeface="Arial"/>
                      </a:endParaRPr>
                    </a:p>
                    <a:p>
                      <a:pPr defTabSz="457200">
                        <a:lnSpc>
                          <a:spcPct val="100000"/>
                        </a:lnSpc>
                      </a:pPr>
                      <a:r>
                        <a:rPr lang="fr-FR" sz="800" b="0" strike="noStrike" spc="-1" dirty="0">
                          <a:solidFill>
                            <a:schemeClr val="dk1"/>
                          </a:solidFill>
                          <a:latin typeface="Calibri"/>
                          <a:ea typeface="Trebuchet MS"/>
                        </a:rPr>
                        <a:t>- Analyser les risques de biocontaminations lors de la circulation</a:t>
                      </a:r>
                      <a:endParaRPr lang="fr-FR" sz="800" b="0" strike="noStrike" spc="-1" dirty="0">
                        <a:solidFill>
                          <a:srgbClr val="000000"/>
                        </a:solidFill>
                        <a:latin typeface="Arial"/>
                      </a:endParaRPr>
                    </a:p>
                    <a:p>
                      <a:pPr defTabSz="457200">
                        <a:lnSpc>
                          <a:spcPct val="100000"/>
                        </a:lnSpc>
                      </a:pPr>
                      <a:r>
                        <a:rPr lang="fr-FR" sz="800" b="0" strike="noStrike" spc="-1" dirty="0">
                          <a:solidFill>
                            <a:schemeClr val="dk1"/>
                          </a:solidFill>
                          <a:latin typeface="Calibri"/>
                          <a:ea typeface="Trebuchet MS"/>
                        </a:rPr>
                        <a:t>- Repérer les aménagements selon la fonction des différentes zones de la lingerie et indiquer les répercussions sur l’activité ;</a:t>
                      </a:r>
                      <a:endParaRPr lang="fr-FR" sz="800" b="0" strike="noStrike" spc="-1" dirty="0">
                        <a:solidFill>
                          <a:srgbClr val="000000"/>
                        </a:solidFill>
                        <a:latin typeface="Arial"/>
                      </a:endParaRPr>
                    </a:p>
                    <a:p>
                      <a:pPr marL="20160" indent="-720" defTabSz="457200">
                        <a:lnSpc>
                          <a:spcPts val="1199"/>
                        </a:lnSpc>
                        <a:tabLst>
                          <a:tab pos="0" algn="l"/>
                        </a:tabLst>
                      </a:pPr>
                      <a:r>
                        <a:rPr lang="fr-FR" sz="800" b="0" strike="noStrike" spc="-1" dirty="0">
                          <a:solidFill>
                            <a:schemeClr val="dk1"/>
                          </a:solidFill>
                          <a:latin typeface="Calibri"/>
                          <a:ea typeface="Times New Roman"/>
                        </a:rPr>
                        <a:t>- Justifier les opérations d’entretien mis en œuvre, les modalités d’entretien du linge</a:t>
                      </a:r>
                      <a:endParaRPr lang="fr-FR" sz="800" b="0" strike="noStrike" spc="-1" dirty="0">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extLst>
                  <a:ext uri="{0D108BD9-81ED-4DB2-BD59-A6C34878D82A}">
                    <a16:rowId xmlns:a16="http://schemas.microsoft.com/office/drawing/2014/main" val="10005"/>
                  </a:ext>
                </a:extLst>
              </a:tr>
              <a:tr h="208784">
                <a:tc gridSpan="6">
                  <a:txBody>
                    <a:bodyPr/>
                    <a:lstStyle/>
                    <a:p>
                      <a:pPr defTabSz="457200">
                        <a:lnSpc>
                          <a:spcPts val="1199"/>
                        </a:lnSpc>
                        <a:tabLst>
                          <a:tab pos="2430720" algn="l"/>
                        </a:tabLst>
                      </a:pPr>
                      <a:r>
                        <a:rPr lang="fr-FR" sz="800" b="0" strike="noStrike" spc="-1">
                          <a:solidFill>
                            <a:schemeClr val="dk1"/>
                          </a:solidFill>
                          <a:latin typeface="Arial"/>
                          <a:ea typeface="Times New Roman"/>
                        </a:rPr>
                        <a:t>C 1.3.2 Assurer le suivi du linge sous-traité</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solidFill>
                      <a:srgbClr val="BDD6EE"/>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6"/>
                  </a:ext>
                </a:extLst>
              </a:tr>
              <a:tr h="417105">
                <a:tc>
                  <a:txBody>
                    <a:bodyPr/>
                    <a:lstStyle/>
                    <a:p>
                      <a:pPr defTabSz="457200">
                        <a:lnSpc>
                          <a:spcPct val="100000"/>
                        </a:lnSpc>
                      </a:pPr>
                      <a:r>
                        <a:rPr lang="fr-FR" sz="800" b="0" strike="noStrike" spc="-1">
                          <a:solidFill>
                            <a:schemeClr val="dk1"/>
                          </a:solidFill>
                          <a:latin typeface="Calibri"/>
                          <a:ea typeface="Trebuchet MS"/>
                        </a:rPr>
                        <a:t>Trier le linge</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Réceptionner le linge</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Contrôler les stocks</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000000"/>
                      </a:solid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000000"/>
                      </a:solid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A partir de situations de travail :</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Repérer les prestations des entreprises sous- traitantes ;</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Assurer le suivi du linge.</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extLst>
                  <a:ext uri="{0D108BD9-81ED-4DB2-BD59-A6C34878D82A}">
                    <a16:rowId xmlns:a16="http://schemas.microsoft.com/office/drawing/2014/main" val="10007"/>
                  </a:ext>
                </a:extLst>
              </a:tr>
              <a:tr h="208784">
                <a:tc gridSpan="6">
                  <a:txBody>
                    <a:bodyPr/>
                    <a:lstStyle/>
                    <a:p>
                      <a:pPr defTabSz="457200">
                        <a:lnSpc>
                          <a:spcPts val="1199"/>
                        </a:lnSpc>
                        <a:tabLst>
                          <a:tab pos="2430720" algn="l"/>
                        </a:tabLst>
                      </a:pPr>
                      <a:r>
                        <a:rPr lang="fr-FR" sz="800" b="0" strike="noStrike" spc="-1">
                          <a:solidFill>
                            <a:schemeClr val="dk1"/>
                          </a:solidFill>
                          <a:latin typeface="Arial"/>
                          <a:ea typeface="Times New Roman"/>
                        </a:rPr>
                        <a:t>C 1.3.3 Laver, sécher, repasser et plier le linge</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solidFill>
                      <a:srgbClr val="BDD6EE"/>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8"/>
                  </a:ext>
                </a:extLst>
              </a:tr>
              <a:tr h="973245">
                <a:tc>
                  <a:txBody>
                    <a:bodyPr/>
                    <a:lstStyle/>
                    <a:p>
                      <a:pPr defTabSz="457200">
                        <a:lnSpc>
                          <a:spcPct val="100000"/>
                        </a:lnSpc>
                      </a:pPr>
                      <a:r>
                        <a:rPr lang="fr-FR" sz="800" b="0" strike="noStrike" spc="-1">
                          <a:solidFill>
                            <a:schemeClr val="dk1"/>
                          </a:solidFill>
                          <a:latin typeface="Calibri"/>
                          <a:ea typeface="Trebuchet MS"/>
                        </a:rPr>
                        <a:t>Laver en machine le linge</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Mettre en place le séchage naturel ou mécanique</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Repasser le linge</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Plier le linge</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Entretenir les accessoires vestimentaires</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Entreposer le linge en vue du repassage</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Entretenir le matériel de repassage</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000000"/>
                      </a:solid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000000"/>
                      </a:solid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Justifier les précautions à prendre avant, pendant et après les traitements du linge</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p>
                      <a:pPr defTabSz="457200">
                        <a:lnSpc>
                          <a:spcPts val="1199"/>
                        </a:lnSpc>
                        <a:tabLst>
                          <a:tab pos="2430720" algn="l"/>
                        </a:tabLst>
                      </a:pPr>
                      <a:r>
                        <a:rPr lang="fr-FR" sz="800" b="0" strike="noStrike" spc="-1">
                          <a:solidFill>
                            <a:schemeClr val="dk1"/>
                          </a:solidFill>
                          <a:latin typeface="Calibri"/>
                          <a:ea typeface="Times New Roman"/>
                        </a:rPr>
                        <a:t>Justifier les mesures de prévention</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extLst>
                  <a:ext uri="{0D108BD9-81ED-4DB2-BD59-A6C34878D82A}">
                    <a16:rowId xmlns:a16="http://schemas.microsoft.com/office/drawing/2014/main" val="10009"/>
                  </a:ext>
                </a:extLst>
              </a:tr>
              <a:tr h="208784">
                <a:tc gridSpan="6">
                  <a:txBody>
                    <a:bodyPr/>
                    <a:lstStyle/>
                    <a:p>
                      <a:pPr defTabSz="457200">
                        <a:lnSpc>
                          <a:spcPts val="1199"/>
                        </a:lnSpc>
                        <a:tabLst>
                          <a:tab pos="2430720" algn="l"/>
                        </a:tabLst>
                      </a:pPr>
                      <a:r>
                        <a:rPr lang="fr-FR" sz="800" b="0" strike="noStrike" spc="-1">
                          <a:solidFill>
                            <a:schemeClr val="dk1"/>
                          </a:solidFill>
                          <a:latin typeface="Arial"/>
                          <a:ea typeface="Times New Roman"/>
                        </a:rPr>
                        <a:t>C 1.3.4 Réaliser des travaux de réfection du linge et du suivi</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solidFill>
                      <a:srgbClr val="BDD6EE"/>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10"/>
                  </a:ext>
                </a:extLst>
              </a:tr>
              <a:tr h="528333">
                <a:tc>
                  <a:txBody>
                    <a:bodyPr/>
                    <a:lstStyle/>
                    <a:p>
                      <a:pPr defTabSz="457200">
                        <a:lnSpc>
                          <a:spcPct val="100000"/>
                        </a:lnSpc>
                      </a:pPr>
                      <a:r>
                        <a:rPr lang="fr-FR" sz="800" b="0" strike="noStrike" spc="-1">
                          <a:solidFill>
                            <a:schemeClr val="dk1"/>
                          </a:solidFill>
                          <a:latin typeface="Calibri"/>
                          <a:ea typeface="Trebuchet MS"/>
                        </a:rPr>
                        <a:t>Raccommoder un vêtement</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Adapter un vêtement (ourlet/bouton…)</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Marquer le linge</a:t>
                      </a:r>
                      <a:endParaRPr lang="fr-FR" sz="800" b="0" strike="noStrike" spc="-1">
                        <a:solidFill>
                          <a:srgbClr val="000000"/>
                        </a:solidFill>
                        <a:latin typeface="Arial"/>
                      </a:endParaRPr>
                    </a:p>
                    <a:p>
                      <a:pPr defTabSz="457200">
                        <a:lnSpc>
                          <a:spcPct val="100000"/>
                        </a:lnSpc>
                      </a:pPr>
                      <a:r>
                        <a:rPr lang="fr-FR" sz="800" b="0" strike="noStrike" spc="-1">
                          <a:solidFill>
                            <a:schemeClr val="dk1"/>
                          </a:solidFill>
                          <a:latin typeface="Calibri"/>
                          <a:ea typeface="Trebuchet MS"/>
                        </a:rPr>
                        <a:t>Réaliser l’inventaire du linge</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000000"/>
                      </a:solidFill>
                      <a:prstDash val="solid"/>
                    </a:lnT>
                    <a:lnB w="12240">
                      <a:noFill/>
                      <a:prstDash val="solid"/>
                    </a:lnB>
                    <a:noFill/>
                  </a:tcPr>
                </a:tc>
                <a:tc>
                  <a:txBody>
                    <a:bodyPr/>
                    <a:lstStyle/>
                    <a:p>
                      <a:pPr defTabSz="457200">
                        <a:lnSpc>
                          <a:spcPct val="100000"/>
                        </a:lnSpc>
                      </a:pPr>
                      <a:r>
                        <a:rPr lang="fr-FR" sz="800" b="0" strike="noStrike" spc="-1">
                          <a:solidFill>
                            <a:schemeClr val="dk1"/>
                          </a:solidFill>
                          <a:latin typeface="Calibri"/>
                          <a:ea typeface="Trebuchet MS"/>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000000"/>
                      </a:solidFill>
                      <a:prstDash val="solid"/>
                    </a:lnT>
                    <a:lnB w="12240">
                      <a:noFill/>
                      <a:prstDash val="solid"/>
                    </a:lnB>
                    <a:noFill/>
                  </a:tcPr>
                </a:tc>
                <a:tc>
                  <a:txBody>
                    <a:bodyPr/>
                    <a:lstStyle/>
                    <a:p>
                      <a:pPr defTabSz="457200">
                        <a:lnSpc>
                          <a:spcPts val="1199"/>
                        </a:lnSpc>
                        <a:tabLst>
                          <a:tab pos="2430720" algn="l"/>
                        </a:tabLst>
                      </a:pPr>
                      <a:r>
                        <a:rPr lang="fr-FR" sz="800" b="0" strike="noStrike" spc="-1">
                          <a:solidFill>
                            <a:schemeClr val="dk1"/>
                          </a:solidFill>
                          <a:latin typeface="Calibri"/>
                          <a:ea typeface="Times New Roman"/>
                        </a:rPr>
                        <a:t>A partir de situations de travail : proposer une solution adaptée</a:t>
                      </a:r>
                      <a:endParaRPr lang="fr-FR" sz="800" b="0" strike="noStrike" spc="-1">
                        <a:solidFill>
                          <a:srgbClr val="000000"/>
                        </a:solidFill>
                        <a:latin typeface="Arial"/>
                      </a:endParaRPr>
                    </a:p>
                  </a:txBody>
                  <a:tcPr marL="38880" marR="38880" anchor="ctr">
                    <a:lnL w="12240">
                      <a:solidFill>
                        <a:srgbClr val="7F7F7F"/>
                      </a:solidFill>
                      <a:prstDash val="solid"/>
                    </a:lnL>
                    <a:lnR w="12240">
                      <a:solidFill>
                        <a:srgbClr val="7F7F7F"/>
                      </a:solidFill>
                      <a:prstDash val="solid"/>
                    </a:lnR>
                    <a:lnT w="12240">
                      <a:noFill/>
                      <a:prstDash val="solid"/>
                    </a:lnT>
                    <a:lnB w="12240">
                      <a:noFill/>
                      <a:prstDash val="solid"/>
                    </a:lnB>
                    <a:noFill/>
                  </a:tcPr>
                </a:tc>
                <a:extLst>
                  <a:ext uri="{0D108BD9-81ED-4DB2-BD59-A6C34878D82A}">
                    <a16:rowId xmlns:a16="http://schemas.microsoft.com/office/drawing/2014/main" val="10011"/>
                  </a:ext>
                </a:extLst>
              </a:tr>
              <a:tr h="208784">
                <a:tc gridSpan="6">
                  <a:txBody>
                    <a:bodyPr/>
                    <a:lstStyle/>
                    <a:p>
                      <a:pPr defTabSz="457200">
                        <a:lnSpc>
                          <a:spcPts val="1199"/>
                        </a:lnSpc>
                        <a:tabLst>
                          <a:tab pos="2430720" algn="l"/>
                        </a:tabLst>
                      </a:pPr>
                      <a:r>
                        <a:rPr lang="fr-FR" sz="800" b="0" strike="noStrike" spc="-1">
                          <a:solidFill>
                            <a:schemeClr val="dk1"/>
                          </a:solidFill>
                          <a:latin typeface="Arial"/>
                          <a:ea typeface="Times New Roman"/>
                        </a:rPr>
                        <a:t>C 1.3.5 Distribuer et ranger le linge</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noFill/>
                      <a:prstDash val="solid"/>
                    </a:lnB>
                    <a:solidFill>
                      <a:srgbClr val="BDD6EE"/>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12"/>
                  </a:ext>
                </a:extLst>
              </a:tr>
              <a:tr h="649633">
                <a:tc>
                  <a:txBody>
                    <a:bodyPr/>
                    <a:lstStyle/>
                    <a:p>
                      <a:pPr defTabSz="457200">
                        <a:lnSpc>
                          <a:spcPct val="100000"/>
                        </a:lnSpc>
                      </a:pPr>
                      <a:r>
                        <a:rPr lang="fr-FR" sz="800" b="0" strike="noStrike" spc="-1">
                          <a:solidFill>
                            <a:schemeClr val="dk1"/>
                          </a:solidFill>
                          <a:latin typeface="Calibri"/>
                          <a:ea typeface="Times New Roman"/>
                        </a:rPr>
                        <a:t>Trier le linge et les vêtements vestimentaires</a:t>
                      </a:r>
                      <a:endParaRPr lang="fr-FR" sz="800" b="0" strike="noStrike" spc="-1">
                        <a:solidFill>
                          <a:srgbClr val="000000"/>
                        </a:solidFill>
                        <a:latin typeface="Arial"/>
                      </a:endParaRPr>
                    </a:p>
                    <a:p>
                      <a:pPr defTabSz="457200">
                        <a:lnSpc>
                          <a:spcPts val="1199"/>
                        </a:lnSpc>
                        <a:tabLst>
                          <a:tab pos="2430720" algn="l"/>
                        </a:tabLst>
                      </a:pPr>
                      <a:r>
                        <a:rPr lang="fr-FR" sz="800" b="0" strike="noStrike" spc="-1">
                          <a:solidFill>
                            <a:schemeClr val="dk1"/>
                          </a:solidFill>
                          <a:latin typeface="Calibri"/>
                          <a:ea typeface="Times New Roman"/>
                        </a:rPr>
                        <a:t>Stocker le linge en fonction de la distribution</a:t>
                      </a:r>
                      <a:endParaRPr lang="fr-FR" sz="800" b="0" strike="noStrike" spc="-1">
                        <a:solidFill>
                          <a:srgbClr val="000000"/>
                        </a:solidFill>
                        <a:latin typeface="Arial"/>
                      </a:endParaRPr>
                    </a:p>
                    <a:p>
                      <a:pPr defTabSz="457200">
                        <a:lnSpc>
                          <a:spcPts val="1199"/>
                        </a:lnSpc>
                        <a:tabLst>
                          <a:tab pos="2430720" algn="l"/>
                        </a:tabLst>
                      </a:pPr>
                      <a:r>
                        <a:rPr lang="fr-FR" sz="800" b="0" strike="noStrike" spc="-1">
                          <a:solidFill>
                            <a:schemeClr val="dk1"/>
                          </a:solidFill>
                          <a:latin typeface="Calibri"/>
                          <a:ea typeface="Times New Roman"/>
                        </a:rPr>
                        <a:t>Ranger le linge dans l’espace privé</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solidFill>
                        <a:srgbClr val="7F7F7F"/>
                      </a:solidFill>
                      <a:prstDash val="solid"/>
                    </a:lnB>
                    <a:noFill/>
                  </a:tcPr>
                </a:tc>
                <a:tc>
                  <a:txBody>
                    <a:bodyPr/>
                    <a:lstStyle/>
                    <a:p>
                      <a:pPr algn="ctr" defTabSz="457200">
                        <a:lnSpc>
                          <a:spcPts val="1199"/>
                        </a:lnSpc>
                        <a:tabLst>
                          <a:tab pos="2430720" algn="l"/>
                        </a:tabLst>
                      </a:pPr>
                      <a:r>
                        <a:rPr lang="fr-FR" sz="800" b="0" strike="noStrike" spc="-1">
                          <a:solidFill>
                            <a:schemeClr val="dk1"/>
                          </a:solidFill>
                          <a:latin typeface="Arial"/>
                          <a:ea typeface="Times New Roman"/>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solidFill>
                        <a:srgbClr val="7F7F7F"/>
                      </a:solidFill>
                      <a:prstDash val="solid"/>
                    </a:lnB>
                    <a:noFill/>
                  </a:tcPr>
                </a:tc>
                <a:tc>
                  <a:txBody>
                    <a:bodyPr/>
                    <a:lstStyle/>
                    <a:p>
                      <a:pPr algn="ctr" defTabSz="457200">
                        <a:lnSpc>
                          <a:spcPts val="1199"/>
                        </a:lnSpc>
                        <a:tabLst>
                          <a:tab pos="2430720" algn="l"/>
                        </a:tabLst>
                      </a:pPr>
                      <a:r>
                        <a:rPr lang="fr-FR" sz="800" b="0" strike="noStrike" spc="-1">
                          <a:solidFill>
                            <a:schemeClr val="dk1"/>
                          </a:solidFill>
                          <a:latin typeface="Arial"/>
                          <a:ea typeface="Times New Roman"/>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solidFill>
                        <a:srgbClr val="7F7F7F"/>
                      </a:solidFill>
                      <a:prstDash val="solid"/>
                    </a:lnB>
                    <a:noFill/>
                  </a:tcPr>
                </a:tc>
                <a:tc>
                  <a:txBody>
                    <a:bodyPr/>
                    <a:lstStyle/>
                    <a:p>
                      <a:pPr algn="ctr" defTabSz="457200">
                        <a:lnSpc>
                          <a:spcPts val="1199"/>
                        </a:lnSpc>
                        <a:tabLst>
                          <a:tab pos="2430720" algn="l"/>
                        </a:tabLst>
                      </a:pPr>
                      <a:r>
                        <a:rPr lang="fr-FR" sz="800" b="0" strike="noStrike" spc="-1">
                          <a:solidFill>
                            <a:schemeClr val="dk1"/>
                          </a:solidFill>
                          <a:latin typeface="Arial"/>
                          <a:ea typeface="Times New Roman"/>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000000"/>
                      </a:solidFill>
                      <a:prstDash val="solid"/>
                    </a:lnT>
                    <a:lnB w="12240">
                      <a:solidFill>
                        <a:srgbClr val="7F7F7F"/>
                      </a:solidFill>
                      <a:prstDash val="solid"/>
                    </a:lnB>
                    <a:noFill/>
                  </a:tcPr>
                </a:tc>
                <a:tc>
                  <a:txBody>
                    <a:bodyPr/>
                    <a:lstStyle/>
                    <a:p>
                      <a:pPr algn="ctr" defTabSz="457200">
                        <a:lnSpc>
                          <a:spcPts val="1199"/>
                        </a:lnSpc>
                        <a:tabLst>
                          <a:tab pos="2430720" algn="l"/>
                        </a:tabLst>
                      </a:pPr>
                      <a:r>
                        <a:rPr lang="fr-FR" sz="800" b="0" strike="noStrike" spc="-1">
                          <a:solidFill>
                            <a:schemeClr val="dk1"/>
                          </a:solidFill>
                          <a:latin typeface="Arial"/>
                          <a:ea typeface="Times New Roman"/>
                        </a:rPr>
                        <a:t> </a:t>
                      </a:r>
                      <a:endParaRPr lang="fr-FR" sz="800" b="0" strike="noStrike" spc="-1">
                        <a:solidFill>
                          <a:srgbClr val="000000"/>
                        </a:solidFill>
                        <a:latin typeface="Arial"/>
                      </a:endParaRPr>
                    </a:p>
                  </a:txBody>
                  <a:tcPr marL="38880" marR="38880">
                    <a:lnL w="12240">
                      <a:solidFill>
                        <a:srgbClr val="7F7F7F"/>
                      </a:solidFill>
                      <a:prstDash val="solid"/>
                    </a:lnL>
                    <a:lnR w="12240">
                      <a:solidFill>
                        <a:srgbClr val="7F7F7F"/>
                      </a:solidFill>
                      <a:prstDash val="solid"/>
                    </a:lnR>
                    <a:lnT w="12240">
                      <a:solidFill>
                        <a:srgbClr val="000000"/>
                      </a:solidFill>
                      <a:prstDash val="solid"/>
                    </a:lnT>
                    <a:lnB w="12240">
                      <a:solidFill>
                        <a:srgbClr val="7F7F7F"/>
                      </a:solidFill>
                      <a:prstDash val="solid"/>
                    </a:lnB>
                    <a:noFill/>
                  </a:tcPr>
                </a:tc>
                <a:tc>
                  <a:txBody>
                    <a:bodyPr/>
                    <a:lstStyle/>
                    <a:p>
                      <a:pPr defTabSz="457200">
                        <a:lnSpc>
                          <a:spcPct val="100000"/>
                        </a:lnSpc>
                      </a:pPr>
                      <a:r>
                        <a:rPr lang="fr-FR" sz="800" b="0" strike="noStrike" spc="-1" dirty="0">
                          <a:solidFill>
                            <a:schemeClr val="dk1"/>
                          </a:solidFill>
                          <a:latin typeface="Calibri"/>
                          <a:ea typeface="Trebuchet MS"/>
                        </a:rPr>
                        <a:t>A partir de situations de travail :</a:t>
                      </a:r>
                      <a:endParaRPr lang="fr-FR" sz="800" b="0" strike="noStrike" spc="-1" dirty="0">
                        <a:solidFill>
                          <a:srgbClr val="000000"/>
                        </a:solidFill>
                        <a:latin typeface="Arial"/>
                      </a:endParaRPr>
                    </a:p>
                    <a:p>
                      <a:pPr defTabSz="457200">
                        <a:lnSpc>
                          <a:spcPts val="1199"/>
                        </a:lnSpc>
                        <a:tabLst>
                          <a:tab pos="2430720" algn="l"/>
                        </a:tabLst>
                      </a:pPr>
                      <a:r>
                        <a:rPr lang="fr-FR" sz="800" b="0" strike="noStrike" spc="-1" dirty="0">
                          <a:solidFill>
                            <a:schemeClr val="dk1"/>
                          </a:solidFill>
                          <a:latin typeface="Calibri"/>
                          <a:ea typeface="Times New Roman"/>
                        </a:rPr>
                        <a:t>Renseigner les documents de suivi du linge du résident</a:t>
                      </a:r>
                      <a:endParaRPr lang="fr-FR" sz="800" b="0" strike="noStrike" spc="-1" dirty="0">
                        <a:solidFill>
                          <a:srgbClr val="000000"/>
                        </a:solidFill>
                        <a:latin typeface="Arial"/>
                      </a:endParaRPr>
                    </a:p>
                  </a:txBody>
                  <a:tcPr marL="38880" marR="38880">
                    <a:lnL w="12240">
                      <a:solidFill>
                        <a:srgbClr val="7F7F7F"/>
                      </a:solidFill>
                      <a:prstDash val="solid"/>
                    </a:lnL>
                    <a:lnR w="12240">
                      <a:solidFill>
                        <a:srgbClr val="7F7F7F"/>
                      </a:solidFill>
                      <a:prstDash val="solid"/>
                    </a:lnR>
                    <a:lnT w="12240">
                      <a:noFill/>
                      <a:prstDash val="solid"/>
                    </a:lnT>
                    <a:lnB w="12240">
                      <a:solidFill>
                        <a:srgbClr val="7F7F7F"/>
                      </a:solidFill>
                      <a:prstDash val="solid"/>
                    </a:lnB>
                    <a:noFill/>
                  </a:tcPr>
                </a:tc>
                <a:extLst>
                  <a:ext uri="{0D108BD9-81ED-4DB2-BD59-A6C34878D82A}">
                    <a16:rowId xmlns:a16="http://schemas.microsoft.com/office/drawing/2014/main" val="10013"/>
                  </a:ext>
                </a:extLst>
              </a:tr>
            </a:tbl>
          </a:graphicData>
        </a:graphic>
      </p:graphicFrame>
      <p:sp>
        <p:nvSpPr>
          <p:cNvPr id="416" name="Flèche : droite 9"/>
          <p:cNvSpPr/>
          <p:nvPr/>
        </p:nvSpPr>
        <p:spPr>
          <a:xfrm>
            <a:off x="3455135" y="695160"/>
            <a:ext cx="3816000" cy="217080"/>
          </a:xfrm>
          <a:prstGeom prst="rightArrow">
            <a:avLst>
              <a:gd name="adj1" fmla="val 50000"/>
              <a:gd name="adj2" fmla="val 50000"/>
            </a:avLst>
          </a:prstGeom>
          <a:solidFill>
            <a:srgbClr val="90C226"/>
          </a:solidFill>
          <a:ln cap="rnd">
            <a:solidFill>
              <a:srgbClr val="6A8F1C"/>
            </a:solidFill>
            <a:round/>
          </a:ln>
        </p:spPr>
        <p:style>
          <a:lnRef idx="2">
            <a:schemeClr val="accent1">
              <a:shade val="50000"/>
            </a:schemeClr>
          </a:lnRef>
          <a:fillRef idx="1">
            <a:schemeClr val="accent1"/>
          </a:fillRef>
          <a:effectRef idx="0">
            <a:schemeClr val="accent1"/>
          </a:effectRef>
          <a:fontRef idx="minor"/>
        </p:style>
        <p:txBody>
          <a:bodyPr numCol="1" spcCol="0" anchor="ctr">
            <a:noAutofit/>
          </a:bodyPr>
          <a:lstStyle/>
          <a:p>
            <a:pPr algn="ctr" defTabSz="457200">
              <a:lnSpc>
                <a:spcPct val="100000"/>
              </a:lnSpc>
            </a:pPr>
            <a:r>
              <a:rPr lang="fr-FR" sz="1000" b="0" strike="noStrike" spc="-1">
                <a:solidFill>
                  <a:schemeClr val="lt1"/>
                </a:solidFill>
                <a:latin typeface="Arial"/>
                <a:ea typeface="Times New Roman"/>
              </a:rPr>
              <a:t>               </a:t>
            </a:r>
            <a:endParaRPr lang="fr-FR" sz="1000" b="0" strike="noStrike" spc="-1">
              <a:solidFill>
                <a:srgbClr val="000000"/>
              </a:solidFill>
              <a:latin typeface="Arial"/>
            </a:endParaRPr>
          </a:p>
        </p:txBody>
      </p:sp>
      <p:sp>
        <p:nvSpPr>
          <p:cNvPr id="417" name="Rectangle 10"/>
          <p:cNvSpPr/>
          <p:nvPr/>
        </p:nvSpPr>
        <p:spPr>
          <a:xfrm>
            <a:off x="1811520" y="52560"/>
            <a:ext cx="10289160" cy="639360"/>
          </a:xfrm>
          <a:prstGeom prst="rect">
            <a:avLst/>
          </a:prstGeom>
          <a:solidFill>
            <a:schemeClr val="accent1">
              <a:lumMod val="20000"/>
              <a:lumOff val="80000"/>
            </a:schemeClr>
          </a:solidFill>
          <a:ln w="0">
            <a:noFill/>
          </a:ln>
        </p:spPr>
        <p:style>
          <a:lnRef idx="0">
            <a:scrgbClr r="0" g="0" b="0"/>
          </a:lnRef>
          <a:fillRef idx="0">
            <a:scrgbClr r="0" g="0" b="0"/>
          </a:fillRef>
          <a:effectRef idx="0">
            <a:scrgbClr r="0" g="0" b="0"/>
          </a:effectRef>
          <a:fontRef idx="minor"/>
        </p:style>
        <p:txBody>
          <a:bodyPr numCol="1" spcCol="0" anchor="ctr">
            <a:spAutoFit/>
          </a:bodyPr>
          <a:lstStyle/>
          <a:p>
            <a:pPr defTabSz="914400">
              <a:lnSpc>
                <a:spcPct val="100000"/>
              </a:lnSpc>
              <a:tabLst>
                <a:tab pos="0" algn="l"/>
              </a:tabLst>
            </a:pPr>
            <a:r>
              <a:rPr lang="fr-FR" sz="1800" b="1" strike="noStrike" spc="-1">
                <a:solidFill>
                  <a:schemeClr val="dk1"/>
                </a:solidFill>
                <a:latin typeface="Arial"/>
                <a:ea typeface="Times New Roman"/>
              </a:rPr>
              <a:t>Proposition d’outils</a:t>
            </a:r>
            <a:endParaRPr lang="fr-FR" sz="1800" b="0" strike="noStrike" spc="-1">
              <a:solidFill>
                <a:srgbClr val="000000"/>
              </a:solidFill>
              <a:latin typeface="Arial"/>
            </a:endParaRPr>
          </a:p>
          <a:p>
            <a:pPr defTabSz="914400">
              <a:lnSpc>
                <a:spcPct val="100000"/>
              </a:lnSpc>
              <a:tabLst>
                <a:tab pos="2430360" algn="l"/>
              </a:tabLst>
            </a:pPr>
            <a:r>
              <a:rPr lang="fr-FR" sz="1800" b="1" strike="noStrike" spc="-1">
                <a:solidFill>
                  <a:schemeClr val="dk1"/>
                </a:solidFill>
                <a:latin typeface="Arial"/>
                <a:ea typeface="Times New Roman"/>
              </a:rPr>
              <a:t>Grille d’aide à l’évaluation EP1 SE2 – entretien du linge</a:t>
            </a:r>
            <a:endParaRPr lang="fr-FR" sz="1800" b="0" strike="noStrike" spc="-1">
              <a:solidFill>
                <a:srgbClr val="000000"/>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Google Shape;123;p4"/>
          <p:cNvPicPr/>
          <p:nvPr/>
        </p:nvPicPr>
        <p:blipFill>
          <a:blip r:embed="rId2"/>
          <a:stretch/>
        </p:blipFill>
        <p:spPr>
          <a:xfrm>
            <a:off x="91080" y="49320"/>
            <a:ext cx="1720080" cy="1272960"/>
          </a:xfrm>
          <a:prstGeom prst="rect">
            <a:avLst/>
          </a:prstGeom>
          <a:ln w="0">
            <a:noFill/>
          </a:ln>
        </p:spPr>
      </p:pic>
      <p:sp>
        <p:nvSpPr>
          <p:cNvPr id="419" name="Rectangle 10"/>
          <p:cNvSpPr/>
          <p:nvPr/>
        </p:nvSpPr>
        <p:spPr>
          <a:xfrm>
            <a:off x="1811520" y="52560"/>
            <a:ext cx="10289160" cy="639360"/>
          </a:xfrm>
          <a:prstGeom prst="rect">
            <a:avLst/>
          </a:prstGeom>
          <a:solidFill>
            <a:schemeClr val="accent1">
              <a:lumMod val="20000"/>
              <a:lumOff val="80000"/>
            </a:schemeClr>
          </a:solidFill>
          <a:ln w="0">
            <a:noFill/>
          </a:ln>
        </p:spPr>
        <p:style>
          <a:lnRef idx="0">
            <a:scrgbClr r="0" g="0" b="0"/>
          </a:lnRef>
          <a:fillRef idx="0">
            <a:scrgbClr r="0" g="0" b="0"/>
          </a:fillRef>
          <a:effectRef idx="0">
            <a:scrgbClr r="0" g="0" b="0"/>
          </a:effectRef>
          <a:fontRef idx="minor"/>
        </p:style>
        <p:txBody>
          <a:bodyPr numCol="1" spcCol="0" anchor="ctr">
            <a:spAutoFit/>
          </a:bodyPr>
          <a:lstStyle/>
          <a:p>
            <a:pPr defTabSz="914400">
              <a:lnSpc>
                <a:spcPct val="100000"/>
              </a:lnSpc>
              <a:tabLst>
                <a:tab pos="0" algn="l"/>
              </a:tabLst>
            </a:pPr>
            <a:r>
              <a:rPr lang="fr-FR" sz="1800" b="1" strike="noStrike" spc="-1">
                <a:solidFill>
                  <a:schemeClr val="dk1"/>
                </a:solidFill>
                <a:latin typeface="Arial"/>
                <a:ea typeface="Times New Roman"/>
              </a:rPr>
              <a:t>Proposition d’outils</a:t>
            </a:r>
            <a:endParaRPr lang="fr-FR" sz="1800" b="0" strike="noStrike" spc="-1">
              <a:solidFill>
                <a:srgbClr val="000000"/>
              </a:solidFill>
              <a:latin typeface="Arial"/>
            </a:endParaRPr>
          </a:p>
          <a:p>
            <a:pPr defTabSz="914400">
              <a:lnSpc>
                <a:spcPct val="100000"/>
              </a:lnSpc>
              <a:tabLst>
                <a:tab pos="0" algn="l"/>
              </a:tabLst>
            </a:pPr>
            <a:r>
              <a:rPr lang="fr-FR" sz="1800" b="1" strike="noStrike" spc="-1">
                <a:solidFill>
                  <a:schemeClr val="dk1"/>
                </a:solidFill>
                <a:latin typeface="Arial"/>
                <a:ea typeface="Times New Roman"/>
              </a:rPr>
              <a:t>Aide à l’évaluation EP1 SE2 – entretien du linge</a:t>
            </a:r>
            <a:endParaRPr lang="fr-FR" sz="1800" b="0" strike="noStrike" spc="-1">
              <a:solidFill>
                <a:srgbClr val="000000"/>
              </a:solidFill>
              <a:latin typeface="Arial"/>
            </a:endParaRPr>
          </a:p>
        </p:txBody>
      </p:sp>
      <p:sp>
        <p:nvSpPr>
          <p:cNvPr id="420" name="Rectangle 1"/>
          <p:cNvSpPr/>
          <p:nvPr/>
        </p:nvSpPr>
        <p:spPr>
          <a:xfrm>
            <a:off x="844200" y="966240"/>
            <a:ext cx="901584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50000"/>
              </a:lnSpc>
            </a:pPr>
            <a:r>
              <a:rPr lang="fr-FR" sz="1800" b="1" u="sng" strike="noStrike" spc="-1">
                <a:solidFill>
                  <a:schemeClr val="dk1"/>
                </a:solidFill>
                <a:uFillTx/>
                <a:latin typeface="Arial"/>
                <a:ea typeface="DengXian"/>
              </a:rPr>
              <a:t>Liste non exhaustive de questions possibles lors de l’entretien </a:t>
            </a:r>
            <a:r>
              <a:rPr lang="fr-FR" sz="1200" b="0" strike="noStrike" spc="-1">
                <a:solidFill>
                  <a:schemeClr val="dk1"/>
                </a:solidFill>
                <a:latin typeface="Arial"/>
                <a:ea typeface="DengXian"/>
              </a:rPr>
              <a:t>(d’après une ressource de l’académie de Grenoble)</a:t>
            </a:r>
            <a:endParaRPr lang="fr-FR" sz="1200" b="0" strike="noStrike" spc="-1">
              <a:solidFill>
                <a:srgbClr val="000000"/>
              </a:solidFill>
              <a:latin typeface="Arial"/>
            </a:endParaRPr>
          </a:p>
          <a:p>
            <a:pPr marL="343080" indent="-343080" algn="just" defTabSz="457200">
              <a:lnSpc>
                <a:spcPct val="100000"/>
              </a:lnSpc>
              <a:buClr>
                <a:srgbClr val="C45911"/>
              </a:buClr>
              <a:buFont typeface="Wingdings" charset="2"/>
              <a:buChar char=""/>
            </a:pPr>
            <a:r>
              <a:rPr lang="fr-FR" sz="1800" b="0" strike="noStrike" spc="-1">
                <a:solidFill>
                  <a:srgbClr val="C45911"/>
                </a:solidFill>
                <a:latin typeface="Arial"/>
                <a:ea typeface="DengXian"/>
              </a:rPr>
              <a:t>Aide à la description des tâches réalisées en structure</a:t>
            </a:r>
            <a:endParaRPr lang="fr-FR" sz="1800" b="0" strike="noStrike" spc="-1">
              <a:solidFill>
                <a:srgbClr val="000000"/>
              </a:solidFill>
              <a:latin typeface="Arial"/>
            </a:endParaRPr>
          </a:p>
          <a:p>
            <a:pPr marL="343080" indent="-343080" algn="just" defTabSz="457200">
              <a:lnSpc>
                <a:spcPct val="100000"/>
              </a:lnSpc>
              <a:buClr>
                <a:srgbClr val="538135"/>
              </a:buClr>
              <a:buFont typeface="Wingdings" charset="2"/>
              <a:buChar char=""/>
            </a:pPr>
            <a:r>
              <a:rPr lang="fr-FR" sz="1800" b="0" strike="noStrike" spc="-1">
                <a:solidFill>
                  <a:srgbClr val="538135"/>
                </a:solidFill>
                <a:latin typeface="Arial"/>
                <a:ea typeface="DengXian"/>
              </a:rPr>
              <a:t>Justification et savoirs associés</a:t>
            </a:r>
            <a:endParaRPr lang="fr-FR" sz="1800" b="0" strike="noStrike" spc="-1">
              <a:solidFill>
                <a:srgbClr val="000000"/>
              </a:solidFill>
              <a:latin typeface="Arial"/>
            </a:endParaRPr>
          </a:p>
        </p:txBody>
      </p:sp>
      <p:graphicFrame>
        <p:nvGraphicFramePr>
          <p:cNvPr id="421" name="Tableau 2"/>
          <p:cNvGraphicFramePr/>
          <p:nvPr/>
        </p:nvGraphicFramePr>
        <p:xfrm>
          <a:off x="704520" y="2752200"/>
          <a:ext cx="9015840" cy="3247920"/>
        </p:xfrm>
        <a:graphic>
          <a:graphicData uri="http://schemas.openxmlformats.org/drawingml/2006/table">
            <a:tbl>
              <a:tblPr/>
              <a:tblGrid>
                <a:gridCol w="2479680">
                  <a:extLst>
                    <a:ext uri="{9D8B030D-6E8A-4147-A177-3AD203B41FA5}">
                      <a16:colId xmlns:a16="http://schemas.microsoft.com/office/drawing/2014/main" val="20000"/>
                    </a:ext>
                  </a:extLst>
                </a:gridCol>
                <a:gridCol w="6536160">
                  <a:extLst>
                    <a:ext uri="{9D8B030D-6E8A-4147-A177-3AD203B41FA5}">
                      <a16:colId xmlns:a16="http://schemas.microsoft.com/office/drawing/2014/main" val="20001"/>
                    </a:ext>
                  </a:extLst>
                </a:gridCol>
              </a:tblGrid>
              <a:tr h="564480">
                <a:tc>
                  <a:txBody>
                    <a:bodyPr/>
                    <a:lstStyle/>
                    <a:p>
                      <a:pPr algn="ctr" defTabSz="457200">
                        <a:lnSpc>
                          <a:spcPct val="100000"/>
                        </a:lnSpc>
                      </a:pPr>
                      <a:r>
                        <a:rPr lang="fr-FR" sz="1800" b="1" strike="noStrike" spc="-1">
                          <a:solidFill>
                            <a:schemeClr val="dk1"/>
                          </a:solidFill>
                          <a:latin typeface="Arial"/>
                          <a:ea typeface="DengXian"/>
                        </a:rPr>
                        <a:t>Compétences- entretien du linge</a:t>
                      </a:r>
                      <a:endParaRPr lang="fr-FR" sz="1800" b="0" strike="noStrike" spc="-1">
                        <a:solidFill>
                          <a:srgbClr val="000000"/>
                        </a:solidFill>
                        <a:latin typeface="Arial"/>
                      </a:endParaRPr>
                    </a:p>
                  </a:txBody>
                  <a:tcPr marL="36360" marR="363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0000"/>
                        </a:lnSpc>
                      </a:pPr>
                      <a:r>
                        <a:rPr lang="fr-FR" sz="1800" b="1" strike="noStrike" spc="-1">
                          <a:solidFill>
                            <a:schemeClr val="dk1"/>
                          </a:solidFill>
                          <a:latin typeface="Arial"/>
                          <a:ea typeface="DengXian"/>
                        </a:rPr>
                        <a:t>Questions</a:t>
                      </a:r>
                      <a:endParaRPr lang="fr-FR" sz="1800" b="0" strike="noStrike" spc="-1">
                        <a:solidFill>
                          <a:srgbClr val="000000"/>
                        </a:solidFill>
                        <a:latin typeface="Arial"/>
                      </a:endParaRPr>
                    </a:p>
                  </a:txBody>
                  <a:tcPr marL="36360" marR="363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759960">
                <a:tc>
                  <a:txBody>
                    <a:bodyPr/>
                    <a:lstStyle/>
                    <a:p>
                      <a:pPr defTabSz="457200">
                        <a:lnSpc>
                          <a:spcPct val="100000"/>
                        </a:lnSpc>
                      </a:pPr>
                      <a:r>
                        <a:rPr lang="fr-FR" sz="1800" b="1" strike="noStrike" spc="-1">
                          <a:solidFill>
                            <a:schemeClr val="dk1"/>
                          </a:solidFill>
                          <a:latin typeface="Arial"/>
                          <a:ea typeface="DengXian"/>
                        </a:rPr>
                        <a:t>C1.3.1 Gérer le linge sale</a:t>
                      </a:r>
                      <a:endParaRPr lang="fr-FR" sz="1800" b="0" strike="noStrike" spc="-1">
                        <a:solidFill>
                          <a:srgbClr val="000000"/>
                        </a:solidFill>
                        <a:latin typeface="Arial"/>
                      </a:endParaRPr>
                    </a:p>
                  </a:txBody>
                  <a:tcPr marL="36360" marR="3636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marL="343080" indent="-343080" defTabSz="457200">
                        <a:lnSpc>
                          <a:spcPct val="100000"/>
                        </a:lnSpc>
                        <a:buClr>
                          <a:srgbClr val="C45911"/>
                        </a:buClr>
                        <a:buFont typeface="Wingdings" charset="2"/>
                        <a:buChar char=""/>
                      </a:pPr>
                      <a:r>
                        <a:rPr lang="fr-FR" sz="1800" b="0" strike="noStrike" spc="-1">
                          <a:solidFill>
                            <a:srgbClr val="C45911"/>
                          </a:solidFill>
                          <a:latin typeface="Arial"/>
                          <a:ea typeface="DengXian"/>
                        </a:rPr>
                        <a:t>Indiquer les étapes du circuit du linge dans la structure.</a:t>
                      </a:r>
                      <a:endParaRPr lang="fr-FR" sz="1800" b="0" strike="noStrike" spc="-1">
                        <a:solidFill>
                          <a:srgbClr val="000000"/>
                        </a:solidFill>
                        <a:latin typeface="Arial"/>
                      </a:endParaRPr>
                    </a:p>
                    <a:p>
                      <a:pPr marL="343080" indent="-343080" defTabSz="457200">
                        <a:lnSpc>
                          <a:spcPct val="100000"/>
                        </a:lnSpc>
                        <a:buClr>
                          <a:srgbClr val="538135"/>
                        </a:buClr>
                        <a:buFont typeface="Wingdings" charset="2"/>
                        <a:buChar char=""/>
                      </a:pPr>
                      <a:r>
                        <a:rPr lang="fr-FR" sz="1800" b="0" strike="noStrike" spc="-1">
                          <a:solidFill>
                            <a:srgbClr val="538135"/>
                          </a:solidFill>
                          <a:latin typeface="Arial"/>
                          <a:ea typeface="DengXian"/>
                        </a:rPr>
                        <a:t>Justifier l’intérêt de respecter ce circuit du linge.</a:t>
                      </a:r>
                      <a:endParaRPr lang="fr-FR" sz="1800" b="0" strike="noStrike" spc="-1">
                        <a:solidFill>
                          <a:srgbClr val="000000"/>
                        </a:solidFill>
                        <a:latin typeface="Arial"/>
                      </a:endParaRPr>
                    </a:p>
                    <a:p>
                      <a:pPr marL="343080" indent="-343080" defTabSz="457200">
                        <a:lnSpc>
                          <a:spcPct val="100000"/>
                        </a:lnSpc>
                        <a:buClr>
                          <a:srgbClr val="C45911"/>
                        </a:buClr>
                        <a:buFont typeface="Wingdings" charset="2"/>
                        <a:buChar char=""/>
                      </a:pPr>
                      <a:r>
                        <a:rPr lang="fr-FR" sz="1800" b="0" strike="noStrike" spc="-1">
                          <a:solidFill>
                            <a:srgbClr val="C45911"/>
                          </a:solidFill>
                          <a:latin typeface="Arial"/>
                          <a:ea typeface="DengXian"/>
                        </a:rPr>
                        <a:t>Expliquer comment est trié le linge dans la structure.</a:t>
                      </a:r>
                      <a:endParaRPr lang="fr-FR" sz="1800" b="0" strike="noStrike" spc="-1">
                        <a:solidFill>
                          <a:srgbClr val="000000"/>
                        </a:solidFill>
                        <a:latin typeface="Arial"/>
                      </a:endParaRPr>
                    </a:p>
                  </a:txBody>
                  <a:tcPr marL="36360" marR="3636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1693440">
                <a:tc>
                  <a:txBody>
                    <a:bodyPr/>
                    <a:lstStyle/>
                    <a:p>
                      <a:pPr defTabSz="457200">
                        <a:lnSpc>
                          <a:spcPct val="100000"/>
                        </a:lnSpc>
                      </a:pPr>
                      <a:r>
                        <a:rPr lang="fr-FR" sz="1800" b="1" strike="noStrike" spc="-1">
                          <a:solidFill>
                            <a:schemeClr val="dk1"/>
                          </a:solidFill>
                          <a:latin typeface="Arial"/>
                          <a:ea typeface="DengXian"/>
                        </a:rPr>
                        <a:t>C1.3.2 Assurer le suivi du linge sous-traité</a:t>
                      </a:r>
                      <a:endParaRPr lang="fr-FR" sz="1800" b="0" strike="noStrike" spc="-1">
                        <a:solidFill>
                          <a:srgbClr val="000000"/>
                        </a:solidFill>
                        <a:latin typeface="Arial"/>
                      </a:endParaRPr>
                    </a:p>
                  </a:txBody>
                  <a:tcPr marL="36360" marR="3636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marL="343080" indent="-343080" defTabSz="457200">
                        <a:lnSpc>
                          <a:spcPct val="100000"/>
                        </a:lnSpc>
                        <a:buClr>
                          <a:srgbClr val="C45911"/>
                        </a:buClr>
                        <a:buFont typeface="Wingdings" charset="2"/>
                        <a:buChar char=""/>
                      </a:pPr>
                      <a:r>
                        <a:rPr lang="fr-FR" sz="1800" b="0" strike="noStrike" spc="-1">
                          <a:solidFill>
                            <a:srgbClr val="C45911"/>
                          </a:solidFill>
                          <a:latin typeface="Arial"/>
                          <a:ea typeface="DengXian"/>
                        </a:rPr>
                        <a:t>Préciser si le linge sale est entièrement traité sur place.</a:t>
                      </a:r>
                      <a:endParaRPr lang="fr-FR" sz="1800" b="0" strike="noStrike" spc="-1">
                        <a:solidFill>
                          <a:srgbClr val="000000"/>
                        </a:solidFill>
                        <a:latin typeface="Arial"/>
                      </a:endParaRPr>
                    </a:p>
                    <a:p>
                      <a:pPr marL="343080" indent="-343080" defTabSz="457200">
                        <a:lnSpc>
                          <a:spcPct val="100000"/>
                        </a:lnSpc>
                        <a:buClr>
                          <a:srgbClr val="538135"/>
                        </a:buClr>
                        <a:buFont typeface="Wingdings" charset="2"/>
                        <a:buChar char=""/>
                      </a:pPr>
                      <a:r>
                        <a:rPr lang="fr-FR" sz="1800" b="0" strike="noStrike" spc="-1">
                          <a:solidFill>
                            <a:srgbClr val="538135"/>
                          </a:solidFill>
                          <a:latin typeface="Arial"/>
                          <a:ea typeface="DengXian"/>
                        </a:rPr>
                        <a:t>Expliquer ce qu’est le traitement externalisé du linge.</a:t>
                      </a:r>
                      <a:endParaRPr lang="fr-FR" sz="1800" b="0" strike="noStrike" spc="-1">
                        <a:solidFill>
                          <a:srgbClr val="000000"/>
                        </a:solidFill>
                        <a:latin typeface="Arial"/>
                      </a:endParaRPr>
                    </a:p>
                    <a:p>
                      <a:pPr marL="343080" indent="-343080" defTabSz="457200">
                        <a:lnSpc>
                          <a:spcPct val="100000"/>
                        </a:lnSpc>
                        <a:buClr>
                          <a:srgbClr val="538135"/>
                        </a:buClr>
                        <a:buFont typeface="Wingdings" charset="2"/>
                        <a:buChar char=""/>
                      </a:pPr>
                      <a:r>
                        <a:rPr lang="fr-FR" sz="1800" b="0" strike="noStrike" spc="-1">
                          <a:solidFill>
                            <a:srgbClr val="538135"/>
                          </a:solidFill>
                          <a:latin typeface="Arial"/>
                          <a:ea typeface="DengXian"/>
                        </a:rPr>
                        <a:t>Expliquer l’intérêt du suivi de stock du linge.</a:t>
                      </a:r>
                      <a:endParaRPr lang="fr-FR" sz="1800" b="0" strike="noStrike" spc="-1">
                        <a:solidFill>
                          <a:srgbClr val="000000"/>
                        </a:solidFill>
                        <a:latin typeface="Arial"/>
                      </a:endParaRPr>
                    </a:p>
                  </a:txBody>
                  <a:tcPr marL="36360" marR="3636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 name="Google Shape;123;p4"/>
          <p:cNvPicPr/>
          <p:nvPr/>
        </p:nvPicPr>
        <p:blipFill>
          <a:blip r:embed="rId2"/>
          <a:stretch/>
        </p:blipFill>
        <p:spPr>
          <a:xfrm>
            <a:off x="91080" y="49320"/>
            <a:ext cx="1720080" cy="1272960"/>
          </a:xfrm>
          <a:prstGeom prst="rect">
            <a:avLst/>
          </a:prstGeom>
          <a:ln w="0">
            <a:noFill/>
          </a:ln>
        </p:spPr>
      </p:pic>
      <p:sp>
        <p:nvSpPr>
          <p:cNvPr id="423" name="Rectangle 10"/>
          <p:cNvSpPr/>
          <p:nvPr/>
        </p:nvSpPr>
        <p:spPr>
          <a:xfrm>
            <a:off x="1811520" y="52560"/>
            <a:ext cx="10289160" cy="639360"/>
          </a:xfrm>
          <a:prstGeom prst="rect">
            <a:avLst/>
          </a:prstGeom>
          <a:solidFill>
            <a:schemeClr val="accent1">
              <a:lumMod val="20000"/>
              <a:lumOff val="80000"/>
            </a:schemeClr>
          </a:solidFill>
          <a:ln w="0">
            <a:noFill/>
          </a:ln>
        </p:spPr>
        <p:style>
          <a:lnRef idx="0">
            <a:scrgbClr r="0" g="0" b="0"/>
          </a:lnRef>
          <a:fillRef idx="0">
            <a:scrgbClr r="0" g="0" b="0"/>
          </a:fillRef>
          <a:effectRef idx="0">
            <a:scrgbClr r="0" g="0" b="0"/>
          </a:effectRef>
          <a:fontRef idx="minor"/>
        </p:style>
        <p:txBody>
          <a:bodyPr numCol="1" spcCol="0" anchor="ctr">
            <a:spAutoFit/>
          </a:bodyPr>
          <a:lstStyle/>
          <a:p>
            <a:pPr defTabSz="914400">
              <a:lnSpc>
                <a:spcPct val="100000"/>
              </a:lnSpc>
              <a:tabLst>
                <a:tab pos="0" algn="l"/>
              </a:tabLst>
            </a:pPr>
            <a:r>
              <a:rPr lang="fr-FR" sz="1800" b="1" strike="noStrike" spc="-1">
                <a:solidFill>
                  <a:schemeClr val="dk1"/>
                </a:solidFill>
                <a:latin typeface="Arial"/>
                <a:ea typeface="Times New Roman"/>
              </a:rPr>
              <a:t>Proposition d’outils</a:t>
            </a:r>
            <a:endParaRPr lang="fr-FR" sz="1800" b="0" strike="noStrike" spc="-1">
              <a:solidFill>
                <a:srgbClr val="000000"/>
              </a:solidFill>
              <a:latin typeface="Arial"/>
            </a:endParaRPr>
          </a:p>
          <a:p>
            <a:pPr defTabSz="914400">
              <a:lnSpc>
                <a:spcPct val="100000"/>
              </a:lnSpc>
              <a:tabLst>
                <a:tab pos="0" algn="l"/>
              </a:tabLst>
            </a:pPr>
            <a:r>
              <a:rPr lang="fr-FR" sz="1800" b="1" strike="noStrike" spc="-1">
                <a:solidFill>
                  <a:schemeClr val="dk1"/>
                </a:solidFill>
                <a:latin typeface="Arial"/>
                <a:ea typeface="Times New Roman"/>
              </a:rPr>
              <a:t>Aide à l’évaluation EP1 SE2 – entretien du linge</a:t>
            </a:r>
            <a:endParaRPr lang="fr-FR" sz="1800" b="0" strike="noStrike" spc="-1">
              <a:solidFill>
                <a:srgbClr val="000000"/>
              </a:solidFill>
              <a:latin typeface="Arial"/>
            </a:endParaRPr>
          </a:p>
        </p:txBody>
      </p:sp>
      <p:sp>
        <p:nvSpPr>
          <p:cNvPr id="424" name="Rectangle 1"/>
          <p:cNvSpPr/>
          <p:nvPr/>
        </p:nvSpPr>
        <p:spPr>
          <a:xfrm>
            <a:off x="844200" y="966240"/>
            <a:ext cx="901584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50000"/>
              </a:lnSpc>
            </a:pPr>
            <a:r>
              <a:rPr lang="fr-FR" sz="1800" b="1" u="sng" strike="noStrike" spc="-1">
                <a:solidFill>
                  <a:schemeClr val="dk1"/>
                </a:solidFill>
                <a:uFillTx/>
                <a:latin typeface="Arial"/>
                <a:ea typeface="DengXian"/>
              </a:rPr>
              <a:t>Liste non exhaustive de questions possibles lors de l’entretien </a:t>
            </a:r>
            <a:r>
              <a:rPr lang="fr-FR" sz="1200" b="0" strike="noStrike" spc="-1">
                <a:solidFill>
                  <a:schemeClr val="dk1"/>
                </a:solidFill>
                <a:latin typeface="Arial"/>
                <a:ea typeface="DengXian"/>
              </a:rPr>
              <a:t>(d’après une ressource de l’académie de Grenoble)</a:t>
            </a:r>
            <a:endParaRPr lang="fr-FR" sz="1200" b="0" strike="noStrike" spc="-1">
              <a:solidFill>
                <a:srgbClr val="000000"/>
              </a:solidFill>
              <a:latin typeface="Arial"/>
            </a:endParaRPr>
          </a:p>
          <a:p>
            <a:pPr marL="343080" indent="-343080" algn="just" defTabSz="457200">
              <a:lnSpc>
                <a:spcPct val="100000"/>
              </a:lnSpc>
              <a:buClr>
                <a:srgbClr val="C45911"/>
              </a:buClr>
              <a:buFont typeface="Wingdings" charset="2"/>
              <a:buChar char=""/>
            </a:pPr>
            <a:r>
              <a:rPr lang="fr-FR" sz="1800" b="0" strike="noStrike" spc="-1">
                <a:solidFill>
                  <a:srgbClr val="C45911"/>
                </a:solidFill>
                <a:latin typeface="Arial"/>
                <a:ea typeface="DengXian"/>
              </a:rPr>
              <a:t>Aide à la description des tâches réalisées en structure</a:t>
            </a:r>
            <a:endParaRPr lang="fr-FR" sz="1800" b="0" strike="noStrike" spc="-1">
              <a:solidFill>
                <a:srgbClr val="000000"/>
              </a:solidFill>
              <a:latin typeface="Arial"/>
            </a:endParaRPr>
          </a:p>
          <a:p>
            <a:pPr marL="343080" indent="-343080" algn="just" defTabSz="457200">
              <a:lnSpc>
                <a:spcPct val="100000"/>
              </a:lnSpc>
              <a:buClr>
                <a:srgbClr val="538135"/>
              </a:buClr>
              <a:buFont typeface="Wingdings" charset="2"/>
              <a:buChar char=""/>
            </a:pPr>
            <a:r>
              <a:rPr lang="fr-FR" sz="1800" b="0" strike="noStrike" spc="-1">
                <a:solidFill>
                  <a:srgbClr val="538135"/>
                </a:solidFill>
                <a:latin typeface="Arial"/>
                <a:ea typeface="DengXian"/>
              </a:rPr>
              <a:t>Justification et savoirs associés</a:t>
            </a:r>
            <a:endParaRPr lang="fr-FR" sz="1800" b="0" strike="noStrike" spc="-1">
              <a:solidFill>
                <a:srgbClr val="000000"/>
              </a:solidFill>
              <a:latin typeface="Arial"/>
            </a:endParaRPr>
          </a:p>
        </p:txBody>
      </p:sp>
      <p:graphicFrame>
        <p:nvGraphicFramePr>
          <p:cNvPr id="425" name="Tableau 5"/>
          <p:cNvGraphicFramePr/>
          <p:nvPr/>
        </p:nvGraphicFramePr>
        <p:xfrm>
          <a:off x="844200" y="2632680"/>
          <a:ext cx="9015840" cy="4023360"/>
        </p:xfrm>
        <a:graphic>
          <a:graphicData uri="http://schemas.openxmlformats.org/drawingml/2006/table">
            <a:tbl>
              <a:tblPr/>
              <a:tblGrid>
                <a:gridCol w="2479680">
                  <a:extLst>
                    <a:ext uri="{9D8B030D-6E8A-4147-A177-3AD203B41FA5}">
                      <a16:colId xmlns:a16="http://schemas.microsoft.com/office/drawing/2014/main" val="20000"/>
                    </a:ext>
                  </a:extLst>
                </a:gridCol>
                <a:gridCol w="6536160">
                  <a:extLst>
                    <a:ext uri="{9D8B030D-6E8A-4147-A177-3AD203B41FA5}">
                      <a16:colId xmlns:a16="http://schemas.microsoft.com/office/drawing/2014/main" val="20001"/>
                    </a:ext>
                  </a:extLst>
                </a:gridCol>
              </a:tblGrid>
              <a:tr h="275760">
                <a:tc>
                  <a:txBody>
                    <a:bodyPr/>
                    <a:lstStyle/>
                    <a:p>
                      <a:pPr algn="ctr" defTabSz="457200">
                        <a:lnSpc>
                          <a:spcPct val="100000"/>
                        </a:lnSpc>
                      </a:pPr>
                      <a:r>
                        <a:rPr lang="fr-FR" sz="1800" b="1" strike="noStrike" spc="-1">
                          <a:solidFill>
                            <a:schemeClr val="dk1"/>
                          </a:solidFill>
                          <a:latin typeface="Arial"/>
                          <a:ea typeface="DengXian"/>
                        </a:rPr>
                        <a:t>Compétences- entretien du linge</a:t>
                      </a:r>
                      <a:endParaRPr lang="fr-FR" sz="1800" b="0" strike="noStrike" spc="-1">
                        <a:solidFill>
                          <a:srgbClr val="000000"/>
                        </a:solidFill>
                        <a:latin typeface="Arial"/>
                      </a:endParaRPr>
                    </a:p>
                  </a:txBody>
                  <a:tcPr marL="36360" marR="363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0000"/>
                        </a:lnSpc>
                      </a:pPr>
                      <a:r>
                        <a:rPr lang="fr-FR" sz="1800" b="1" strike="noStrike" spc="-1">
                          <a:solidFill>
                            <a:schemeClr val="dk1"/>
                          </a:solidFill>
                          <a:latin typeface="Arial"/>
                          <a:ea typeface="DengXian"/>
                        </a:rPr>
                        <a:t>Questions</a:t>
                      </a:r>
                      <a:endParaRPr lang="fr-FR" sz="1800" b="0" strike="noStrike" spc="-1">
                        <a:solidFill>
                          <a:srgbClr val="000000"/>
                        </a:solidFill>
                        <a:latin typeface="Arial"/>
                      </a:endParaRPr>
                    </a:p>
                  </a:txBody>
                  <a:tcPr marL="36360" marR="363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1262520">
                <a:tc>
                  <a:txBody>
                    <a:bodyPr/>
                    <a:lstStyle/>
                    <a:p>
                      <a:pPr defTabSz="457200">
                        <a:lnSpc>
                          <a:spcPct val="100000"/>
                        </a:lnSpc>
                      </a:pPr>
                      <a:r>
                        <a:rPr lang="fr-FR" sz="1800" b="1" strike="noStrike" spc="-1">
                          <a:solidFill>
                            <a:schemeClr val="dk1"/>
                          </a:solidFill>
                          <a:latin typeface="Arial"/>
                          <a:ea typeface="DengXian"/>
                        </a:rPr>
                        <a:t>C1.3.3 Laver, sécher, repasser et plier le linge</a:t>
                      </a:r>
                      <a:endParaRPr lang="fr-FR" sz="1800" b="0" strike="noStrike" spc="-1">
                        <a:solidFill>
                          <a:srgbClr val="000000"/>
                        </a:solidFill>
                        <a:latin typeface="Arial"/>
                      </a:endParaRPr>
                    </a:p>
                  </a:txBody>
                  <a:tcPr marL="36360" marR="3636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marL="343080" indent="-343080" defTabSz="457200">
                        <a:lnSpc>
                          <a:spcPct val="100000"/>
                        </a:lnSpc>
                        <a:buClr>
                          <a:srgbClr val="C45911"/>
                        </a:buClr>
                        <a:buFont typeface="Wingdings" charset="2"/>
                        <a:buChar char=""/>
                      </a:pPr>
                      <a:r>
                        <a:rPr lang="fr-FR" sz="1800" b="0" strike="noStrike" spc="-1">
                          <a:solidFill>
                            <a:srgbClr val="C45911"/>
                          </a:solidFill>
                          <a:latin typeface="Arial"/>
                          <a:ea typeface="DengXian"/>
                        </a:rPr>
                        <a:t>Présenter les opérations d’entretien du linge réalisées dans la structure.</a:t>
                      </a:r>
                      <a:endParaRPr lang="fr-FR" sz="1800" b="0" strike="noStrike" spc="-1">
                        <a:solidFill>
                          <a:srgbClr val="000000"/>
                        </a:solidFill>
                        <a:latin typeface="Arial"/>
                      </a:endParaRPr>
                    </a:p>
                    <a:p>
                      <a:pPr marL="343080" indent="-343080" defTabSz="457200">
                        <a:lnSpc>
                          <a:spcPct val="100000"/>
                        </a:lnSpc>
                        <a:buClr>
                          <a:srgbClr val="C45911"/>
                        </a:buClr>
                        <a:buFont typeface="Wingdings" charset="2"/>
                        <a:buChar char=""/>
                      </a:pPr>
                      <a:r>
                        <a:rPr lang="fr-FR" sz="1800" b="0" strike="noStrike" spc="-1">
                          <a:solidFill>
                            <a:srgbClr val="C45911"/>
                          </a:solidFill>
                          <a:latin typeface="Arial"/>
                          <a:ea typeface="DengXian"/>
                        </a:rPr>
                        <a:t>Présenter les matériels utilisés pour le lavage, repassage et séchage du linge.</a:t>
                      </a:r>
                      <a:endParaRPr lang="fr-FR" sz="1800" b="0" strike="noStrike" spc="-1">
                        <a:solidFill>
                          <a:srgbClr val="000000"/>
                        </a:solidFill>
                        <a:latin typeface="Arial"/>
                      </a:endParaRPr>
                    </a:p>
                    <a:p>
                      <a:pPr marL="343080" indent="-343080" defTabSz="457200">
                        <a:lnSpc>
                          <a:spcPct val="100000"/>
                        </a:lnSpc>
                        <a:buClr>
                          <a:srgbClr val="538135"/>
                        </a:buClr>
                        <a:buFont typeface="Wingdings" charset="2"/>
                        <a:buChar char=""/>
                      </a:pPr>
                      <a:r>
                        <a:rPr lang="fr-FR" sz="1800" b="0" strike="noStrike" spc="-1">
                          <a:solidFill>
                            <a:srgbClr val="538135"/>
                          </a:solidFill>
                          <a:latin typeface="Arial"/>
                          <a:ea typeface="DengXian"/>
                        </a:rPr>
                        <a:t>Expliquer ce qu’est une biocontamination.</a:t>
                      </a:r>
                      <a:endParaRPr lang="fr-FR" sz="1800" b="0" strike="noStrike" spc="-1">
                        <a:solidFill>
                          <a:srgbClr val="000000"/>
                        </a:solidFill>
                        <a:latin typeface="Arial"/>
                      </a:endParaRPr>
                    </a:p>
                    <a:p>
                      <a:pPr marL="343080" indent="-343080" defTabSz="457200">
                        <a:lnSpc>
                          <a:spcPct val="100000"/>
                        </a:lnSpc>
                        <a:buClr>
                          <a:srgbClr val="538135"/>
                        </a:buClr>
                        <a:buFont typeface="Wingdings" charset="2"/>
                        <a:buChar char=""/>
                      </a:pPr>
                      <a:r>
                        <a:rPr lang="fr-FR" sz="1800" b="0" strike="noStrike" spc="-1">
                          <a:solidFill>
                            <a:srgbClr val="538135"/>
                          </a:solidFill>
                          <a:latin typeface="Arial"/>
                          <a:ea typeface="DengXian"/>
                        </a:rPr>
                        <a:t>Indiquer les critères de qualité pour les différentes étapes : lavage/séchage/repassage et pliage.</a:t>
                      </a:r>
                      <a:endParaRPr lang="fr-FR" sz="1800" b="0" strike="noStrike" spc="-1">
                        <a:solidFill>
                          <a:srgbClr val="000000"/>
                        </a:solidFill>
                        <a:latin typeface="Arial"/>
                      </a:endParaRPr>
                    </a:p>
                    <a:p>
                      <a:pPr marL="343080" indent="-343080" defTabSz="457200">
                        <a:lnSpc>
                          <a:spcPct val="100000"/>
                        </a:lnSpc>
                        <a:buClr>
                          <a:srgbClr val="538135"/>
                        </a:buClr>
                        <a:buFont typeface="Wingdings" charset="2"/>
                        <a:buChar char=""/>
                      </a:pPr>
                      <a:r>
                        <a:rPr lang="fr-FR" sz="1800" b="0" strike="noStrike" spc="-1">
                          <a:solidFill>
                            <a:srgbClr val="538135"/>
                          </a:solidFill>
                          <a:latin typeface="Arial"/>
                          <a:ea typeface="DengXian"/>
                        </a:rPr>
                        <a:t>Préciser les risques possibles d’une biocontamination lors des différentes étapes : lavage/séchage/repassage et pliage du linge.</a:t>
                      </a:r>
                      <a:endParaRPr lang="fr-FR" sz="1800" b="0" strike="noStrike" spc="-1">
                        <a:solidFill>
                          <a:srgbClr val="000000"/>
                        </a:solidFill>
                        <a:latin typeface="Arial"/>
                      </a:endParaRPr>
                    </a:p>
                    <a:p>
                      <a:pPr marL="343080" indent="-343080" defTabSz="457200">
                        <a:lnSpc>
                          <a:spcPct val="100000"/>
                        </a:lnSpc>
                        <a:buClr>
                          <a:srgbClr val="538135"/>
                        </a:buClr>
                        <a:buFont typeface="Wingdings" charset="2"/>
                        <a:buChar char=""/>
                      </a:pPr>
                      <a:r>
                        <a:rPr lang="fr-FR" sz="1800" b="0" strike="noStrike" spc="-1">
                          <a:solidFill>
                            <a:srgbClr val="538135"/>
                          </a:solidFill>
                          <a:latin typeface="Arial"/>
                          <a:ea typeface="DengXian"/>
                        </a:rPr>
                        <a:t>Préciser des mesures de prévention pour éviter ces risques de biocontamination</a:t>
                      </a:r>
                      <a:endParaRPr lang="fr-FR" sz="1800" b="0" strike="noStrike" spc="-1">
                        <a:solidFill>
                          <a:srgbClr val="000000"/>
                        </a:solidFill>
                        <a:latin typeface="Arial"/>
                      </a:endParaRPr>
                    </a:p>
                  </a:txBody>
                  <a:tcPr marL="36360" marR="3636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6" name="Google Shape;123;p4"/>
          <p:cNvPicPr/>
          <p:nvPr/>
        </p:nvPicPr>
        <p:blipFill>
          <a:blip r:embed="rId2"/>
          <a:stretch/>
        </p:blipFill>
        <p:spPr>
          <a:xfrm>
            <a:off x="91080" y="49320"/>
            <a:ext cx="1720080" cy="1272960"/>
          </a:xfrm>
          <a:prstGeom prst="rect">
            <a:avLst/>
          </a:prstGeom>
          <a:ln w="0">
            <a:noFill/>
          </a:ln>
        </p:spPr>
      </p:pic>
      <p:sp>
        <p:nvSpPr>
          <p:cNvPr id="427" name="Rectangle 10"/>
          <p:cNvSpPr/>
          <p:nvPr/>
        </p:nvSpPr>
        <p:spPr>
          <a:xfrm>
            <a:off x="1811520" y="52560"/>
            <a:ext cx="10289160" cy="639360"/>
          </a:xfrm>
          <a:prstGeom prst="rect">
            <a:avLst/>
          </a:prstGeom>
          <a:solidFill>
            <a:schemeClr val="accent1">
              <a:lumMod val="20000"/>
              <a:lumOff val="80000"/>
            </a:schemeClr>
          </a:solidFill>
          <a:ln w="0">
            <a:noFill/>
          </a:ln>
        </p:spPr>
        <p:style>
          <a:lnRef idx="0">
            <a:scrgbClr r="0" g="0" b="0"/>
          </a:lnRef>
          <a:fillRef idx="0">
            <a:scrgbClr r="0" g="0" b="0"/>
          </a:fillRef>
          <a:effectRef idx="0">
            <a:scrgbClr r="0" g="0" b="0"/>
          </a:effectRef>
          <a:fontRef idx="minor"/>
        </p:style>
        <p:txBody>
          <a:bodyPr numCol="1" spcCol="0" anchor="ctr">
            <a:spAutoFit/>
          </a:bodyPr>
          <a:lstStyle/>
          <a:p>
            <a:pPr defTabSz="914400">
              <a:lnSpc>
                <a:spcPct val="100000"/>
              </a:lnSpc>
              <a:tabLst>
                <a:tab pos="0" algn="l"/>
              </a:tabLst>
            </a:pPr>
            <a:r>
              <a:rPr lang="fr-FR" sz="1800" b="1" strike="noStrike" spc="-1">
                <a:solidFill>
                  <a:schemeClr val="dk1"/>
                </a:solidFill>
                <a:latin typeface="Arial"/>
                <a:ea typeface="Times New Roman"/>
              </a:rPr>
              <a:t>Proposition d’outils</a:t>
            </a:r>
            <a:endParaRPr lang="fr-FR" sz="1800" b="0" strike="noStrike" spc="-1">
              <a:solidFill>
                <a:srgbClr val="000000"/>
              </a:solidFill>
              <a:latin typeface="Arial"/>
            </a:endParaRPr>
          </a:p>
          <a:p>
            <a:pPr defTabSz="914400">
              <a:lnSpc>
                <a:spcPct val="100000"/>
              </a:lnSpc>
              <a:tabLst>
                <a:tab pos="0" algn="l"/>
              </a:tabLst>
            </a:pPr>
            <a:r>
              <a:rPr lang="fr-FR" sz="1800" b="1" strike="noStrike" spc="-1">
                <a:solidFill>
                  <a:schemeClr val="dk1"/>
                </a:solidFill>
                <a:latin typeface="Arial"/>
                <a:ea typeface="Times New Roman"/>
              </a:rPr>
              <a:t>Aide à l’évaluation EP1 SE2 – entretien du linge</a:t>
            </a:r>
            <a:endParaRPr lang="fr-FR" sz="1800" b="0" strike="noStrike" spc="-1">
              <a:solidFill>
                <a:srgbClr val="000000"/>
              </a:solidFill>
              <a:latin typeface="Arial"/>
            </a:endParaRPr>
          </a:p>
        </p:txBody>
      </p:sp>
      <p:sp>
        <p:nvSpPr>
          <p:cNvPr id="428" name="Rectangle 1"/>
          <p:cNvSpPr/>
          <p:nvPr/>
        </p:nvSpPr>
        <p:spPr>
          <a:xfrm>
            <a:off x="844200" y="966240"/>
            <a:ext cx="901584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457200">
              <a:lnSpc>
                <a:spcPct val="150000"/>
              </a:lnSpc>
            </a:pPr>
            <a:r>
              <a:rPr lang="fr-FR" sz="1800" b="1" u="sng" strike="noStrike" spc="-1">
                <a:solidFill>
                  <a:schemeClr val="dk1"/>
                </a:solidFill>
                <a:uFillTx/>
                <a:latin typeface="Arial"/>
                <a:ea typeface="DengXian"/>
              </a:rPr>
              <a:t>Liste non exhaustive de questions possibles lors de l’entretien </a:t>
            </a:r>
            <a:r>
              <a:rPr lang="fr-FR" sz="1200" b="0" strike="noStrike" spc="-1">
                <a:solidFill>
                  <a:schemeClr val="dk1"/>
                </a:solidFill>
                <a:latin typeface="Arial"/>
                <a:ea typeface="DengXian"/>
              </a:rPr>
              <a:t>(d’après une ressource de l’académie de Grenoble)</a:t>
            </a:r>
            <a:endParaRPr lang="fr-FR" sz="1200" b="0" strike="noStrike" spc="-1">
              <a:solidFill>
                <a:srgbClr val="000000"/>
              </a:solidFill>
              <a:latin typeface="Arial"/>
            </a:endParaRPr>
          </a:p>
          <a:p>
            <a:pPr marL="343080" indent="-343080" algn="just" defTabSz="457200">
              <a:lnSpc>
                <a:spcPct val="100000"/>
              </a:lnSpc>
              <a:buClr>
                <a:srgbClr val="C45911"/>
              </a:buClr>
              <a:buFont typeface="Wingdings" charset="2"/>
              <a:buChar char=""/>
            </a:pPr>
            <a:r>
              <a:rPr lang="fr-FR" sz="1800" b="0" strike="noStrike" spc="-1">
                <a:solidFill>
                  <a:srgbClr val="C45911"/>
                </a:solidFill>
                <a:latin typeface="Arial"/>
                <a:ea typeface="DengXian"/>
              </a:rPr>
              <a:t>Aide à la description des tâches réalisées en structure</a:t>
            </a:r>
            <a:endParaRPr lang="fr-FR" sz="1800" b="0" strike="noStrike" spc="-1">
              <a:solidFill>
                <a:srgbClr val="000000"/>
              </a:solidFill>
              <a:latin typeface="Arial"/>
            </a:endParaRPr>
          </a:p>
          <a:p>
            <a:pPr marL="343080" indent="-343080" algn="just" defTabSz="457200">
              <a:lnSpc>
                <a:spcPct val="100000"/>
              </a:lnSpc>
              <a:buClr>
                <a:srgbClr val="538135"/>
              </a:buClr>
              <a:buFont typeface="Wingdings" charset="2"/>
              <a:buChar char=""/>
            </a:pPr>
            <a:r>
              <a:rPr lang="fr-FR" sz="1800" b="0" strike="noStrike" spc="-1">
                <a:solidFill>
                  <a:srgbClr val="538135"/>
                </a:solidFill>
                <a:latin typeface="Arial"/>
                <a:ea typeface="DengXian"/>
              </a:rPr>
              <a:t>Justification et savoirs associés</a:t>
            </a:r>
            <a:endParaRPr lang="fr-FR" sz="1800" b="0" strike="noStrike" spc="-1">
              <a:solidFill>
                <a:srgbClr val="000000"/>
              </a:solidFill>
              <a:latin typeface="Arial"/>
            </a:endParaRPr>
          </a:p>
        </p:txBody>
      </p:sp>
      <p:graphicFrame>
        <p:nvGraphicFramePr>
          <p:cNvPr id="429" name="Tableau 2"/>
          <p:cNvGraphicFramePr/>
          <p:nvPr/>
        </p:nvGraphicFramePr>
        <p:xfrm>
          <a:off x="951120" y="2456640"/>
          <a:ext cx="9015840" cy="4114800"/>
        </p:xfrm>
        <a:graphic>
          <a:graphicData uri="http://schemas.openxmlformats.org/drawingml/2006/table">
            <a:tbl>
              <a:tblPr/>
              <a:tblGrid>
                <a:gridCol w="2203560">
                  <a:extLst>
                    <a:ext uri="{9D8B030D-6E8A-4147-A177-3AD203B41FA5}">
                      <a16:colId xmlns:a16="http://schemas.microsoft.com/office/drawing/2014/main" val="20000"/>
                    </a:ext>
                  </a:extLst>
                </a:gridCol>
                <a:gridCol w="6812280">
                  <a:extLst>
                    <a:ext uri="{9D8B030D-6E8A-4147-A177-3AD203B41FA5}">
                      <a16:colId xmlns:a16="http://schemas.microsoft.com/office/drawing/2014/main" val="20001"/>
                    </a:ext>
                  </a:extLst>
                </a:gridCol>
              </a:tblGrid>
              <a:tr h="275760">
                <a:tc>
                  <a:txBody>
                    <a:bodyPr/>
                    <a:lstStyle/>
                    <a:p>
                      <a:pPr algn="ctr" defTabSz="457200">
                        <a:lnSpc>
                          <a:spcPct val="100000"/>
                        </a:lnSpc>
                      </a:pPr>
                      <a:r>
                        <a:rPr lang="fr-FR" sz="1800" b="1" strike="noStrike" spc="-1">
                          <a:solidFill>
                            <a:schemeClr val="dk1"/>
                          </a:solidFill>
                          <a:latin typeface="Arial"/>
                          <a:ea typeface="DengXian"/>
                        </a:rPr>
                        <a:t>Compétences- entretien du linge</a:t>
                      </a:r>
                      <a:endParaRPr lang="fr-FR" sz="1800" b="0" strike="noStrike" spc="-1">
                        <a:solidFill>
                          <a:srgbClr val="000000"/>
                        </a:solidFill>
                        <a:latin typeface="Arial"/>
                      </a:endParaRPr>
                    </a:p>
                  </a:txBody>
                  <a:tcPr marL="36360" marR="363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0000"/>
                        </a:lnSpc>
                      </a:pPr>
                      <a:r>
                        <a:rPr lang="fr-FR" sz="1800" b="1" strike="noStrike" spc="-1">
                          <a:solidFill>
                            <a:schemeClr val="dk1"/>
                          </a:solidFill>
                          <a:latin typeface="Arial"/>
                          <a:ea typeface="DengXian"/>
                        </a:rPr>
                        <a:t>Questions</a:t>
                      </a:r>
                      <a:endParaRPr lang="fr-FR" sz="1800" b="0" strike="noStrike" spc="-1">
                        <a:solidFill>
                          <a:srgbClr val="000000"/>
                        </a:solidFill>
                        <a:latin typeface="Arial"/>
                      </a:endParaRPr>
                    </a:p>
                  </a:txBody>
                  <a:tcPr marL="36360" marR="363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745920">
                <a:tc>
                  <a:txBody>
                    <a:bodyPr/>
                    <a:lstStyle/>
                    <a:p>
                      <a:pPr defTabSz="457200">
                        <a:lnSpc>
                          <a:spcPct val="100000"/>
                        </a:lnSpc>
                      </a:pPr>
                      <a:r>
                        <a:rPr lang="fr-FR" sz="1800" b="1" strike="noStrike" spc="-1">
                          <a:solidFill>
                            <a:schemeClr val="dk1"/>
                          </a:solidFill>
                          <a:latin typeface="Arial"/>
                          <a:ea typeface="DengXian"/>
                        </a:rPr>
                        <a:t>C1.3.4 Réaliser des travaux de réfection du linge ou de suivi</a:t>
                      </a:r>
                      <a:endParaRPr lang="fr-FR" sz="1800" b="0" strike="noStrike" spc="-1">
                        <a:solidFill>
                          <a:srgbClr val="000000"/>
                        </a:solidFill>
                        <a:latin typeface="Arial"/>
                      </a:endParaRPr>
                    </a:p>
                  </a:txBody>
                  <a:tcPr marL="36360" marR="3636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marL="343080" indent="-343080" defTabSz="457200">
                        <a:lnSpc>
                          <a:spcPct val="100000"/>
                        </a:lnSpc>
                        <a:buClr>
                          <a:srgbClr val="C45911"/>
                        </a:buClr>
                        <a:buFont typeface="Wingdings" charset="2"/>
                        <a:buChar char=""/>
                      </a:pPr>
                      <a:r>
                        <a:rPr lang="fr-FR" sz="1800" b="0" strike="noStrike" spc="-1">
                          <a:solidFill>
                            <a:srgbClr val="C45911"/>
                          </a:solidFill>
                          <a:latin typeface="Arial"/>
                          <a:ea typeface="DengXian"/>
                        </a:rPr>
                        <a:t>Préciser si des travaux de réfection du linge ont été réalisés. Si oui, lesquels ?</a:t>
                      </a:r>
                      <a:endParaRPr lang="fr-FR" sz="1800" b="0" strike="noStrike" spc="-1">
                        <a:solidFill>
                          <a:srgbClr val="000000"/>
                        </a:solidFill>
                        <a:latin typeface="Arial"/>
                      </a:endParaRPr>
                    </a:p>
                    <a:p>
                      <a:pPr marL="343080" indent="-343080" defTabSz="457200">
                        <a:lnSpc>
                          <a:spcPct val="100000"/>
                        </a:lnSpc>
                        <a:buClr>
                          <a:srgbClr val="538135"/>
                        </a:buClr>
                        <a:buFont typeface="Wingdings" charset="2"/>
                        <a:buChar char=""/>
                      </a:pPr>
                      <a:r>
                        <a:rPr lang="fr-FR" sz="1800" b="0" strike="noStrike" spc="-1">
                          <a:solidFill>
                            <a:srgbClr val="538135"/>
                          </a:solidFill>
                          <a:latin typeface="Arial"/>
                          <a:ea typeface="DengXian"/>
                        </a:rPr>
                        <a:t>Indiquer les critères de qualité d’un bouton correctement recousu.</a:t>
                      </a:r>
                      <a:endParaRPr lang="fr-FR" sz="1800" b="0" strike="noStrike" spc="-1">
                        <a:solidFill>
                          <a:srgbClr val="000000"/>
                        </a:solidFill>
                        <a:latin typeface="Arial"/>
                      </a:endParaRPr>
                    </a:p>
                    <a:p>
                      <a:pPr marL="343080" indent="-343080" defTabSz="457200">
                        <a:lnSpc>
                          <a:spcPct val="100000"/>
                        </a:lnSpc>
                        <a:buClr>
                          <a:srgbClr val="C45911"/>
                        </a:buClr>
                        <a:buFont typeface="Wingdings" charset="2"/>
                        <a:buChar char=""/>
                      </a:pPr>
                      <a:r>
                        <a:rPr lang="fr-FR" sz="1800" b="0" strike="noStrike" spc="-1">
                          <a:solidFill>
                            <a:srgbClr val="C45911"/>
                          </a:solidFill>
                          <a:latin typeface="Arial"/>
                          <a:ea typeface="DengXian"/>
                        </a:rPr>
                        <a:t>Indiquer les critères à respecter pour l’adaptation d’un vêtement pour une personne.</a:t>
                      </a:r>
                      <a:endParaRPr lang="fr-FR" sz="1800" b="0" strike="noStrike" spc="-1">
                        <a:solidFill>
                          <a:srgbClr val="000000"/>
                        </a:solidFill>
                        <a:latin typeface="Arial"/>
                      </a:endParaRPr>
                    </a:p>
                    <a:p>
                      <a:pPr marL="343080" indent="-343080" defTabSz="457200">
                        <a:lnSpc>
                          <a:spcPct val="100000"/>
                        </a:lnSpc>
                        <a:buClr>
                          <a:srgbClr val="C45911"/>
                        </a:buClr>
                        <a:buFont typeface="Wingdings" charset="2"/>
                        <a:buChar char=""/>
                      </a:pPr>
                      <a:r>
                        <a:rPr lang="fr-FR" sz="1800" b="0" strike="noStrike" spc="-1">
                          <a:solidFill>
                            <a:srgbClr val="C45911"/>
                          </a:solidFill>
                          <a:latin typeface="Arial"/>
                          <a:ea typeface="DengXian"/>
                        </a:rPr>
                        <a:t>Préciser qui réalise le marquage du linge et comment il est fait.</a:t>
                      </a:r>
                      <a:endParaRPr lang="fr-FR" sz="1800" b="0" strike="noStrike" spc="-1">
                        <a:solidFill>
                          <a:srgbClr val="000000"/>
                        </a:solidFill>
                        <a:latin typeface="Arial"/>
                      </a:endParaRPr>
                    </a:p>
                    <a:p>
                      <a:pPr marL="343080" indent="-343080" defTabSz="457200">
                        <a:lnSpc>
                          <a:spcPct val="100000"/>
                        </a:lnSpc>
                        <a:buClr>
                          <a:srgbClr val="538135"/>
                        </a:buClr>
                        <a:buFont typeface="Wingdings" charset="2"/>
                        <a:buChar char=""/>
                      </a:pPr>
                      <a:r>
                        <a:rPr lang="fr-FR" sz="1800" b="0" strike="noStrike" spc="-1">
                          <a:solidFill>
                            <a:srgbClr val="538135"/>
                          </a:solidFill>
                          <a:latin typeface="Arial"/>
                          <a:ea typeface="DengXian"/>
                        </a:rPr>
                        <a:t>Expliquer l’importance du marquage du linge.</a:t>
                      </a:r>
                      <a:endParaRPr lang="fr-FR" sz="1800" b="0" strike="noStrike" spc="-1">
                        <a:solidFill>
                          <a:srgbClr val="000000"/>
                        </a:solidFill>
                        <a:latin typeface="Arial"/>
                      </a:endParaRPr>
                    </a:p>
                  </a:txBody>
                  <a:tcPr marL="36360" marR="3636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459000">
                <a:tc>
                  <a:txBody>
                    <a:bodyPr/>
                    <a:lstStyle/>
                    <a:p>
                      <a:pPr defTabSz="457200">
                        <a:lnSpc>
                          <a:spcPct val="100000"/>
                        </a:lnSpc>
                      </a:pPr>
                      <a:r>
                        <a:rPr lang="fr-FR" sz="1800" b="1" strike="noStrike" spc="-1">
                          <a:solidFill>
                            <a:schemeClr val="dk1"/>
                          </a:solidFill>
                          <a:latin typeface="Arial"/>
                          <a:ea typeface="DengXian"/>
                        </a:rPr>
                        <a:t>C1.3.5 Distribuer et ranger le linge</a:t>
                      </a:r>
                      <a:endParaRPr lang="fr-FR" sz="1800" b="0" strike="noStrike" spc="-1">
                        <a:solidFill>
                          <a:srgbClr val="000000"/>
                        </a:solidFill>
                        <a:latin typeface="Arial"/>
                      </a:endParaRPr>
                    </a:p>
                  </a:txBody>
                  <a:tcPr marL="36360" marR="3636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marL="343080" indent="-343080" defTabSz="457200">
                        <a:lnSpc>
                          <a:spcPct val="100000"/>
                        </a:lnSpc>
                        <a:buClr>
                          <a:srgbClr val="C45911"/>
                        </a:buClr>
                        <a:buFont typeface="Wingdings" charset="2"/>
                        <a:buChar char=""/>
                      </a:pPr>
                      <a:r>
                        <a:rPr lang="fr-FR" sz="1800" b="0" strike="noStrike" spc="-1">
                          <a:solidFill>
                            <a:srgbClr val="C45911"/>
                          </a:solidFill>
                          <a:latin typeface="Arial"/>
                          <a:ea typeface="DengXian"/>
                        </a:rPr>
                        <a:t>Expliquer comment le linge est distribué sans la structure .</a:t>
                      </a:r>
                      <a:endParaRPr lang="fr-FR" sz="1800" b="0" strike="noStrike" spc="-1">
                        <a:solidFill>
                          <a:srgbClr val="000000"/>
                        </a:solidFill>
                        <a:latin typeface="Arial"/>
                      </a:endParaRPr>
                    </a:p>
                    <a:p>
                      <a:pPr marL="343080" indent="-343080" defTabSz="457200">
                        <a:lnSpc>
                          <a:spcPct val="100000"/>
                        </a:lnSpc>
                        <a:buClr>
                          <a:srgbClr val="C45911"/>
                        </a:buClr>
                        <a:buFont typeface="Wingdings" charset="2"/>
                        <a:buChar char=""/>
                      </a:pPr>
                      <a:r>
                        <a:rPr lang="fr-FR" sz="1800" b="0" strike="noStrike" spc="-1">
                          <a:solidFill>
                            <a:srgbClr val="C45911"/>
                          </a:solidFill>
                          <a:latin typeface="Arial"/>
                          <a:ea typeface="DengXian"/>
                        </a:rPr>
                        <a:t>Présenter le matériel utilisé pour la distribution du linge.</a:t>
                      </a:r>
                      <a:endParaRPr lang="fr-FR" sz="1800" b="0" strike="noStrike" spc="-1">
                        <a:solidFill>
                          <a:srgbClr val="000000"/>
                        </a:solidFill>
                        <a:latin typeface="Arial"/>
                      </a:endParaRPr>
                    </a:p>
                    <a:p>
                      <a:pPr marL="343080" indent="-343080" defTabSz="914400">
                        <a:lnSpc>
                          <a:spcPct val="100000"/>
                        </a:lnSpc>
                        <a:buClr>
                          <a:srgbClr val="538135"/>
                        </a:buClr>
                        <a:buFont typeface="Wingdings" charset="2"/>
                        <a:buChar char=""/>
                      </a:pPr>
                      <a:r>
                        <a:rPr lang="fr-FR" sz="1800" b="0" strike="noStrike" spc="-1">
                          <a:solidFill>
                            <a:srgbClr val="538135"/>
                          </a:solidFill>
                          <a:latin typeface="Arial"/>
                          <a:ea typeface="DengXian"/>
                        </a:rPr>
                        <a:t>Indiquer comment s’assurer que le linge a été distribué correctement.</a:t>
                      </a:r>
                      <a:endParaRPr lang="fr-FR" sz="1800" b="0" strike="noStrike" spc="-1">
                        <a:solidFill>
                          <a:srgbClr val="000000"/>
                        </a:solidFill>
                        <a:latin typeface="Arial"/>
                      </a:endParaRPr>
                    </a:p>
                  </a:txBody>
                  <a:tcPr marL="36360" marR="3636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 name="Google Shape;123;p4"/>
          <p:cNvPicPr/>
          <p:nvPr/>
        </p:nvPicPr>
        <p:blipFill>
          <a:blip r:embed="rId2"/>
          <a:stretch/>
        </p:blipFill>
        <p:spPr>
          <a:xfrm>
            <a:off x="0" y="21600"/>
            <a:ext cx="1720080" cy="1272960"/>
          </a:xfrm>
          <a:prstGeom prst="rect">
            <a:avLst/>
          </a:prstGeom>
          <a:ln w="0">
            <a:noFill/>
          </a:ln>
        </p:spPr>
      </p:pic>
      <p:sp>
        <p:nvSpPr>
          <p:cNvPr id="431" name="Titre 1"/>
          <p:cNvSpPr/>
          <p:nvPr/>
        </p:nvSpPr>
        <p:spPr>
          <a:xfrm>
            <a:off x="860400" y="1027800"/>
            <a:ext cx="10210320" cy="132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457200">
              <a:lnSpc>
                <a:spcPct val="100000"/>
              </a:lnSpc>
            </a:pPr>
            <a:r>
              <a:rPr lang="fr-FR" sz="5400" b="1" i="1" strike="noStrike" spc="-1">
                <a:solidFill>
                  <a:schemeClr val="accent1">
                    <a:lumMod val="50000"/>
                  </a:schemeClr>
                </a:solidFill>
                <a:latin typeface="Arial"/>
              </a:rPr>
              <a:t>CAP Agent Accompagnant au Grand-Ȃge</a:t>
            </a:r>
            <a:endParaRPr lang="fr-FR" sz="5400" b="0" strike="noStrike" spc="-1">
              <a:solidFill>
                <a:srgbClr val="000000"/>
              </a:solidFill>
              <a:latin typeface="Arial"/>
            </a:endParaRPr>
          </a:p>
          <a:p>
            <a:pPr algn="ctr" defTabSz="457200">
              <a:lnSpc>
                <a:spcPct val="100000"/>
              </a:lnSpc>
            </a:pPr>
            <a:br>
              <a:rPr sz="5400"/>
            </a:br>
            <a:endParaRPr lang="fr-FR" sz="5400" b="0" strike="noStrike" spc="-1">
              <a:solidFill>
                <a:srgbClr val="000000"/>
              </a:solidFill>
              <a:latin typeface="Arial"/>
            </a:endParaRPr>
          </a:p>
        </p:txBody>
      </p:sp>
      <p:sp>
        <p:nvSpPr>
          <p:cNvPr id="432" name="ZoneTexte 4"/>
          <p:cNvSpPr/>
          <p:nvPr/>
        </p:nvSpPr>
        <p:spPr>
          <a:xfrm>
            <a:off x="1185840" y="3429000"/>
            <a:ext cx="9820080" cy="255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fr-FR" sz="5400" b="1" strike="noStrike" spc="-1">
                <a:solidFill>
                  <a:srgbClr val="000000"/>
                </a:solidFill>
                <a:latin typeface="Trebuchet MS"/>
                <a:ea typeface="Times New Roman"/>
              </a:rPr>
              <a:t>EP2 – Promotion de l’autonomie de la personne dans son espace privé </a:t>
            </a:r>
            <a:endParaRPr lang="fr-FR" sz="5400" b="0" strike="noStrike" spc="-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 name="Google Shape;123;p4"/>
          <p:cNvPicPr/>
          <p:nvPr/>
        </p:nvPicPr>
        <p:blipFill>
          <a:blip r:embed="rId2"/>
          <a:stretch/>
        </p:blipFill>
        <p:spPr>
          <a:xfrm>
            <a:off x="91080" y="49320"/>
            <a:ext cx="1720080" cy="1272960"/>
          </a:xfrm>
          <a:prstGeom prst="rect">
            <a:avLst/>
          </a:prstGeom>
          <a:ln w="0">
            <a:noFill/>
          </a:ln>
        </p:spPr>
      </p:pic>
      <p:sp>
        <p:nvSpPr>
          <p:cNvPr id="434" name="Titre 1"/>
          <p:cNvSpPr/>
          <p:nvPr/>
        </p:nvSpPr>
        <p:spPr>
          <a:xfrm>
            <a:off x="1811520" y="319680"/>
            <a:ext cx="8568720" cy="676080"/>
          </a:xfrm>
          <a:prstGeom prst="rect">
            <a:avLst/>
          </a:prstGeom>
          <a:solidFill>
            <a:schemeClr val="bg2">
              <a:lumMod val="90000"/>
            </a:schemeClr>
          </a:solidFill>
          <a:ln w="0">
            <a:noFill/>
          </a:ln>
        </p:spPr>
        <p:style>
          <a:lnRef idx="0">
            <a:scrgbClr r="0" g="0" b="0"/>
          </a:lnRef>
          <a:fillRef idx="0">
            <a:scrgbClr r="0" g="0" b="0"/>
          </a:fillRef>
          <a:effectRef idx="0">
            <a:scrgbClr r="0" g="0" b="0"/>
          </a:effectRef>
          <a:fontRef idx="minor"/>
        </p:style>
        <p:txBody>
          <a:bodyPr anchor="b">
            <a:noAutofit/>
          </a:bodyPr>
          <a:lstStyle/>
          <a:p>
            <a:pPr algn="ctr" defTabSz="914400">
              <a:lnSpc>
                <a:spcPct val="90000"/>
              </a:lnSpc>
              <a:tabLst>
                <a:tab pos="0" algn="l"/>
              </a:tabLst>
            </a:pPr>
            <a:r>
              <a:rPr lang="fr-FR" sz="2400" b="1" strike="noStrike" spc="599">
                <a:solidFill>
                  <a:schemeClr val="dk1"/>
                </a:solidFill>
                <a:latin typeface="Arial"/>
                <a:ea typeface="Microsoft YaHei"/>
              </a:rPr>
              <a:t> </a:t>
            </a:r>
            <a:br>
              <a:rPr sz="2400"/>
            </a:br>
            <a:endParaRPr lang="fr-FR" sz="2400" b="0" strike="noStrike" spc="-1">
              <a:solidFill>
                <a:srgbClr val="000000"/>
              </a:solidFill>
              <a:latin typeface="Arial"/>
            </a:endParaRPr>
          </a:p>
          <a:p>
            <a:pPr algn="ctr" defTabSz="914400">
              <a:lnSpc>
                <a:spcPct val="90000"/>
              </a:lnSpc>
              <a:tabLst>
                <a:tab pos="0" algn="l"/>
              </a:tabLst>
            </a:pPr>
            <a:r>
              <a:rPr lang="fr-FR" sz="2000" b="1" u="sng" strike="noStrike" spc="599">
                <a:solidFill>
                  <a:schemeClr val="dk1"/>
                </a:solidFill>
                <a:uFillTx/>
                <a:latin typeface="Arial"/>
                <a:ea typeface="Times New Roman"/>
              </a:rPr>
              <a:t>EP2:</a:t>
            </a:r>
            <a:r>
              <a:rPr lang="fr-FR" sz="2000" b="1" strike="noStrike" spc="599">
                <a:solidFill>
                  <a:schemeClr val="dk1"/>
                </a:solidFill>
                <a:latin typeface="Arial"/>
                <a:ea typeface="Times New Roman"/>
              </a:rPr>
              <a:t> promotion de l’autonomie de la personne dans son espace privé</a:t>
            </a:r>
            <a:endParaRPr lang="fr-FR" sz="2000" b="0" strike="noStrike" spc="-1">
              <a:solidFill>
                <a:srgbClr val="000000"/>
              </a:solidFill>
              <a:latin typeface="Arial"/>
            </a:endParaRPr>
          </a:p>
        </p:txBody>
      </p:sp>
      <p:sp>
        <p:nvSpPr>
          <p:cNvPr id="435" name="Flèche : droite 2"/>
          <p:cNvSpPr/>
          <p:nvPr/>
        </p:nvSpPr>
        <p:spPr>
          <a:xfrm rot="5400000">
            <a:off x="4703040" y="4003200"/>
            <a:ext cx="2592720" cy="1341000"/>
          </a:xfrm>
          <a:prstGeom prst="rightArrow">
            <a:avLst>
              <a:gd name="adj1" fmla="val 50000"/>
              <a:gd name="adj2"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fr-FR" sz="1800" b="0" strike="noStrike" spc="-1">
              <a:solidFill>
                <a:schemeClr val="lt1"/>
              </a:solidFill>
              <a:latin typeface="Trebuchet MS"/>
            </a:endParaRPr>
          </a:p>
        </p:txBody>
      </p:sp>
      <p:sp>
        <p:nvSpPr>
          <p:cNvPr id="436" name="Rectangle : coins arrondis 4"/>
          <p:cNvSpPr/>
          <p:nvPr/>
        </p:nvSpPr>
        <p:spPr>
          <a:xfrm>
            <a:off x="4775400" y="2544480"/>
            <a:ext cx="2448000" cy="630360"/>
          </a:xfrm>
          <a:prstGeom prst="roundRect">
            <a:avLst>
              <a:gd name="adj" fmla="val 16667"/>
            </a:avLst>
          </a:prstGeom>
          <a:solidFill>
            <a:schemeClr val="accent1">
              <a:lumMod val="50000"/>
            </a:schemeClr>
          </a:solidFill>
          <a:ln cap="rnd">
            <a:solidFill>
              <a:srgbClr val="6A8F1C"/>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fr-FR" sz="1800" b="0" strike="noStrike" spc="-1">
                <a:solidFill>
                  <a:schemeClr val="lt1"/>
                </a:solidFill>
                <a:latin typeface="Trebuchet MS"/>
              </a:rPr>
              <a:t>Milieu professionnel</a:t>
            </a:r>
            <a:endParaRPr lang="fr-FR" sz="1800" b="0" strike="noStrike" spc="-1">
              <a:solidFill>
                <a:srgbClr val="FFFFFF"/>
              </a:solidFill>
              <a:latin typeface="Arial"/>
            </a:endParaRPr>
          </a:p>
        </p:txBody>
      </p:sp>
      <p:sp>
        <p:nvSpPr>
          <p:cNvPr id="437" name="Flèche : droite 5"/>
          <p:cNvSpPr/>
          <p:nvPr/>
        </p:nvSpPr>
        <p:spPr>
          <a:xfrm rot="5400000">
            <a:off x="5623560" y="1875600"/>
            <a:ext cx="789480" cy="443880"/>
          </a:xfrm>
          <a:prstGeom prst="rightArrow">
            <a:avLst>
              <a:gd name="adj1" fmla="val 50000"/>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fr-FR" sz="1800" b="0" strike="noStrike" spc="-1">
              <a:solidFill>
                <a:schemeClr val="lt1"/>
              </a:solidFill>
              <a:latin typeface="Trebuchet MS"/>
            </a:endParaRPr>
          </a:p>
        </p:txBody>
      </p:sp>
      <p:sp>
        <p:nvSpPr>
          <p:cNvPr id="438" name="Rectangle : coins arrondis 7"/>
          <p:cNvSpPr/>
          <p:nvPr/>
        </p:nvSpPr>
        <p:spPr>
          <a:xfrm>
            <a:off x="8100360" y="1542240"/>
            <a:ext cx="2030400" cy="78948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fr-FR" sz="1800" b="0" strike="noStrike" spc="-1">
                <a:solidFill>
                  <a:schemeClr val="dk1"/>
                </a:solidFill>
                <a:latin typeface="Trebuchet MS"/>
              </a:rPr>
              <a:t>Dernière année de formation</a:t>
            </a:r>
            <a:endParaRPr lang="fr-FR" sz="1800" b="0" strike="noStrike" spc="-1">
              <a:solidFill>
                <a:srgbClr val="000000"/>
              </a:solidFill>
              <a:latin typeface="Arial"/>
            </a:endParaRPr>
          </a:p>
        </p:txBody>
      </p:sp>
      <p:sp>
        <p:nvSpPr>
          <p:cNvPr id="439" name="Rectangle 8"/>
          <p:cNvSpPr/>
          <p:nvPr/>
        </p:nvSpPr>
        <p:spPr>
          <a:xfrm>
            <a:off x="4844880" y="3369240"/>
            <a:ext cx="2501640" cy="200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457200">
              <a:lnSpc>
                <a:spcPct val="100000"/>
              </a:lnSpc>
            </a:pPr>
            <a:r>
              <a:rPr lang="fr-FR" sz="1800" b="1" strike="noStrike" spc="-1">
                <a:solidFill>
                  <a:schemeClr val="dk1"/>
                </a:solidFill>
                <a:latin typeface="Arial"/>
                <a:ea typeface="Times New Roman"/>
              </a:rPr>
              <a:t>Bilan effectué en fin de PFMP </a:t>
            </a:r>
            <a:r>
              <a:rPr lang="fr-FR" sz="1800" b="0" strike="noStrike" spc="-1">
                <a:solidFill>
                  <a:schemeClr val="dk1"/>
                </a:solidFill>
                <a:latin typeface="Arial"/>
                <a:ea typeface="Times New Roman"/>
              </a:rPr>
              <a:t>(proposition de note établie conjointement par le tuteur et un professeur d’enseignement professionnel).</a:t>
            </a:r>
            <a:endParaRPr lang="fr-FR" sz="1800" b="0" strike="noStrike" spc="-1">
              <a:solidFill>
                <a:srgbClr val="000000"/>
              </a:solidFill>
              <a:latin typeface="Arial"/>
            </a:endParaRPr>
          </a:p>
        </p:txBody>
      </p:sp>
      <p:sp>
        <p:nvSpPr>
          <p:cNvPr id="440" name="Ellipse 9"/>
          <p:cNvSpPr/>
          <p:nvPr/>
        </p:nvSpPr>
        <p:spPr>
          <a:xfrm>
            <a:off x="4984920" y="5888520"/>
            <a:ext cx="2028240" cy="649080"/>
          </a:xfrm>
          <a:prstGeom prst="ellipse">
            <a:avLst/>
          </a:prstGeom>
          <a:solidFill>
            <a:schemeClr val="accent1">
              <a:lumMod val="50000"/>
            </a:schemeClr>
          </a:solidFill>
          <a:ln cap="rnd">
            <a:solidFill>
              <a:srgbClr val="6A8F1C"/>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fr-FR" sz="1800" b="0" strike="noStrike" spc="-1">
                <a:solidFill>
                  <a:schemeClr val="lt1"/>
                </a:solidFill>
                <a:latin typeface="Trebuchet MS"/>
              </a:rPr>
              <a:t>Grille excel</a:t>
            </a:r>
            <a:endParaRPr lang="fr-FR" sz="1800" b="0" strike="noStrike" spc="-1">
              <a:solidFill>
                <a:srgbClr val="FFFFFF"/>
              </a:solidFill>
              <a:latin typeface="Arial"/>
            </a:endParaRPr>
          </a:p>
        </p:txBody>
      </p:sp>
      <p:sp>
        <p:nvSpPr>
          <p:cNvPr id="441" name="Ellipse 10"/>
          <p:cNvSpPr/>
          <p:nvPr/>
        </p:nvSpPr>
        <p:spPr>
          <a:xfrm>
            <a:off x="4866120" y="1036800"/>
            <a:ext cx="2304000" cy="71964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fr-FR" sz="1800" b="0" strike="noStrike" spc="-1">
                <a:solidFill>
                  <a:schemeClr val="dk1"/>
                </a:solidFill>
                <a:latin typeface="Trebuchet MS"/>
              </a:rPr>
              <a:t>1 situation d’évaluation</a:t>
            </a:r>
            <a:endParaRPr lang="fr-FR" sz="1800" b="0" strike="noStrike" spc="-1">
              <a:solidFill>
                <a:srgbClr val="000000"/>
              </a:solidFill>
              <a:latin typeface="Arial"/>
            </a:endParaRPr>
          </a:p>
        </p:txBody>
      </p:sp>
      <p:sp>
        <p:nvSpPr>
          <p:cNvPr id="442" name="Rectangle 12"/>
          <p:cNvSpPr/>
          <p:nvPr/>
        </p:nvSpPr>
        <p:spPr>
          <a:xfrm>
            <a:off x="0" y="3090240"/>
            <a:ext cx="9143640" cy="158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400" b="0" strike="noStrike" spc="-1">
                <a:solidFill>
                  <a:schemeClr val="dk1"/>
                </a:solidFill>
                <a:latin typeface="Arial"/>
                <a:ea typeface="Times New Roman"/>
              </a:rPr>
              <a:t>CT3 - Recueillir les informations, s’informer sur </a:t>
            </a:r>
            <a:endParaRPr lang="fr-FR" sz="1400" b="0" strike="noStrike" spc="-1">
              <a:solidFill>
                <a:srgbClr val="000000"/>
              </a:solidFill>
              <a:latin typeface="Arial"/>
            </a:endParaRPr>
          </a:p>
          <a:p>
            <a:pPr defTabSz="457200">
              <a:lnSpc>
                <a:spcPct val="100000"/>
              </a:lnSpc>
            </a:pPr>
            <a:r>
              <a:rPr lang="fr-FR" sz="1400" b="0" strike="noStrike" spc="-1">
                <a:solidFill>
                  <a:schemeClr val="dk1"/>
                </a:solidFill>
                <a:latin typeface="Arial"/>
                <a:ea typeface="Times New Roman"/>
              </a:rPr>
              <a:t>les éléments du contexte et de la situation professionnelle</a:t>
            </a:r>
            <a:endParaRPr lang="fr-FR" sz="1400" b="0" strike="noStrike" spc="-1">
              <a:solidFill>
                <a:srgbClr val="000000"/>
              </a:solidFill>
              <a:latin typeface="Arial"/>
            </a:endParaRPr>
          </a:p>
          <a:p>
            <a:pPr defTabSz="457200">
              <a:lnSpc>
                <a:spcPct val="100000"/>
              </a:lnSpc>
            </a:pPr>
            <a:r>
              <a:rPr lang="fr-FR" sz="1400" b="0" strike="noStrike" spc="-1">
                <a:solidFill>
                  <a:schemeClr val="dk1"/>
                </a:solidFill>
                <a:latin typeface="Arial"/>
                <a:ea typeface="Times New Roman"/>
              </a:rPr>
              <a:t>CT4 - Établir une relation bienveillante et sécurisante </a:t>
            </a:r>
            <a:endParaRPr lang="fr-FR" sz="1400" b="0" strike="noStrike" spc="-1">
              <a:solidFill>
                <a:srgbClr val="000000"/>
              </a:solidFill>
              <a:latin typeface="Arial"/>
            </a:endParaRPr>
          </a:p>
          <a:p>
            <a:pPr defTabSz="457200">
              <a:lnSpc>
                <a:spcPct val="100000"/>
              </a:lnSpc>
            </a:pPr>
            <a:r>
              <a:rPr lang="fr-FR" sz="1400" b="0" strike="noStrike" spc="-1">
                <a:solidFill>
                  <a:schemeClr val="dk1"/>
                </a:solidFill>
                <a:latin typeface="Arial"/>
                <a:ea typeface="Times New Roman"/>
              </a:rPr>
              <a:t>avec le résident</a:t>
            </a:r>
            <a:endParaRPr lang="fr-FR" sz="1400" b="0" strike="noStrike" spc="-1">
              <a:solidFill>
                <a:srgbClr val="000000"/>
              </a:solidFill>
              <a:latin typeface="Arial"/>
            </a:endParaRPr>
          </a:p>
          <a:p>
            <a:pPr defTabSz="457200">
              <a:lnSpc>
                <a:spcPct val="100000"/>
              </a:lnSpc>
            </a:pPr>
            <a:r>
              <a:rPr lang="fr-FR" sz="1400" b="0" strike="noStrike" spc="-1">
                <a:solidFill>
                  <a:schemeClr val="dk1"/>
                </a:solidFill>
                <a:latin typeface="Arial"/>
                <a:ea typeface="Times New Roman"/>
              </a:rPr>
              <a:t>C2.1 - Promouvoir l’autonomie dans les actes essentiels </a:t>
            </a:r>
            <a:endParaRPr lang="fr-FR" sz="1400" b="0" strike="noStrike" spc="-1">
              <a:solidFill>
                <a:srgbClr val="000000"/>
              </a:solidFill>
              <a:latin typeface="Arial"/>
            </a:endParaRPr>
          </a:p>
          <a:p>
            <a:pPr defTabSz="457200">
              <a:lnSpc>
                <a:spcPct val="100000"/>
              </a:lnSpc>
            </a:pPr>
            <a:r>
              <a:rPr lang="fr-FR" sz="1400" b="0" strike="noStrike" spc="-1">
                <a:solidFill>
                  <a:schemeClr val="dk1"/>
                </a:solidFill>
                <a:latin typeface="Arial"/>
                <a:ea typeface="Times New Roman"/>
              </a:rPr>
              <a:t>de la vie quotidienne</a:t>
            </a:r>
            <a:endParaRPr lang="fr-FR" sz="1400" b="0" strike="noStrike" spc="-1">
              <a:solidFill>
                <a:srgbClr val="000000"/>
              </a:solidFill>
              <a:latin typeface="Arial"/>
            </a:endParaRPr>
          </a:p>
          <a:p>
            <a:pPr defTabSz="457200">
              <a:lnSpc>
                <a:spcPct val="100000"/>
              </a:lnSpc>
            </a:pPr>
            <a:r>
              <a:rPr lang="fr-FR" sz="1400" b="0" strike="noStrike" spc="-1">
                <a:solidFill>
                  <a:schemeClr val="dk1"/>
                </a:solidFill>
                <a:latin typeface="Arial"/>
                <a:ea typeface="Times New Roman"/>
              </a:rPr>
              <a:t>C2.2 - Entretenir et personnaliser la sphère privée</a:t>
            </a:r>
            <a:endParaRPr lang="fr-FR" sz="1400" b="0" strike="noStrike" spc="-1">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 name="Google Shape;123;p4"/>
          <p:cNvPicPr/>
          <p:nvPr/>
        </p:nvPicPr>
        <p:blipFill>
          <a:blip r:embed="rId3"/>
          <a:stretch/>
        </p:blipFill>
        <p:spPr>
          <a:xfrm>
            <a:off x="91080" y="49320"/>
            <a:ext cx="1720080" cy="1272960"/>
          </a:xfrm>
          <a:prstGeom prst="rect">
            <a:avLst/>
          </a:prstGeom>
          <a:ln w="0">
            <a:noFill/>
          </a:ln>
        </p:spPr>
      </p:pic>
      <p:sp>
        <p:nvSpPr>
          <p:cNvPr id="444" name="Titre 1"/>
          <p:cNvSpPr/>
          <p:nvPr/>
        </p:nvSpPr>
        <p:spPr>
          <a:xfrm>
            <a:off x="1811520" y="319680"/>
            <a:ext cx="8568720" cy="676080"/>
          </a:xfrm>
          <a:prstGeom prst="rect">
            <a:avLst/>
          </a:prstGeom>
          <a:solidFill>
            <a:schemeClr val="bg2">
              <a:lumMod val="90000"/>
            </a:schemeClr>
          </a:solidFill>
          <a:ln w="0">
            <a:noFill/>
          </a:ln>
        </p:spPr>
        <p:style>
          <a:lnRef idx="0">
            <a:scrgbClr r="0" g="0" b="0"/>
          </a:lnRef>
          <a:fillRef idx="0">
            <a:scrgbClr r="0" g="0" b="0"/>
          </a:fillRef>
          <a:effectRef idx="0">
            <a:scrgbClr r="0" g="0" b="0"/>
          </a:effectRef>
          <a:fontRef idx="minor"/>
        </p:style>
        <p:txBody>
          <a:bodyPr anchor="b">
            <a:noAutofit/>
          </a:bodyPr>
          <a:lstStyle/>
          <a:p>
            <a:pPr algn="ctr" defTabSz="914400">
              <a:lnSpc>
                <a:spcPct val="90000"/>
              </a:lnSpc>
              <a:tabLst>
                <a:tab pos="0" algn="l"/>
              </a:tabLst>
            </a:pPr>
            <a:r>
              <a:rPr lang="fr-FR" sz="2400" b="1" strike="noStrike" spc="599">
                <a:solidFill>
                  <a:schemeClr val="dk1"/>
                </a:solidFill>
                <a:latin typeface="Arial"/>
                <a:ea typeface="Microsoft YaHei"/>
              </a:rPr>
              <a:t> </a:t>
            </a:r>
            <a:br>
              <a:rPr sz="2400"/>
            </a:br>
            <a:endParaRPr lang="fr-FR" sz="2400" b="0" strike="noStrike" spc="-1">
              <a:solidFill>
                <a:srgbClr val="000000"/>
              </a:solidFill>
              <a:latin typeface="Arial"/>
            </a:endParaRPr>
          </a:p>
          <a:p>
            <a:pPr algn="ctr" defTabSz="914400">
              <a:lnSpc>
                <a:spcPct val="90000"/>
              </a:lnSpc>
              <a:tabLst>
                <a:tab pos="0" algn="l"/>
              </a:tabLst>
            </a:pPr>
            <a:r>
              <a:rPr lang="fr-FR" sz="2000" b="1" u="sng" strike="noStrike" spc="599">
                <a:solidFill>
                  <a:schemeClr val="dk1"/>
                </a:solidFill>
                <a:uFillTx/>
                <a:latin typeface="Arial"/>
                <a:ea typeface="Times New Roman"/>
              </a:rPr>
              <a:t>EP2:</a:t>
            </a:r>
            <a:r>
              <a:rPr lang="fr-FR" sz="2000" b="1" strike="noStrike" spc="599">
                <a:solidFill>
                  <a:schemeClr val="dk1"/>
                </a:solidFill>
                <a:latin typeface="Arial"/>
                <a:ea typeface="Times New Roman"/>
              </a:rPr>
              <a:t> promotion de l’autonomie de la personne dans son espace privé(coef 6)</a:t>
            </a:r>
            <a:endParaRPr lang="fr-FR" sz="2000" b="0" strike="noStrike" spc="-1">
              <a:solidFill>
                <a:srgbClr val="000000"/>
              </a:solidFill>
              <a:latin typeface="Arial"/>
            </a:endParaRPr>
          </a:p>
        </p:txBody>
      </p:sp>
      <p:graphicFrame>
        <p:nvGraphicFramePr>
          <p:cNvPr id="445" name="Tableau 1"/>
          <p:cNvGraphicFramePr/>
          <p:nvPr/>
        </p:nvGraphicFramePr>
        <p:xfrm>
          <a:off x="970920" y="1266840"/>
          <a:ext cx="10128960" cy="5114160"/>
        </p:xfrm>
        <a:graphic>
          <a:graphicData uri="http://schemas.openxmlformats.org/drawingml/2006/table">
            <a:tbl>
              <a:tblPr/>
              <a:tblGrid>
                <a:gridCol w="2532240">
                  <a:extLst>
                    <a:ext uri="{9D8B030D-6E8A-4147-A177-3AD203B41FA5}">
                      <a16:colId xmlns:a16="http://schemas.microsoft.com/office/drawing/2014/main" val="20000"/>
                    </a:ext>
                  </a:extLst>
                </a:gridCol>
                <a:gridCol w="2532240">
                  <a:extLst>
                    <a:ext uri="{9D8B030D-6E8A-4147-A177-3AD203B41FA5}">
                      <a16:colId xmlns:a16="http://schemas.microsoft.com/office/drawing/2014/main" val="20001"/>
                    </a:ext>
                  </a:extLst>
                </a:gridCol>
                <a:gridCol w="2532240">
                  <a:extLst>
                    <a:ext uri="{9D8B030D-6E8A-4147-A177-3AD203B41FA5}">
                      <a16:colId xmlns:a16="http://schemas.microsoft.com/office/drawing/2014/main" val="20002"/>
                    </a:ext>
                  </a:extLst>
                </a:gridCol>
                <a:gridCol w="2532240">
                  <a:extLst>
                    <a:ext uri="{9D8B030D-6E8A-4147-A177-3AD203B41FA5}">
                      <a16:colId xmlns:a16="http://schemas.microsoft.com/office/drawing/2014/main" val="20003"/>
                    </a:ext>
                  </a:extLst>
                </a:gridCol>
              </a:tblGrid>
              <a:tr h="513360">
                <a:tc>
                  <a:txBody>
                    <a:bodyPr/>
                    <a:lstStyle/>
                    <a:p>
                      <a:pPr defTabSz="457200">
                        <a:lnSpc>
                          <a:spcPct val="100000"/>
                        </a:lnSpc>
                      </a:pPr>
                      <a:r>
                        <a:rPr lang="fr-FR" sz="1800" b="0" strike="noStrike" spc="-1">
                          <a:solidFill>
                            <a:srgbClr val="FFFFFF"/>
                          </a:solidFill>
                          <a:latin typeface="Trebuchet MS"/>
                        </a:rPr>
                        <a:t>Quoi</a:t>
                      </a:r>
                      <a:endParaRPr lang="fr-FR"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4A021"/>
                    </a:solidFill>
                  </a:tcPr>
                </a:tc>
                <a:tc>
                  <a:txBody>
                    <a:bodyPr/>
                    <a:lstStyle/>
                    <a:p>
                      <a:pPr defTabSz="457200">
                        <a:lnSpc>
                          <a:spcPct val="100000"/>
                        </a:lnSpc>
                      </a:pPr>
                      <a:r>
                        <a:rPr lang="fr-FR" sz="1800" b="0" strike="noStrike" spc="-1">
                          <a:solidFill>
                            <a:srgbClr val="FFFFFF"/>
                          </a:solidFill>
                          <a:latin typeface="Trebuchet MS"/>
                        </a:rPr>
                        <a:t>Où</a:t>
                      </a:r>
                      <a:endParaRPr lang="fr-FR"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4A021"/>
                    </a:solidFill>
                  </a:tcPr>
                </a:tc>
                <a:tc>
                  <a:txBody>
                    <a:bodyPr/>
                    <a:lstStyle/>
                    <a:p>
                      <a:pPr defTabSz="457200">
                        <a:lnSpc>
                          <a:spcPct val="100000"/>
                        </a:lnSpc>
                      </a:pPr>
                      <a:r>
                        <a:rPr lang="fr-FR" sz="1800" b="0" strike="noStrike" spc="-1">
                          <a:solidFill>
                            <a:srgbClr val="FFFFFF"/>
                          </a:solidFill>
                          <a:latin typeface="Trebuchet MS"/>
                        </a:rPr>
                        <a:t>Quand</a:t>
                      </a:r>
                      <a:endParaRPr lang="fr-FR"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4A021"/>
                    </a:solidFill>
                  </a:tcPr>
                </a:tc>
                <a:tc>
                  <a:txBody>
                    <a:bodyPr/>
                    <a:lstStyle/>
                    <a:p>
                      <a:pPr defTabSz="457200">
                        <a:lnSpc>
                          <a:spcPct val="100000"/>
                        </a:lnSpc>
                      </a:pPr>
                      <a:r>
                        <a:rPr lang="fr-FR" sz="1800" b="0" strike="noStrike" spc="-1">
                          <a:solidFill>
                            <a:srgbClr val="FFFFFF"/>
                          </a:solidFill>
                          <a:latin typeface="Trebuchet MS"/>
                        </a:rPr>
                        <a:t>Comment</a:t>
                      </a:r>
                      <a:endParaRPr lang="fr-FR" sz="18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4A021"/>
                    </a:solidFill>
                  </a:tcPr>
                </a:tc>
                <a:extLst>
                  <a:ext uri="{0D108BD9-81ED-4DB2-BD59-A6C34878D82A}">
                    <a16:rowId xmlns:a16="http://schemas.microsoft.com/office/drawing/2014/main" val="10000"/>
                  </a:ext>
                </a:extLst>
              </a:tr>
              <a:tr h="1385280">
                <a:tc>
                  <a:txBody>
                    <a:bodyPr/>
                    <a:lstStyle/>
                    <a:p>
                      <a:pPr defTabSz="457200">
                        <a:lnSpc>
                          <a:spcPct val="100000"/>
                        </a:lnSpc>
                      </a:pPr>
                      <a:r>
                        <a:rPr lang="fr-FR" sz="1300" b="0" strike="noStrike" spc="-1">
                          <a:solidFill>
                            <a:srgbClr val="000000"/>
                          </a:solidFill>
                          <a:latin typeface="Trebuchet MS"/>
                        </a:rPr>
                        <a:t>C T3 Recueillir les informations, s’informer sur les éléments du contexte et de la situation professionnelle</a:t>
                      </a:r>
                      <a:endParaRPr lang="fr-FR" sz="1300" b="0" strike="noStrike" spc="-1">
                        <a:solidFill>
                          <a:srgbClr val="000000"/>
                        </a:solidFill>
                        <a:latin typeface="Arial"/>
                      </a:endParaRPr>
                    </a:p>
                    <a:p>
                      <a:pPr defTabSz="457200">
                        <a:lnSpc>
                          <a:spcPct val="100000"/>
                        </a:lnSpc>
                      </a:pPr>
                      <a:r>
                        <a:rPr lang="fr-FR" sz="1300" b="0" i="1" strike="noStrike" spc="-1">
                          <a:solidFill>
                            <a:srgbClr val="000000"/>
                          </a:solidFill>
                          <a:latin typeface="Trebuchet MS"/>
                        </a:rPr>
                        <a:t>(déclinée en 3 sous compétences)</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FCC"/>
                    </a:solidFill>
                  </a:tcPr>
                </a:tc>
                <a:tc rowSpan="4">
                  <a:txBody>
                    <a:bodyPr/>
                    <a:lstStyle/>
                    <a:p>
                      <a:pPr defTabSz="457200">
                        <a:lnSpc>
                          <a:spcPct val="100000"/>
                        </a:lnSpc>
                      </a:pPr>
                      <a:endParaRPr lang="fr-FR" sz="1300" b="0" strike="noStrike" spc="-1">
                        <a:solidFill>
                          <a:srgbClr val="000000"/>
                        </a:solidFill>
                        <a:latin typeface="Arial"/>
                      </a:endParaRPr>
                    </a:p>
                    <a:p>
                      <a:pPr defTabSz="457200">
                        <a:lnSpc>
                          <a:spcPct val="100000"/>
                        </a:lnSpc>
                      </a:pPr>
                      <a:r>
                        <a:rPr lang="fr-FR" sz="1300" b="0" strike="noStrike" spc="-1">
                          <a:solidFill>
                            <a:srgbClr val="000000"/>
                          </a:solidFill>
                          <a:latin typeface="Trebuchet MS"/>
                        </a:rPr>
                        <a:t>A l’occasion d’une </a:t>
                      </a:r>
                      <a:r>
                        <a:rPr lang="fr-FR" sz="1300" b="1" strike="noStrike" spc="-1">
                          <a:solidFill>
                            <a:srgbClr val="000000"/>
                          </a:solidFill>
                          <a:latin typeface="Trebuchet MS"/>
                        </a:rPr>
                        <a:t>PFMP, d’une durée suffisante </a:t>
                      </a:r>
                      <a:r>
                        <a:rPr lang="fr-FR" sz="1300" b="0" strike="noStrike" spc="-1">
                          <a:solidFill>
                            <a:srgbClr val="000000"/>
                          </a:solidFill>
                          <a:latin typeface="Trebuchet MS"/>
                        </a:rPr>
                        <a:t>pour avoir permis la réalisation des activités professionnelles suffisamment fréquemment.</a:t>
                      </a:r>
                      <a:endParaRPr lang="fr-FR" sz="1300" b="0" strike="noStrike" spc="-1">
                        <a:solidFill>
                          <a:srgbClr val="000000"/>
                        </a:solidFill>
                        <a:latin typeface="Arial"/>
                      </a:endParaRPr>
                    </a:p>
                    <a:p>
                      <a:pPr defTabSz="457200">
                        <a:lnSpc>
                          <a:spcPct val="100000"/>
                        </a:lnSpc>
                      </a:pPr>
                      <a:endParaRPr lang="fr-FR" sz="1300" b="0" strike="noStrike" spc="-1">
                        <a:solidFill>
                          <a:srgbClr val="000000"/>
                        </a:solidFill>
                        <a:latin typeface="Arial"/>
                      </a:endParaRPr>
                    </a:p>
                    <a:p>
                      <a:pPr defTabSz="457200">
                        <a:lnSpc>
                          <a:spcPct val="100000"/>
                        </a:lnSpc>
                      </a:pPr>
                      <a:r>
                        <a:rPr lang="fr-FR" sz="1300" b="1" strike="noStrike" spc="-1">
                          <a:solidFill>
                            <a:srgbClr val="000000"/>
                          </a:solidFill>
                          <a:latin typeface="Trebuchet MS"/>
                        </a:rPr>
                        <a:t>PFMP en EHPAD fortement conseillée</a:t>
                      </a:r>
                      <a:r>
                        <a:rPr lang="fr-FR" sz="1300" b="0" strike="noStrike" spc="-1">
                          <a:solidFill>
                            <a:srgbClr val="000000"/>
                          </a:solidFill>
                          <a:latin typeface="Trebuchet MS"/>
                        </a:rPr>
                        <a:t>.</a:t>
                      </a:r>
                      <a:endParaRPr lang="fr-FR" sz="1300" b="0" strike="noStrike" spc="-1">
                        <a:solidFill>
                          <a:srgbClr val="000000"/>
                        </a:solidFill>
                        <a:latin typeface="Arial"/>
                      </a:endParaRPr>
                    </a:p>
                    <a:p>
                      <a:pPr defTabSz="457200">
                        <a:lnSpc>
                          <a:spcPct val="100000"/>
                        </a:lnSpc>
                      </a:pPr>
                      <a:endParaRPr lang="fr-FR" sz="1300" b="0" strike="noStrike" spc="-1">
                        <a:solidFill>
                          <a:srgbClr val="000000"/>
                        </a:solidFill>
                        <a:latin typeface="Arial"/>
                      </a:endParaRPr>
                    </a:p>
                    <a:p>
                      <a:pPr defTabSz="457200">
                        <a:lnSpc>
                          <a:spcPct val="100000"/>
                        </a:lnSpc>
                      </a:pPr>
                      <a:r>
                        <a:rPr lang="fr-FR" sz="1300" b="1" strike="noStrike" spc="-1">
                          <a:solidFill>
                            <a:srgbClr val="000000"/>
                          </a:solidFill>
                          <a:latin typeface="Trebuchet MS"/>
                        </a:rPr>
                        <a:t>Affectation principale : service des ASH</a:t>
                      </a:r>
                      <a:endParaRPr lang="fr-FR" sz="1300" b="0" strike="noStrike" spc="-1">
                        <a:solidFill>
                          <a:srgbClr val="000000"/>
                        </a:solidFill>
                        <a:latin typeface="Arial"/>
                      </a:endParaRPr>
                    </a:p>
                    <a:p>
                      <a:pPr defTabSz="457200">
                        <a:lnSpc>
                          <a:spcPct val="100000"/>
                        </a:lnSpc>
                      </a:pPr>
                      <a:endParaRPr lang="fr-FR" sz="1300" b="0" strike="noStrike" spc="-1">
                        <a:solidFill>
                          <a:srgbClr val="000000"/>
                        </a:solidFill>
                        <a:latin typeface="Arial"/>
                      </a:endParaRPr>
                    </a:p>
                    <a:p>
                      <a:pPr defTabSz="457200">
                        <a:lnSpc>
                          <a:spcPct val="100000"/>
                        </a:lnSpc>
                      </a:pPr>
                      <a:r>
                        <a:rPr lang="fr-FR" sz="1300" b="0" strike="noStrike" spc="-1">
                          <a:solidFill>
                            <a:srgbClr val="000000"/>
                          </a:solidFill>
                          <a:latin typeface="Trebuchet MS"/>
                        </a:rPr>
                        <a:t>Prévoir </a:t>
                      </a:r>
                      <a:r>
                        <a:rPr lang="fr-FR" sz="1300" b="1" strike="noStrike" spc="-1">
                          <a:solidFill>
                            <a:srgbClr val="000000"/>
                          </a:solidFill>
                          <a:latin typeface="Trebuchet MS"/>
                        </a:rPr>
                        <a:t>un passage dans le service des aides-soignants</a:t>
                      </a:r>
                      <a:r>
                        <a:rPr lang="fr-FR" sz="1300" b="0" strike="noStrike" spc="-1">
                          <a:solidFill>
                            <a:srgbClr val="000000"/>
                          </a:solidFill>
                          <a:latin typeface="Trebuchet MS"/>
                        </a:rPr>
                        <a:t>.</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FCC"/>
                    </a:solidFill>
                  </a:tcPr>
                </a:tc>
                <a:tc rowSpan="4">
                  <a:txBody>
                    <a:bodyPr/>
                    <a:lstStyle/>
                    <a:p>
                      <a:pPr defTabSz="457200">
                        <a:lnSpc>
                          <a:spcPct val="100000"/>
                        </a:lnSpc>
                      </a:pPr>
                      <a:endParaRPr lang="fr-FR" sz="1300" b="0" strike="noStrike" spc="-1">
                        <a:solidFill>
                          <a:srgbClr val="000000"/>
                        </a:solidFill>
                        <a:latin typeface="Arial"/>
                      </a:endParaRPr>
                    </a:p>
                    <a:p>
                      <a:pPr defTabSz="457200">
                        <a:lnSpc>
                          <a:spcPct val="100000"/>
                        </a:lnSpc>
                      </a:pPr>
                      <a:r>
                        <a:rPr lang="fr-FR" sz="1300" b="1" strike="noStrike" spc="-1">
                          <a:solidFill>
                            <a:srgbClr val="000000"/>
                          </a:solidFill>
                          <a:latin typeface="Trebuchet MS"/>
                        </a:rPr>
                        <a:t>En dernière année de formation.</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rowSpan="4">
                  <a:txBody>
                    <a:bodyPr/>
                    <a:lstStyle/>
                    <a:p>
                      <a:pPr defTabSz="457200">
                        <a:lnSpc>
                          <a:spcPct val="100000"/>
                        </a:lnSpc>
                      </a:pPr>
                      <a:r>
                        <a:rPr lang="fr-FR" sz="1300" b="1" strike="noStrike" spc="-1">
                          <a:solidFill>
                            <a:srgbClr val="000000"/>
                          </a:solidFill>
                          <a:latin typeface="Trebuchet MS"/>
                        </a:rPr>
                        <a:t>Bilan conjoint avec le tuteur ASH et le tuteur AS </a:t>
                      </a:r>
                      <a:r>
                        <a:rPr lang="fr-FR" sz="1300" b="0" strike="noStrike" spc="-1">
                          <a:solidFill>
                            <a:srgbClr val="000000"/>
                          </a:solidFill>
                          <a:latin typeface="Trebuchet MS"/>
                        </a:rPr>
                        <a:t>(a minima avec tuteur principal ASH qui se serait préalablement concerté avec AS =&gt; communiquer les compétences, sous-compétences et critères d’évaluation: à évaluer tout ou partie)</a:t>
                      </a:r>
                      <a:endParaRPr lang="fr-FR" sz="1300" b="0" strike="noStrike" spc="-1">
                        <a:solidFill>
                          <a:srgbClr val="000000"/>
                        </a:solidFill>
                        <a:latin typeface="Arial"/>
                      </a:endParaRPr>
                    </a:p>
                    <a:p>
                      <a:pPr defTabSz="457200">
                        <a:lnSpc>
                          <a:spcPct val="100000"/>
                        </a:lnSpc>
                      </a:pPr>
                      <a:endParaRPr lang="fr-FR" sz="1300" b="0" strike="noStrike" spc="-1">
                        <a:solidFill>
                          <a:srgbClr val="000000"/>
                        </a:solidFill>
                        <a:latin typeface="Arial"/>
                      </a:endParaRPr>
                    </a:p>
                    <a:p>
                      <a:pPr defTabSz="914400">
                        <a:lnSpc>
                          <a:spcPct val="100000"/>
                        </a:lnSpc>
                        <a:tabLst>
                          <a:tab pos="0" algn="l"/>
                        </a:tabLst>
                      </a:pPr>
                      <a:r>
                        <a:rPr lang="fr-FR" sz="1300" b="0" strike="noStrike" spc="-1">
                          <a:solidFill>
                            <a:srgbClr val="000000"/>
                          </a:solidFill>
                          <a:latin typeface="Trebuchet MS"/>
                        </a:rPr>
                        <a:t>En cas de dissonances importantes entre la proposition de positionnement avec le tuteur et le niveau de maîtrise constaté en centre de formation, prévoir de faire venir l’élève pour expliciter et justifier les tâches, sa prise en considération des modalités d’organisation du service </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FCC"/>
                    </a:solidFill>
                  </a:tcPr>
                </a:tc>
                <a:extLst>
                  <a:ext uri="{0D108BD9-81ED-4DB2-BD59-A6C34878D82A}">
                    <a16:rowId xmlns:a16="http://schemas.microsoft.com/office/drawing/2014/main" val="10001"/>
                  </a:ext>
                </a:extLst>
              </a:tr>
              <a:tr h="1170720">
                <a:tc>
                  <a:txBody>
                    <a:bodyPr/>
                    <a:lstStyle/>
                    <a:p>
                      <a:pPr defTabSz="457200">
                        <a:lnSpc>
                          <a:spcPct val="100000"/>
                        </a:lnSpc>
                      </a:pPr>
                      <a:r>
                        <a:rPr lang="fr-FR" sz="1300" b="0" strike="noStrike" spc="-1">
                          <a:solidFill>
                            <a:srgbClr val="000000"/>
                          </a:solidFill>
                          <a:latin typeface="Trebuchet MS"/>
                        </a:rPr>
                        <a:t>C T4 Etablir une relation bienveillante et sécurisante avec le résident</a:t>
                      </a:r>
                      <a:endParaRPr lang="fr-FR" sz="1300" b="0" strike="noStrike" spc="-1">
                        <a:solidFill>
                          <a:srgbClr val="000000"/>
                        </a:solidFill>
                        <a:latin typeface="Arial"/>
                      </a:endParaRPr>
                    </a:p>
                    <a:p>
                      <a:pPr defTabSz="914400">
                        <a:lnSpc>
                          <a:spcPct val="100000"/>
                        </a:lnSpc>
                        <a:tabLst>
                          <a:tab pos="0" algn="l"/>
                        </a:tabLst>
                      </a:pPr>
                      <a:r>
                        <a:rPr lang="fr-FR" sz="1300" b="0" i="1" strike="noStrike" spc="-1">
                          <a:solidFill>
                            <a:srgbClr val="000000"/>
                          </a:solidFill>
                          <a:latin typeface="Trebuchet MS"/>
                        </a:rPr>
                        <a:t>(déclinée en 2 sous compétences)</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2"/>
                  </a:ext>
                </a:extLst>
              </a:tr>
              <a:tr h="1170720">
                <a:tc>
                  <a:txBody>
                    <a:bodyPr/>
                    <a:lstStyle/>
                    <a:p>
                      <a:pPr defTabSz="457200">
                        <a:lnSpc>
                          <a:spcPct val="100000"/>
                        </a:lnSpc>
                      </a:pPr>
                      <a:r>
                        <a:rPr lang="fr-FR" sz="1300" b="0" strike="noStrike" spc="-1">
                          <a:solidFill>
                            <a:srgbClr val="000000"/>
                          </a:solidFill>
                          <a:latin typeface="Trebuchet MS"/>
                        </a:rPr>
                        <a:t>C 2.1 Promouvoir l’autonomie dans les actes essentiels de la vie quotidienne</a:t>
                      </a:r>
                      <a:endParaRPr lang="fr-FR" sz="1300" b="0" strike="noStrike" spc="-1">
                        <a:solidFill>
                          <a:srgbClr val="000000"/>
                        </a:solidFill>
                        <a:latin typeface="Arial"/>
                      </a:endParaRPr>
                    </a:p>
                    <a:p>
                      <a:pPr defTabSz="914400">
                        <a:lnSpc>
                          <a:spcPct val="100000"/>
                        </a:lnSpc>
                        <a:tabLst>
                          <a:tab pos="0" algn="l"/>
                        </a:tabLst>
                      </a:pPr>
                      <a:r>
                        <a:rPr lang="fr-FR" sz="1300" b="0" i="1" strike="noStrike" spc="-1">
                          <a:solidFill>
                            <a:srgbClr val="000000"/>
                          </a:solidFill>
                          <a:latin typeface="Trebuchet MS"/>
                        </a:rPr>
                        <a:t>(déclinée en 6 sous compétences)</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0DFCC"/>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3"/>
                  </a:ext>
                </a:extLst>
              </a:tr>
              <a:tr h="874080">
                <a:tc>
                  <a:txBody>
                    <a:bodyPr/>
                    <a:lstStyle/>
                    <a:p>
                      <a:pPr defTabSz="914400">
                        <a:lnSpc>
                          <a:spcPct val="100000"/>
                        </a:lnSpc>
                        <a:tabLst>
                          <a:tab pos="0" algn="l"/>
                        </a:tabLst>
                      </a:pPr>
                      <a:r>
                        <a:rPr lang="fr-FR" sz="1300" b="0" i="1" strike="noStrike" spc="-1">
                          <a:solidFill>
                            <a:srgbClr val="000000"/>
                          </a:solidFill>
                          <a:latin typeface="Trebuchet MS"/>
                        </a:rPr>
                        <a:t>C </a:t>
                      </a:r>
                      <a:r>
                        <a:rPr lang="fr-FR" sz="1300" b="0" strike="noStrike" spc="-1">
                          <a:solidFill>
                            <a:srgbClr val="000000"/>
                          </a:solidFill>
                          <a:latin typeface="Trebuchet MS"/>
                        </a:rPr>
                        <a:t>2.2 Entretenir et personnaliser la sphère privée </a:t>
                      </a:r>
                      <a:r>
                        <a:rPr lang="fr-FR" sz="1300" b="0" i="1" strike="noStrike" spc="-1">
                          <a:solidFill>
                            <a:srgbClr val="000000"/>
                          </a:solidFill>
                          <a:latin typeface="Trebuchet MS"/>
                        </a:rPr>
                        <a:t>( 2 sous-compétences)</a:t>
                      </a:r>
                      <a:endParaRPr lang="fr-FR" sz="13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lumMod val="20000"/>
                        <a:lumOff val="80000"/>
                      </a:schemeClr>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Google Shape;123;p4"/>
          <p:cNvPicPr/>
          <p:nvPr/>
        </p:nvPicPr>
        <p:blipFill>
          <a:blip r:embed="rId2"/>
          <a:stretch/>
        </p:blipFill>
        <p:spPr>
          <a:xfrm>
            <a:off x="91080" y="49320"/>
            <a:ext cx="1720080" cy="1272960"/>
          </a:xfrm>
          <a:prstGeom prst="rect">
            <a:avLst/>
          </a:prstGeom>
          <a:ln w="0">
            <a:noFill/>
          </a:ln>
        </p:spPr>
      </p:pic>
      <p:sp>
        <p:nvSpPr>
          <p:cNvPr id="447" name="Titre 1"/>
          <p:cNvSpPr/>
          <p:nvPr/>
        </p:nvSpPr>
        <p:spPr>
          <a:xfrm>
            <a:off x="1139760" y="869760"/>
            <a:ext cx="9015840" cy="359640"/>
          </a:xfrm>
          <a:prstGeom prst="rect">
            <a:avLst/>
          </a:prstGeom>
          <a:solidFill>
            <a:schemeClr val="accent3"/>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pPr>
            <a:r>
              <a:rPr lang="fr-FR" sz="2000" b="1" strike="noStrike" spc="-1">
                <a:solidFill>
                  <a:schemeClr val="lt1"/>
                </a:solidFill>
                <a:latin typeface="Arial"/>
              </a:rPr>
              <a:t> </a:t>
            </a:r>
            <a:r>
              <a:rPr lang="fr-FR" sz="2000" b="1" strike="noStrike" spc="-1">
                <a:solidFill>
                  <a:schemeClr val="dk1"/>
                </a:solidFill>
                <a:latin typeface="Arial"/>
              </a:rPr>
              <a:t>Situation d’évaluation en PFMP : EP2</a:t>
            </a:r>
            <a:endParaRPr lang="fr-FR" sz="2000" b="0" strike="noStrike" spc="-1">
              <a:solidFill>
                <a:srgbClr val="000000"/>
              </a:solidFill>
              <a:latin typeface="Arial"/>
            </a:endParaRPr>
          </a:p>
        </p:txBody>
      </p:sp>
      <p:sp>
        <p:nvSpPr>
          <p:cNvPr id="448" name="Rectangle 4"/>
          <p:cNvSpPr/>
          <p:nvPr/>
        </p:nvSpPr>
        <p:spPr>
          <a:xfrm>
            <a:off x="506520" y="1490760"/>
            <a:ext cx="897300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1" u="sng" strike="noStrike" spc="-1">
                <a:solidFill>
                  <a:srgbClr val="000000"/>
                </a:solidFill>
                <a:uFillTx/>
                <a:latin typeface="Arial"/>
              </a:rPr>
              <a:t>Les descripteurs associés aux niveaux de maîtrise</a:t>
            </a:r>
            <a:endParaRPr lang="fr-FR" sz="1800" b="0" strike="noStrike" spc="-1">
              <a:solidFill>
                <a:srgbClr val="000000"/>
              </a:solidFill>
              <a:latin typeface="Arial"/>
            </a:endParaRPr>
          </a:p>
        </p:txBody>
      </p:sp>
      <p:sp>
        <p:nvSpPr>
          <p:cNvPr id="449" name="Rectangle 5"/>
          <p:cNvSpPr/>
          <p:nvPr/>
        </p:nvSpPr>
        <p:spPr>
          <a:xfrm>
            <a:off x="468000" y="2028600"/>
            <a:ext cx="39333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0" strike="noStrike" spc="-1">
                <a:solidFill>
                  <a:srgbClr val="000000"/>
                </a:solidFill>
                <a:latin typeface="Arial"/>
              </a:rPr>
              <a:t>Grille nationale</a:t>
            </a:r>
          </a:p>
        </p:txBody>
      </p:sp>
      <p:sp>
        <p:nvSpPr>
          <p:cNvPr id="450" name="Rectangle 8"/>
          <p:cNvSpPr/>
          <p:nvPr/>
        </p:nvSpPr>
        <p:spPr>
          <a:xfrm>
            <a:off x="363600" y="2456280"/>
            <a:ext cx="4664520" cy="365580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1" strike="noStrike" spc="-1">
                <a:solidFill>
                  <a:srgbClr val="000000"/>
                </a:solidFill>
                <a:latin typeface="Arial"/>
              </a:rPr>
              <a:t>NR </a:t>
            </a:r>
            <a:r>
              <a:rPr lang="fr-FR" sz="1800" b="0" strike="noStrike" spc="-1">
                <a:solidFill>
                  <a:srgbClr val="000000"/>
                </a:solidFill>
                <a:latin typeface="Arial"/>
              </a:rPr>
              <a:t>: Non réalisé         </a:t>
            </a:r>
            <a:br>
              <a:rPr sz="1800"/>
            </a:br>
            <a:r>
              <a:rPr lang="fr-FR" sz="1800" b="1" strike="noStrike" spc="-1">
                <a:solidFill>
                  <a:srgbClr val="000000"/>
                </a:solidFill>
                <a:latin typeface="Arial"/>
              </a:rPr>
              <a:t>1 :</a:t>
            </a:r>
            <a:r>
              <a:rPr lang="fr-FR" sz="1800" b="0" strike="noStrike" spc="-1">
                <a:solidFill>
                  <a:srgbClr val="000000"/>
                </a:solidFill>
                <a:latin typeface="Arial"/>
              </a:rPr>
              <a:t> Ne réalise pas les performances attendues / N’énonce pas ou peu de savoir        </a:t>
            </a:r>
            <a:br>
              <a:rPr sz="1800"/>
            </a:br>
            <a:r>
              <a:rPr lang="fr-FR" sz="1800" b="1" strike="noStrike" spc="-1">
                <a:solidFill>
                  <a:srgbClr val="000000"/>
                </a:solidFill>
                <a:latin typeface="Arial"/>
              </a:rPr>
              <a:t>2 </a:t>
            </a:r>
            <a:r>
              <a:rPr lang="fr-FR" sz="1800" b="0" strike="noStrike" spc="-1">
                <a:solidFill>
                  <a:srgbClr val="000000"/>
                </a:solidFill>
                <a:latin typeface="Arial"/>
              </a:rPr>
              <a:t>: Ne réalise pas les performances attendues / Enonce des savoirs sans les mobiliser dans une situation donnée        </a:t>
            </a:r>
            <a:br>
              <a:rPr sz="1800"/>
            </a:br>
            <a:r>
              <a:rPr lang="fr-FR" sz="1800" b="1" strike="noStrike" spc="-1">
                <a:solidFill>
                  <a:srgbClr val="000000"/>
                </a:solidFill>
                <a:latin typeface="Arial"/>
              </a:rPr>
              <a:t>3</a:t>
            </a:r>
            <a:r>
              <a:rPr lang="fr-FR" sz="1800" b="0" strike="noStrike" spc="-1">
                <a:solidFill>
                  <a:srgbClr val="000000"/>
                </a:solidFill>
                <a:latin typeface="Arial"/>
              </a:rPr>
              <a:t> : Réalise une partie des performances attendues en autonomie / Enonce des savoirs pour justifier son action         </a:t>
            </a:r>
            <a:br>
              <a:rPr sz="1800"/>
            </a:br>
            <a:r>
              <a:rPr lang="fr-FR" sz="1800" b="1" strike="noStrike" spc="-1">
                <a:solidFill>
                  <a:srgbClr val="000000"/>
                </a:solidFill>
                <a:latin typeface="Arial"/>
              </a:rPr>
              <a:t>4 </a:t>
            </a:r>
            <a:r>
              <a:rPr lang="fr-FR" sz="1800" b="0" strike="noStrike" spc="-1">
                <a:solidFill>
                  <a:srgbClr val="000000"/>
                </a:solidFill>
                <a:latin typeface="Arial"/>
              </a:rPr>
              <a:t>: Réalise l’ensemble des performances attendues en autonomie / Enonce des savoirs pour justifier son action </a:t>
            </a:r>
          </a:p>
        </p:txBody>
      </p:sp>
      <p:sp>
        <p:nvSpPr>
          <p:cNvPr id="451" name="Rectangle 9"/>
          <p:cNvSpPr/>
          <p:nvPr/>
        </p:nvSpPr>
        <p:spPr>
          <a:xfrm>
            <a:off x="5289480" y="2382840"/>
            <a:ext cx="5211720" cy="4204440"/>
          </a:xfrm>
          <a:prstGeom prst="rect">
            <a:avLst/>
          </a:prstGeom>
          <a:solidFill>
            <a:srgbClr val="92D05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1" strike="noStrike" spc="-1">
                <a:solidFill>
                  <a:srgbClr val="000000"/>
                </a:solidFill>
                <a:latin typeface="Arial"/>
              </a:rPr>
              <a:t>NR </a:t>
            </a:r>
            <a:r>
              <a:rPr lang="fr-FR" sz="1800" b="0" strike="noStrike" spc="-1">
                <a:solidFill>
                  <a:srgbClr val="000000"/>
                </a:solidFill>
                <a:latin typeface="Arial"/>
              </a:rPr>
              <a:t>: Non réalisé         </a:t>
            </a:r>
            <a:br>
              <a:rPr sz="1800"/>
            </a:br>
            <a:r>
              <a:rPr lang="fr-FR" sz="1800" b="1" strike="noStrike" spc="-1">
                <a:solidFill>
                  <a:srgbClr val="000000"/>
                </a:solidFill>
                <a:latin typeface="Arial"/>
              </a:rPr>
              <a:t>1</a:t>
            </a:r>
            <a:r>
              <a:rPr lang="fr-FR" sz="1800" b="0" strike="noStrike" spc="-1">
                <a:solidFill>
                  <a:srgbClr val="000000"/>
                </a:solidFill>
                <a:latin typeface="Arial"/>
              </a:rPr>
              <a:t> : Fait avec des erreurs ou avec une aide permanente </a:t>
            </a:r>
            <a:br>
              <a:rPr sz="1800"/>
            </a:br>
            <a:r>
              <a:rPr lang="fr-FR" sz="1800" b="1" strike="noStrike" spc="-1">
                <a:solidFill>
                  <a:srgbClr val="000000"/>
                </a:solidFill>
                <a:latin typeface="Arial"/>
              </a:rPr>
              <a:t>2</a:t>
            </a:r>
            <a:r>
              <a:rPr lang="fr-FR" sz="1800" b="0" strike="noStrike" spc="-1">
                <a:solidFill>
                  <a:srgbClr val="000000"/>
                </a:solidFill>
                <a:latin typeface="Arial"/>
              </a:rPr>
              <a:t> : Fait avec une aide ponctuelle mais toujours sous supervision sans justifier son action</a:t>
            </a:r>
          </a:p>
          <a:p>
            <a:pPr defTabSz="457200">
              <a:lnSpc>
                <a:spcPct val="100000"/>
              </a:lnSpc>
            </a:pPr>
            <a:r>
              <a:rPr lang="fr-FR" sz="1800" b="1" strike="noStrike" spc="-1">
                <a:solidFill>
                  <a:srgbClr val="000000"/>
                </a:solidFill>
                <a:latin typeface="Arial"/>
              </a:rPr>
              <a:t>3 </a:t>
            </a:r>
            <a:r>
              <a:rPr lang="fr-FR" sz="1800" b="0" strike="noStrike" spc="-1">
                <a:solidFill>
                  <a:srgbClr val="000000"/>
                </a:solidFill>
                <a:latin typeface="Arial"/>
              </a:rPr>
              <a:t>: Fait sans aide dans un contexte connu, </a:t>
            </a:r>
            <a:r>
              <a:rPr lang="fr-FR" sz="1800" b="0" i="1" strike="noStrike" spc="-1">
                <a:solidFill>
                  <a:schemeClr val="dk1"/>
                </a:solidFill>
                <a:latin typeface="Arial"/>
              </a:rPr>
              <a:t>en étant capable de justifier son action par des savoirs (dans les échanges courants avec le tuteur ou lors de réunions de bilan avec l'équipe pluriprofessionnelle)</a:t>
            </a:r>
            <a:br>
              <a:rPr sz="1800"/>
            </a:br>
            <a:r>
              <a:rPr lang="fr-FR" sz="1800" b="1" strike="noStrike" spc="-1">
                <a:solidFill>
                  <a:srgbClr val="000000"/>
                </a:solidFill>
                <a:latin typeface="Arial"/>
              </a:rPr>
              <a:t>4</a:t>
            </a:r>
            <a:r>
              <a:rPr lang="fr-FR" sz="1800" b="0" strike="noStrike" spc="-1">
                <a:solidFill>
                  <a:srgbClr val="000000"/>
                </a:solidFill>
                <a:latin typeface="Arial"/>
              </a:rPr>
              <a:t> : Fait en totale autonomie y compris dans un contexte nouveau, </a:t>
            </a:r>
            <a:r>
              <a:rPr lang="fr-FR" sz="1800" b="0" i="1" strike="noStrike" spc="-1">
                <a:solidFill>
                  <a:schemeClr val="dk1"/>
                </a:solidFill>
                <a:latin typeface="Arial"/>
              </a:rPr>
              <a:t>en étant capable de justifier son action par des savoirs (dans les échanges courants avec le tuteur ou lors de réunions de bilan avec l'équipe pluriprofessionnelle)</a:t>
            </a:r>
            <a:endParaRPr lang="fr-FR" sz="1800" b="0" strike="noStrike" spc="-1">
              <a:solidFill>
                <a:srgbClr val="000000"/>
              </a:solidFill>
              <a:latin typeface="Arial"/>
            </a:endParaRPr>
          </a:p>
        </p:txBody>
      </p:sp>
      <p:sp>
        <p:nvSpPr>
          <p:cNvPr id="452" name="Rectangle 1"/>
          <p:cNvSpPr/>
          <p:nvPr/>
        </p:nvSpPr>
        <p:spPr>
          <a:xfrm>
            <a:off x="5228640" y="1781280"/>
            <a:ext cx="6963120" cy="53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1" strike="noStrike" spc="-1">
                <a:solidFill>
                  <a:srgbClr val="000000"/>
                </a:solidFill>
                <a:latin typeface="Arial"/>
              </a:rPr>
              <a:t>Précisions pour le positionnement </a:t>
            </a:r>
            <a:r>
              <a:rPr lang="fr-FR" sz="1100" b="0" strike="noStrike" spc="-1">
                <a:solidFill>
                  <a:srgbClr val="000000"/>
                </a:solidFill>
                <a:latin typeface="Arial"/>
              </a:rPr>
              <a:t>d’après un travail réalisé sur l’académie d’Aix Marseille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Google Shape;123;p4"/>
          <p:cNvPicPr/>
          <p:nvPr/>
        </p:nvPicPr>
        <p:blipFill>
          <a:blip r:embed="rId2"/>
          <a:stretch/>
        </p:blipFill>
        <p:spPr>
          <a:xfrm>
            <a:off x="0" y="21600"/>
            <a:ext cx="1720080" cy="1272960"/>
          </a:xfrm>
          <a:prstGeom prst="rect">
            <a:avLst/>
          </a:prstGeom>
          <a:ln w="0">
            <a:noFill/>
          </a:ln>
        </p:spPr>
      </p:pic>
      <p:sp>
        <p:nvSpPr>
          <p:cNvPr id="454" name="Titre 1"/>
          <p:cNvSpPr/>
          <p:nvPr/>
        </p:nvSpPr>
        <p:spPr>
          <a:xfrm>
            <a:off x="860400" y="1027800"/>
            <a:ext cx="10210320" cy="132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457200">
              <a:lnSpc>
                <a:spcPct val="100000"/>
              </a:lnSpc>
            </a:pPr>
            <a:r>
              <a:rPr lang="fr-FR" sz="5400" b="1" i="1" strike="noStrike" spc="-1" dirty="0">
                <a:solidFill>
                  <a:schemeClr val="accent1">
                    <a:lumMod val="50000"/>
                  </a:schemeClr>
                </a:solidFill>
                <a:latin typeface="Arial"/>
              </a:rPr>
              <a:t>CAP Agent Accompagnant au Grand-Âge</a:t>
            </a:r>
            <a:endParaRPr lang="fr-FR" sz="5400" b="0" strike="noStrike" spc="-1" dirty="0">
              <a:solidFill>
                <a:srgbClr val="000000"/>
              </a:solidFill>
              <a:latin typeface="Arial"/>
            </a:endParaRPr>
          </a:p>
          <a:p>
            <a:pPr algn="ctr" defTabSz="457200">
              <a:lnSpc>
                <a:spcPct val="100000"/>
              </a:lnSpc>
            </a:pPr>
            <a:br>
              <a:rPr sz="5400" dirty="0"/>
            </a:br>
            <a:r>
              <a:rPr lang="fr-FR" sz="5400" b="0" strike="noStrike" spc="-1" dirty="0">
                <a:solidFill>
                  <a:schemeClr val="dk1"/>
                </a:solidFill>
                <a:latin typeface="Trebuchet MS"/>
              </a:rPr>
              <a:t>Association d’observables aux différents critères d’évaluation </a:t>
            </a:r>
            <a:endParaRPr lang="fr-FR" sz="5400" b="0" strike="noStrike" spc="-1" dirty="0">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p:cNvSpPr>
          <p:nvPr>
            <p:ph type="title"/>
          </p:nvPr>
        </p:nvSpPr>
        <p:spPr>
          <a:xfrm>
            <a:off x="1525572" y="466560"/>
            <a:ext cx="8596440" cy="1320480"/>
          </a:xfrm>
          <a:prstGeom prst="rect">
            <a:avLst/>
          </a:prstGeom>
          <a:noFill/>
          <a:ln w="0">
            <a:noFill/>
          </a:ln>
        </p:spPr>
        <p:txBody>
          <a:bodyPr lIns="91440" tIns="45720" rIns="91440" bIns="45720" anchor="t">
            <a:noAutofit/>
          </a:bodyPr>
          <a:lstStyle/>
          <a:p>
            <a:pPr indent="0" algn="ctr" defTabSz="457200">
              <a:lnSpc>
                <a:spcPct val="100000"/>
              </a:lnSpc>
              <a:buNone/>
            </a:pPr>
            <a:r>
              <a:rPr lang="fr-FR" sz="3600" b="1" strike="noStrike" spc="-1" dirty="0">
                <a:solidFill>
                  <a:schemeClr val="accent1"/>
                </a:solidFill>
                <a:latin typeface="Trebuchet MS"/>
              </a:rPr>
              <a:t>CAP AAGA poursuites d’études envisagées : </a:t>
            </a:r>
            <a:endParaRPr lang="en-US" sz="3600" b="0" strike="noStrike" spc="-1" dirty="0">
              <a:solidFill>
                <a:schemeClr val="dk1"/>
              </a:solidFill>
              <a:latin typeface="Trebuchet MS"/>
            </a:endParaRPr>
          </a:p>
        </p:txBody>
      </p:sp>
      <p:sp>
        <p:nvSpPr>
          <p:cNvPr id="334" name="PlaceHolder 2"/>
          <p:cNvSpPr>
            <a:spLocks noGrp="1"/>
          </p:cNvSpPr>
          <p:nvPr>
            <p:ph/>
          </p:nvPr>
        </p:nvSpPr>
        <p:spPr>
          <a:xfrm>
            <a:off x="677160" y="2160720"/>
            <a:ext cx="8596440" cy="3880440"/>
          </a:xfrm>
          <a:prstGeom prst="rect">
            <a:avLst/>
          </a:prstGeom>
          <a:noFill/>
          <a:ln w="0">
            <a:noFill/>
          </a:ln>
        </p:spPr>
        <p:txBody>
          <a:bodyPr lIns="91440" tIns="45720" rIns="91440" bIns="45720" anchor="t">
            <a:normAutofit/>
          </a:bodyPr>
          <a:lstStyle/>
          <a:p>
            <a:pPr marL="343080" indent="-343080" defTabSz="457200">
              <a:lnSpc>
                <a:spcPct val="100000"/>
              </a:lnSpc>
              <a:spcBef>
                <a:spcPts val="1001"/>
              </a:spcBef>
              <a:buClr>
                <a:srgbClr val="90C226"/>
              </a:buClr>
              <a:buSzPct val="80000"/>
              <a:buFont typeface="Wingdings 3" charset="2"/>
              <a:buChar char=""/>
            </a:pPr>
            <a:r>
              <a:rPr lang="fr-FR" sz="1800" b="0" strike="noStrike" spc="-1" dirty="0">
                <a:solidFill>
                  <a:schemeClr val="dk1">
                    <a:lumMod val="75000"/>
                    <a:lumOff val="25000"/>
                  </a:schemeClr>
                </a:solidFill>
                <a:latin typeface="Trebuchet MS"/>
              </a:rPr>
              <a:t>CSAD/CAP AEPE en 1an/CAP PSR/nouveaux CAP de la propreté : </a:t>
            </a:r>
            <a:endParaRPr lang="en-US" sz="1800" b="0" strike="noStrike" spc="-1" dirty="0">
              <a:solidFill>
                <a:schemeClr val="dk1">
                  <a:lumMod val="75000"/>
                  <a:lumOff val="25000"/>
                </a:schemeClr>
              </a:solidFill>
              <a:latin typeface="Trebuchet MS"/>
            </a:endParaRPr>
          </a:p>
          <a:p>
            <a:pPr defTabSz="457200">
              <a:lnSpc>
                <a:spcPct val="100000"/>
              </a:lnSpc>
              <a:spcBef>
                <a:spcPts val="1001"/>
              </a:spcBef>
              <a:buClr>
                <a:srgbClr val="90C226"/>
              </a:buClr>
              <a:buSzPct val="80000"/>
            </a:pPr>
            <a:r>
              <a:rPr lang="fr-FR" sz="1800" b="0" strike="noStrike" spc="-1" dirty="0">
                <a:solidFill>
                  <a:schemeClr val="dk1">
                    <a:lumMod val="75000"/>
                    <a:lumOff val="25000"/>
                  </a:schemeClr>
                </a:solidFill>
                <a:latin typeface="Trebuchet MS"/>
              </a:rPr>
              <a:t>« propreté et prévention des biocontaminations » de certificat d'aptitude professionnelle </a:t>
            </a:r>
            <a:endParaRPr lang="en-US" sz="1800" b="0" strike="noStrike" spc="-1" dirty="0">
              <a:solidFill>
                <a:schemeClr val="dk1">
                  <a:lumMod val="75000"/>
                  <a:lumOff val="25000"/>
                </a:schemeClr>
              </a:solidFill>
              <a:latin typeface="Trebuchet MS"/>
            </a:endParaRPr>
          </a:p>
          <a:p>
            <a:pPr defTabSz="457200">
              <a:lnSpc>
                <a:spcPct val="100000"/>
              </a:lnSpc>
              <a:spcBef>
                <a:spcPts val="1001"/>
              </a:spcBef>
              <a:buClr>
                <a:srgbClr val="90C226"/>
              </a:buClr>
              <a:buSzPct val="80000"/>
            </a:pPr>
            <a:r>
              <a:rPr lang="fr-FR" sz="1800" b="0" strike="noStrike" spc="-1" dirty="0">
                <a:solidFill>
                  <a:schemeClr val="dk1">
                    <a:lumMod val="75000"/>
                    <a:lumOff val="25000"/>
                  </a:schemeClr>
                </a:solidFill>
                <a:latin typeface="Trebuchet MS"/>
              </a:rPr>
              <a:t>« valorisation des matières et propreté des espaces urbains » de certificat d'aptitude professionnelle </a:t>
            </a:r>
            <a:endParaRPr lang="en-US" sz="1800" b="0" strike="noStrike" spc="-1" dirty="0">
              <a:solidFill>
                <a:schemeClr val="dk1">
                  <a:lumMod val="75000"/>
                  <a:lumOff val="25000"/>
                </a:schemeClr>
              </a:solidFill>
              <a:latin typeface="Trebuchet MS"/>
            </a:endParaRPr>
          </a:p>
          <a:p>
            <a:pPr marL="343080" indent="-343080" defTabSz="457200">
              <a:lnSpc>
                <a:spcPct val="100000"/>
              </a:lnSpc>
              <a:spcBef>
                <a:spcPts val="1001"/>
              </a:spcBef>
              <a:buClr>
                <a:srgbClr val="90C226"/>
              </a:buClr>
              <a:buSzPct val="80000"/>
              <a:buFont typeface="Wingdings 3" charset="2"/>
              <a:buChar char=""/>
            </a:pPr>
            <a:r>
              <a:rPr lang="fr-FR" sz="1800" b="0" strike="noStrike" spc="-1" dirty="0">
                <a:solidFill>
                  <a:schemeClr val="dk1">
                    <a:lumMod val="75000"/>
                    <a:lumOff val="25000"/>
                  </a:schemeClr>
                </a:solidFill>
                <a:latin typeface="Trebuchet MS"/>
              </a:rPr>
              <a:t>Poursuite aussi après CSAD ou second CAP vers DEAS</a:t>
            </a:r>
            <a:endParaRPr lang="en-US" sz="1800" b="0" strike="noStrike" spc="-1" dirty="0">
              <a:solidFill>
                <a:schemeClr val="dk1">
                  <a:lumMod val="75000"/>
                  <a:lumOff val="25000"/>
                </a:schemeClr>
              </a:solidFill>
              <a:latin typeface="Trebuchet MS"/>
            </a:endParaRPr>
          </a:p>
          <a:p>
            <a:pPr marL="343080" indent="-343080" defTabSz="457200">
              <a:lnSpc>
                <a:spcPct val="100000"/>
              </a:lnSpc>
              <a:spcBef>
                <a:spcPts val="1001"/>
              </a:spcBef>
              <a:buClr>
                <a:srgbClr val="90C226"/>
              </a:buClr>
              <a:buSzPct val="80000"/>
              <a:buFont typeface="Wingdings 3" charset="2"/>
              <a:buChar char=""/>
            </a:pPr>
            <a:r>
              <a:rPr lang="fr-FR" sz="1800" b="0" strike="noStrike" spc="-1" dirty="0">
                <a:solidFill>
                  <a:schemeClr val="dk1">
                    <a:lumMod val="75000"/>
                    <a:lumOff val="25000"/>
                  </a:schemeClr>
                </a:solidFill>
                <a:latin typeface="Trebuchet MS"/>
              </a:rPr>
              <a:t>Bac Pro ASSP ? Ou « maintenance environnementale et propreté </a:t>
            </a:r>
            <a:endParaRPr lang="en-US" sz="1800" b="0" strike="noStrike" spc="-1" dirty="0">
              <a:solidFill>
                <a:schemeClr val="dk1">
                  <a:lumMod val="75000"/>
                  <a:lumOff val="25000"/>
                </a:schemeClr>
              </a:solidFill>
              <a:latin typeface="Trebuchet MS"/>
            </a:endParaRPr>
          </a:p>
          <a:p>
            <a:pPr indent="0" defTabSz="457200">
              <a:lnSpc>
                <a:spcPct val="100000"/>
              </a:lnSpc>
              <a:spcBef>
                <a:spcPts val="1001"/>
              </a:spcBef>
              <a:buNone/>
              <a:tabLst>
                <a:tab pos="0" algn="l"/>
              </a:tabLst>
            </a:pPr>
            <a:r>
              <a:rPr lang="fr-FR" sz="1800" b="0" strike="noStrike" spc="-1" dirty="0">
                <a:solidFill>
                  <a:schemeClr val="dk1">
                    <a:lumMod val="75000"/>
                    <a:lumOff val="25000"/>
                  </a:schemeClr>
                </a:solidFill>
                <a:latin typeface="Trebuchet MS"/>
              </a:rPr>
              <a:t>des espaces urbains » de baccalauréat professionnel </a:t>
            </a:r>
            <a:endParaRPr lang="en-US" sz="1800" b="0" strike="noStrike" spc="-1" dirty="0">
              <a:solidFill>
                <a:schemeClr val="dk1">
                  <a:lumMod val="75000"/>
                  <a:lumOff val="25000"/>
                </a:schemeClr>
              </a:solidFill>
              <a:latin typeface="Trebuchet MS"/>
            </a:endParaRPr>
          </a:p>
          <a:p>
            <a:pPr marL="343080" indent="-343080" defTabSz="457200">
              <a:lnSpc>
                <a:spcPct val="100000"/>
              </a:lnSpc>
              <a:spcBef>
                <a:spcPts val="1001"/>
              </a:spcBef>
              <a:buClr>
                <a:srgbClr val="90C226"/>
              </a:buClr>
              <a:buSzPct val="80000"/>
              <a:buFont typeface="Wingdings 3" charset="2"/>
              <a:buChar char=""/>
              <a:tabLst>
                <a:tab pos="0" algn="l"/>
              </a:tabLst>
            </a:pPr>
            <a:r>
              <a:rPr lang="fr-FR" sz="1800" b="0" strike="noStrike" spc="-1" dirty="0">
                <a:solidFill>
                  <a:schemeClr val="dk1">
                    <a:lumMod val="75000"/>
                    <a:lumOff val="25000"/>
                  </a:schemeClr>
                </a:solidFill>
                <a:latin typeface="Trebuchet MS"/>
              </a:rPr>
              <a:t>CFA-GRETA </a:t>
            </a:r>
            <a:endParaRPr lang="en-US" sz="1800" b="0" strike="noStrike" spc="-1" dirty="0">
              <a:solidFill>
                <a:schemeClr val="dk1">
                  <a:lumMod val="75000"/>
                  <a:lumOff val="25000"/>
                </a:schemeClr>
              </a:solidFill>
              <a:latin typeface="Trebuchet MS"/>
            </a:endParaRPr>
          </a:p>
        </p:txBody>
      </p:sp>
      <p:pic>
        <p:nvPicPr>
          <p:cNvPr id="335" name="Image 4"/>
          <p:cNvPicPr/>
          <p:nvPr/>
        </p:nvPicPr>
        <p:blipFill>
          <a:blip r:embed="rId2"/>
          <a:stretch/>
        </p:blipFill>
        <p:spPr>
          <a:xfrm>
            <a:off x="7732800" y="3815640"/>
            <a:ext cx="4321800" cy="2829600"/>
          </a:xfrm>
          <a:prstGeom prst="rect">
            <a:avLst/>
          </a:prstGeom>
          <a:ln w="0">
            <a:noFill/>
          </a:ln>
        </p:spPr>
      </p:pic>
      <p:pic>
        <p:nvPicPr>
          <p:cNvPr id="2" name="Google Shape;96;p1">
            <a:extLst>
              <a:ext uri="{FF2B5EF4-FFF2-40B4-BE49-F238E27FC236}">
                <a16:creationId xmlns:a16="http://schemas.microsoft.com/office/drawing/2014/main" id="{4017CC7E-85D4-2B73-E3D0-3095719ADD94}"/>
              </a:ext>
            </a:extLst>
          </p:cNvPr>
          <p:cNvPicPr/>
          <p:nvPr/>
        </p:nvPicPr>
        <p:blipFill>
          <a:blip r:embed="rId3"/>
          <a:stretch/>
        </p:blipFill>
        <p:spPr>
          <a:xfrm>
            <a:off x="23760" y="0"/>
            <a:ext cx="1814467" cy="1126800"/>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 name="Google Shape;123;p4"/>
          <p:cNvPicPr/>
          <p:nvPr/>
        </p:nvPicPr>
        <p:blipFill>
          <a:blip r:embed="rId2"/>
          <a:stretch/>
        </p:blipFill>
        <p:spPr>
          <a:xfrm>
            <a:off x="0" y="21600"/>
            <a:ext cx="1720080" cy="1272960"/>
          </a:xfrm>
          <a:prstGeom prst="rect">
            <a:avLst/>
          </a:prstGeom>
          <a:ln w="0">
            <a:noFill/>
          </a:ln>
        </p:spPr>
      </p:pic>
      <p:sp>
        <p:nvSpPr>
          <p:cNvPr id="456" name="Titre 1"/>
          <p:cNvSpPr/>
          <p:nvPr/>
        </p:nvSpPr>
        <p:spPr>
          <a:xfrm>
            <a:off x="860400" y="1027800"/>
            <a:ext cx="10210320" cy="104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457200">
              <a:lnSpc>
                <a:spcPct val="100000"/>
              </a:lnSpc>
            </a:pPr>
            <a:r>
              <a:rPr lang="fr-FR" sz="5400" b="0" strike="noStrike" spc="-1" dirty="0">
                <a:solidFill>
                  <a:schemeClr val="accent1"/>
                </a:solidFill>
                <a:latin typeface="Trebuchet MS"/>
              </a:rPr>
              <a:t>Objectifs : </a:t>
            </a:r>
            <a:br>
              <a:rPr sz="4400" dirty="0"/>
            </a:br>
            <a:br>
              <a:rPr sz="4400" dirty="0"/>
            </a:br>
            <a:r>
              <a:rPr lang="fr-FR" sz="2400" b="0" strike="noStrike" spc="-1" dirty="0">
                <a:solidFill>
                  <a:schemeClr val="dk1"/>
                </a:solidFill>
                <a:latin typeface="Trebuchet MS"/>
              </a:rPr>
              <a:t>-  </a:t>
            </a:r>
            <a:r>
              <a:rPr lang="fr-FR" sz="2400" b="1" strike="noStrike" spc="-1" dirty="0">
                <a:solidFill>
                  <a:schemeClr val="dk1"/>
                </a:solidFill>
                <a:latin typeface="Trebuchet MS"/>
              </a:rPr>
              <a:t>Aider les tuteurs </a:t>
            </a:r>
            <a:r>
              <a:rPr lang="fr-FR" sz="2400" b="0" strike="noStrike" spc="-1" dirty="0">
                <a:solidFill>
                  <a:schemeClr val="dk1"/>
                </a:solidFill>
                <a:latin typeface="Trebuchet MS"/>
              </a:rPr>
              <a:t>en entreprise à réaliser le positionnement de l’élève - </a:t>
            </a:r>
            <a:r>
              <a:rPr lang="fr-FR" sz="2400" b="1" strike="noStrike" spc="-1" dirty="0">
                <a:solidFill>
                  <a:schemeClr val="dk1"/>
                </a:solidFill>
                <a:latin typeface="Trebuchet MS"/>
              </a:rPr>
              <a:t>Harmoniser les évaluations </a:t>
            </a:r>
            <a:r>
              <a:rPr lang="fr-FR" sz="2400" b="0" strike="noStrike" spc="-1" dirty="0">
                <a:solidFill>
                  <a:schemeClr val="dk1"/>
                </a:solidFill>
                <a:latin typeface="Trebuchet MS"/>
              </a:rPr>
              <a:t>entre les différents établissements et les professionnels</a:t>
            </a:r>
            <a:br>
              <a:rPr sz="2400" dirty="0"/>
            </a:br>
            <a:r>
              <a:rPr lang="fr-FR" sz="2400" b="0" i="1" strike="noStrike" spc="-1" dirty="0">
                <a:solidFill>
                  <a:schemeClr val="dk1"/>
                </a:solidFill>
                <a:latin typeface="Trebuchet MS"/>
              </a:rPr>
              <a:t>Mais aussi :</a:t>
            </a:r>
            <a:br>
              <a:rPr sz="2400" dirty="0"/>
            </a:br>
            <a:r>
              <a:rPr lang="fr-FR" sz="2400" b="0" strike="noStrike" spc="-1" dirty="0">
                <a:solidFill>
                  <a:schemeClr val="dk1"/>
                </a:solidFill>
                <a:latin typeface="Trebuchet MS"/>
              </a:rPr>
              <a:t>- </a:t>
            </a:r>
            <a:r>
              <a:rPr lang="fr-FR" sz="2400" b="1" strike="noStrike" spc="-1" dirty="0">
                <a:solidFill>
                  <a:schemeClr val="dk1"/>
                </a:solidFill>
                <a:latin typeface="Trebuchet MS"/>
              </a:rPr>
              <a:t>Permettre une évaluation explicite </a:t>
            </a:r>
            <a:r>
              <a:rPr lang="fr-FR" sz="2400" b="0" strike="noStrike" spc="-1" dirty="0">
                <a:solidFill>
                  <a:schemeClr val="dk1"/>
                </a:solidFill>
                <a:latin typeface="Trebuchet MS"/>
              </a:rPr>
              <a:t>de l’élève « au fil de l’eau » (durant son parcours de formation)</a:t>
            </a:r>
            <a:br>
              <a:rPr sz="2400" dirty="0"/>
            </a:br>
            <a:r>
              <a:rPr lang="fr-FR" sz="2400" b="0" strike="noStrike" spc="-1" dirty="0">
                <a:solidFill>
                  <a:schemeClr val="dk1"/>
                </a:solidFill>
                <a:latin typeface="Trebuchet MS"/>
              </a:rPr>
              <a:t>=&gt; En prenant appui sur des observables précis </a:t>
            </a:r>
            <a:r>
              <a:rPr lang="fr-FR" sz="2400" b="0" i="1" strike="noStrike" spc="-1" dirty="0">
                <a:solidFill>
                  <a:schemeClr val="dk1"/>
                </a:solidFill>
                <a:latin typeface="Trebuchet MS"/>
              </a:rPr>
              <a:t>sur chaque niveau de maîtrise</a:t>
            </a:r>
            <a:br>
              <a:rPr sz="2000" dirty="0"/>
            </a:br>
            <a:endParaRPr lang="fr-FR" sz="2400" b="0" strike="noStrike" spc="-1" dirty="0">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Google Shape;123;p4"/>
          <p:cNvPicPr/>
          <p:nvPr/>
        </p:nvPicPr>
        <p:blipFill>
          <a:blip r:embed="rId2"/>
          <a:stretch/>
        </p:blipFill>
        <p:spPr>
          <a:xfrm>
            <a:off x="0" y="21600"/>
            <a:ext cx="1720080" cy="1272960"/>
          </a:xfrm>
          <a:prstGeom prst="rect">
            <a:avLst/>
          </a:prstGeom>
          <a:ln w="0">
            <a:noFill/>
          </a:ln>
        </p:spPr>
      </p:pic>
      <p:sp>
        <p:nvSpPr>
          <p:cNvPr id="458" name="Titre 1"/>
          <p:cNvSpPr/>
          <p:nvPr/>
        </p:nvSpPr>
        <p:spPr>
          <a:xfrm>
            <a:off x="860040" y="771660"/>
            <a:ext cx="10210320" cy="104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defTabSz="457200">
              <a:lnSpc>
                <a:spcPct val="100000"/>
              </a:lnSpc>
            </a:pPr>
            <a:r>
              <a:rPr lang="fr-FR" sz="4400" b="0" strike="noStrike" spc="-1" dirty="0">
                <a:solidFill>
                  <a:schemeClr val="accent1"/>
                </a:solidFill>
                <a:latin typeface="Trebuchet MS"/>
              </a:rPr>
              <a:t>Demande : </a:t>
            </a:r>
            <a:br>
              <a:rPr sz="4400" dirty="0"/>
            </a:br>
            <a:br>
              <a:rPr sz="4400" dirty="0"/>
            </a:br>
            <a:r>
              <a:rPr lang="fr-FR" sz="3200" b="0" strike="noStrike" spc="-1" dirty="0">
                <a:solidFill>
                  <a:schemeClr val="dk1"/>
                </a:solidFill>
                <a:latin typeface="Trebuchet MS"/>
              </a:rPr>
              <a:t>Pour la compétence transversale (ou partie de compétence transversale) et la compétence de réalisation attribuées, </a:t>
            </a:r>
            <a:r>
              <a:rPr lang="fr-FR" sz="3200" spc="-1" dirty="0">
                <a:solidFill>
                  <a:schemeClr val="dk1"/>
                </a:solidFill>
                <a:latin typeface="Trebuchet MS"/>
              </a:rPr>
              <a:t>associer</a:t>
            </a:r>
            <a:r>
              <a:rPr lang="fr-FR" sz="3200" b="0" strike="noStrike" spc="-1" dirty="0">
                <a:solidFill>
                  <a:schemeClr val="dk1"/>
                </a:solidFill>
                <a:latin typeface="Trebuchet MS"/>
              </a:rPr>
              <a:t> </a:t>
            </a:r>
            <a:r>
              <a:rPr lang="fr-FR" sz="3200" spc="-1" dirty="0">
                <a:solidFill>
                  <a:schemeClr val="dk1"/>
                </a:solidFill>
                <a:latin typeface="Trebuchet MS"/>
              </a:rPr>
              <a:t>d</a:t>
            </a:r>
            <a:r>
              <a:rPr lang="fr-FR" sz="3200" b="0" strike="noStrike" spc="-1" dirty="0">
                <a:solidFill>
                  <a:schemeClr val="dk1"/>
                </a:solidFill>
                <a:latin typeface="Trebuchet MS"/>
              </a:rPr>
              <a:t>es observables pour chacun des critères d’évaluation.  </a:t>
            </a:r>
            <a:br>
              <a:rPr sz="3200" dirty="0"/>
            </a:br>
            <a:br>
              <a:rPr sz="3200" dirty="0"/>
            </a:br>
            <a:endParaRPr lang="fr-FR" sz="3200" b="0" strike="noStrike" spc="-1" dirty="0">
              <a:solidFill>
                <a:srgbClr val="000000"/>
              </a:solidFill>
              <a:latin typeface="Arial"/>
            </a:endParaRPr>
          </a:p>
        </p:txBody>
      </p:sp>
      <p:sp>
        <p:nvSpPr>
          <p:cNvPr id="2" name="ZoneTexte 8">
            <a:extLst>
              <a:ext uri="{FF2B5EF4-FFF2-40B4-BE49-F238E27FC236}">
                <a16:creationId xmlns:a16="http://schemas.microsoft.com/office/drawing/2014/main" id="{0454CC35-1272-CBE2-6A1D-AB2F6409FE94}"/>
              </a:ext>
            </a:extLst>
          </p:cNvPr>
          <p:cNvSpPr/>
          <p:nvPr/>
        </p:nvSpPr>
        <p:spPr>
          <a:xfrm>
            <a:off x="1105497" y="4535640"/>
            <a:ext cx="9301680" cy="206064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457200">
              <a:lnSpc>
                <a:spcPct val="100000"/>
              </a:lnSpc>
            </a:pPr>
            <a:r>
              <a:rPr lang="fr-FR" sz="1600" b="1" strike="noStrike" spc="-1" dirty="0">
                <a:solidFill>
                  <a:srgbClr val="C00000"/>
                </a:solidFill>
                <a:latin typeface="Trebuchet MS"/>
              </a:rPr>
              <a:t>Rappel: La grille d’évaluation liste des critères d’évaluation associés à chaque sous-compétence.</a:t>
            </a:r>
            <a:endParaRPr lang="fr-FR" sz="1600" b="0" strike="noStrike" spc="-1" dirty="0">
              <a:solidFill>
                <a:srgbClr val="000000"/>
              </a:solidFill>
              <a:latin typeface="Arial"/>
            </a:endParaRPr>
          </a:p>
          <a:p>
            <a:pPr algn="just" defTabSz="457200">
              <a:lnSpc>
                <a:spcPct val="100000"/>
              </a:lnSpc>
            </a:pPr>
            <a:endParaRPr lang="fr-FR" sz="1600" b="0" strike="noStrike" spc="-1" dirty="0">
              <a:solidFill>
                <a:srgbClr val="000000"/>
              </a:solidFill>
              <a:latin typeface="Arial"/>
            </a:endParaRPr>
          </a:p>
          <a:p>
            <a:pPr algn="just" defTabSz="457200">
              <a:lnSpc>
                <a:spcPct val="100000"/>
              </a:lnSpc>
            </a:pPr>
            <a:r>
              <a:rPr lang="fr-FR" sz="1600" b="1" strike="noStrike" spc="-1" dirty="0">
                <a:solidFill>
                  <a:srgbClr val="C00000"/>
                </a:solidFill>
                <a:latin typeface="Trebuchet MS"/>
              </a:rPr>
              <a:t>Il convient d’associer des observables aux critères d’évaluation: tâche réalisée par l’élève qui permet de le positionner (ex : « contrôler les températures » induit les observables : désinfection de la sonde, positionnement de la sonde à cœur, lecture de la T°, report sur la fiche de traçabilité, comparaison avec cible à atteindre, décision sur devenir…). La qualification des observables peut être différente sur chaque niveau.</a:t>
            </a:r>
            <a:endParaRPr lang="fr-FR" sz="1600" b="0" strike="noStrike" spc="-1" dirty="0">
              <a:solidFill>
                <a:srgbClr val="000000"/>
              </a:solid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 name="Google Shape;123;p4"/>
          <p:cNvPicPr/>
          <p:nvPr/>
        </p:nvPicPr>
        <p:blipFill>
          <a:blip r:embed="rId2"/>
          <a:stretch/>
        </p:blipFill>
        <p:spPr>
          <a:xfrm>
            <a:off x="0" y="21600"/>
            <a:ext cx="1720080" cy="1272960"/>
          </a:xfrm>
          <a:prstGeom prst="rect">
            <a:avLst/>
          </a:prstGeom>
          <a:ln w="0">
            <a:noFill/>
          </a:ln>
        </p:spPr>
      </p:pic>
      <p:sp>
        <p:nvSpPr>
          <p:cNvPr id="460" name="Titre 1"/>
          <p:cNvSpPr/>
          <p:nvPr/>
        </p:nvSpPr>
        <p:spPr>
          <a:xfrm>
            <a:off x="2359261" y="135180"/>
            <a:ext cx="10210320" cy="104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457200">
              <a:lnSpc>
                <a:spcPct val="100000"/>
              </a:lnSpc>
            </a:pPr>
            <a:r>
              <a:rPr lang="fr-FR" sz="4400" b="0" strike="noStrike" spc="-1" dirty="0">
                <a:solidFill>
                  <a:schemeClr val="accent1"/>
                </a:solidFill>
                <a:latin typeface="Trebuchet MS"/>
              </a:rPr>
              <a:t>Compétences du pôle 1 : </a:t>
            </a:r>
            <a:br>
              <a:rPr sz="4400" dirty="0"/>
            </a:br>
            <a:br>
              <a:rPr sz="3200" dirty="0"/>
            </a:br>
            <a:endParaRPr lang="fr-FR" sz="4400" b="0" strike="noStrike" spc="-1" dirty="0">
              <a:solidFill>
                <a:srgbClr val="000000"/>
              </a:solidFill>
              <a:latin typeface="Arial"/>
            </a:endParaRPr>
          </a:p>
        </p:txBody>
      </p:sp>
      <p:pic>
        <p:nvPicPr>
          <p:cNvPr id="2" name="Image 1">
            <a:extLst>
              <a:ext uri="{FF2B5EF4-FFF2-40B4-BE49-F238E27FC236}">
                <a16:creationId xmlns:a16="http://schemas.microsoft.com/office/drawing/2014/main" id="{616431B0-78E4-7FD7-F9BA-7CCCE18F6002}"/>
              </a:ext>
            </a:extLst>
          </p:cNvPr>
          <p:cNvPicPr>
            <a:picLocks noChangeAspect="1"/>
          </p:cNvPicPr>
          <p:nvPr/>
        </p:nvPicPr>
        <p:blipFill>
          <a:blip r:embed="rId3"/>
          <a:srcRect l="12927"/>
          <a:stretch/>
        </p:blipFill>
        <p:spPr>
          <a:xfrm>
            <a:off x="1507720" y="1068316"/>
            <a:ext cx="10509925" cy="542826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27F16-F988-6D9A-6536-0A86281B81E7}"/>
            </a:ext>
          </a:extLst>
        </p:cNvPr>
        <p:cNvGrpSpPr/>
        <p:nvPr/>
      </p:nvGrpSpPr>
      <p:grpSpPr>
        <a:xfrm>
          <a:off x="0" y="0"/>
          <a:ext cx="0" cy="0"/>
          <a:chOff x="0" y="0"/>
          <a:chExt cx="0" cy="0"/>
        </a:xfrm>
      </p:grpSpPr>
      <p:pic>
        <p:nvPicPr>
          <p:cNvPr id="459" name="Google Shape;123;p4">
            <a:extLst>
              <a:ext uri="{FF2B5EF4-FFF2-40B4-BE49-F238E27FC236}">
                <a16:creationId xmlns:a16="http://schemas.microsoft.com/office/drawing/2014/main" id="{5170D68D-A557-4C16-0C75-38CCBE4C9B95}"/>
              </a:ext>
            </a:extLst>
          </p:cNvPr>
          <p:cNvPicPr/>
          <p:nvPr/>
        </p:nvPicPr>
        <p:blipFill>
          <a:blip r:embed="rId2"/>
          <a:stretch/>
        </p:blipFill>
        <p:spPr>
          <a:xfrm>
            <a:off x="0" y="21600"/>
            <a:ext cx="1720080" cy="1272960"/>
          </a:xfrm>
          <a:prstGeom prst="rect">
            <a:avLst/>
          </a:prstGeom>
          <a:ln w="0">
            <a:noFill/>
          </a:ln>
        </p:spPr>
      </p:pic>
      <p:sp>
        <p:nvSpPr>
          <p:cNvPr id="460" name="Titre 1">
            <a:extLst>
              <a:ext uri="{FF2B5EF4-FFF2-40B4-BE49-F238E27FC236}">
                <a16:creationId xmlns:a16="http://schemas.microsoft.com/office/drawing/2014/main" id="{0FC9A0D9-2528-62B6-6BA2-8050886D08E5}"/>
              </a:ext>
            </a:extLst>
          </p:cNvPr>
          <p:cNvSpPr/>
          <p:nvPr/>
        </p:nvSpPr>
        <p:spPr>
          <a:xfrm>
            <a:off x="860400" y="1027800"/>
            <a:ext cx="10210320" cy="104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457200">
              <a:lnSpc>
                <a:spcPct val="100000"/>
              </a:lnSpc>
            </a:pPr>
            <a:r>
              <a:rPr lang="fr-FR" sz="4400" b="0" strike="noStrike" spc="-1">
                <a:solidFill>
                  <a:schemeClr val="accent1"/>
                </a:solidFill>
                <a:latin typeface="Trebuchet MS"/>
              </a:rPr>
              <a:t>Compétences du pôle 1 : </a:t>
            </a:r>
            <a:br>
              <a:rPr sz="4400"/>
            </a:br>
            <a:br>
              <a:rPr sz="3200"/>
            </a:br>
            <a:endParaRPr lang="fr-FR" sz="4400" b="0" strike="noStrike" spc="-1">
              <a:solidFill>
                <a:srgbClr val="000000"/>
              </a:solidFill>
              <a:latin typeface="Arial"/>
            </a:endParaRPr>
          </a:p>
        </p:txBody>
      </p:sp>
      <p:pic>
        <p:nvPicPr>
          <p:cNvPr id="461" name="Image 1">
            <a:extLst>
              <a:ext uri="{FF2B5EF4-FFF2-40B4-BE49-F238E27FC236}">
                <a16:creationId xmlns:a16="http://schemas.microsoft.com/office/drawing/2014/main" id="{7AAAE631-CBB6-10DC-3A1F-E0148C4A6311}"/>
              </a:ext>
            </a:extLst>
          </p:cNvPr>
          <p:cNvPicPr/>
          <p:nvPr/>
        </p:nvPicPr>
        <p:blipFill>
          <a:blip r:embed="rId3"/>
          <a:srcRect l="12790" r="1002" b="1266"/>
          <a:stretch/>
        </p:blipFill>
        <p:spPr>
          <a:xfrm>
            <a:off x="2424120" y="2008351"/>
            <a:ext cx="9767880" cy="4401000"/>
          </a:xfrm>
          <a:prstGeom prst="rect">
            <a:avLst/>
          </a:prstGeom>
          <a:ln w="0">
            <a:noFill/>
          </a:ln>
        </p:spPr>
      </p:pic>
      <p:graphicFrame>
        <p:nvGraphicFramePr>
          <p:cNvPr id="462" name="Tableau 4">
            <a:extLst>
              <a:ext uri="{FF2B5EF4-FFF2-40B4-BE49-F238E27FC236}">
                <a16:creationId xmlns:a16="http://schemas.microsoft.com/office/drawing/2014/main" id="{DEB11E83-78BD-0A22-A30D-D0143CB3CE43}"/>
              </a:ext>
            </a:extLst>
          </p:cNvPr>
          <p:cNvGraphicFramePr/>
          <p:nvPr>
            <p:extLst>
              <p:ext uri="{D42A27DB-BD31-4B8C-83A1-F6EECF244321}">
                <p14:modId xmlns:p14="http://schemas.microsoft.com/office/powerpoint/2010/main" val="116796046"/>
              </p:ext>
            </p:extLst>
          </p:nvPr>
        </p:nvGraphicFramePr>
        <p:xfrm>
          <a:off x="301026" y="2300760"/>
          <a:ext cx="2210040" cy="4114800"/>
        </p:xfrm>
        <a:graphic>
          <a:graphicData uri="http://schemas.openxmlformats.org/drawingml/2006/table">
            <a:tbl>
              <a:tblPr/>
              <a:tblGrid>
                <a:gridCol w="2210040">
                  <a:extLst>
                    <a:ext uri="{9D8B030D-6E8A-4147-A177-3AD203B41FA5}">
                      <a16:colId xmlns:a16="http://schemas.microsoft.com/office/drawing/2014/main" val="20000"/>
                    </a:ext>
                  </a:extLst>
                </a:gridCol>
              </a:tblGrid>
              <a:tr h="370800">
                <a:tc>
                  <a:txBody>
                    <a:bodyPr/>
                    <a:lstStyle/>
                    <a:p>
                      <a:pPr defTabSz="457200">
                        <a:lnSpc>
                          <a:spcPct val="100000"/>
                        </a:lnSpc>
                      </a:pPr>
                      <a:endParaRPr lang="fr-FR" sz="1800" b="0" strike="noStrike" spc="-1" dirty="0">
                        <a:solidFill>
                          <a:srgbClr val="000000"/>
                        </a:solidFill>
                        <a:latin typeface="Arial"/>
                      </a:endParaRPr>
                    </a:p>
                    <a:p>
                      <a:pPr defTabSz="457200">
                        <a:lnSpc>
                          <a:spcPct val="100000"/>
                        </a:lnSpc>
                      </a:pPr>
                      <a:r>
                        <a:rPr lang="fr-FR" sz="1800" b="1" strike="noStrike" spc="-1" dirty="0">
                          <a:solidFill>
                            <a:schemeClr val="lt1"/>
                          </a:solidFill>
                          <a:latin typeface="Trebuchet MS"/>
                        </a:rPr>
                        <a:t>LP Blaye</a:t>
                      </a:r>
                      <a:endParaRPr lang="fr-FR" sz="1800" b="0" strike="noStrike" spc="-1" dirty="0">
                        <a:solidFill>
                          <a:srgbClr val="000000"/>
                        </a:solidFill>
                        <a:latin typeface="Arial"/>
                      </a:endParaRPr>
                    </a:p>
                    <a:p>
                      <a:pPr defTabSz="457200">
                        <a:lnSpc>
                          <a:spcPct val="100000"/>
                        </a:lnSpc>
                      </a:pPr>
                      <a:endParaRPr lang="fr-FR" sz="1800" b="0" strike="noStrike" spc="-1" dirty="0">
                        <a:solidFill>
                          <a:srgbClr val="000000"/>
                        </a:solidFill>
                        <a:latin typeface="Arial"/>
                      </a:endParaRPr>
                    </a:p>
                    <a:p>
                      <a:pPr defTabSz="457200">
                        <a:lnSpc>
                          <a:spcPct val="100000"/>
                        </a:lnSpc>
                      </a:pPr>
                      <a:endParaRPr lang="fr-FR" sz="1800" b="0" strike="noStrike" spc="-1" dirty="0">
                        <a:solidFill>
                          <a:srgbClr val="000000"/>
                        </a:solidFill>
                        <a:latin typeface="Arial"/>
                      </a:endParaRPr>
                    </a:p>
                    <a:p>
                      <a:pPr defTabSz="457200">
                        <a:lnSpc>
                          <a:spcPct val="100000"/>
                        </a:lnSpc>
                      </a:pPr>
                      <a:endParaRPr lang="fr-FR"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48120">
                <a:tc>
                  <a:txBody>
                    <a:bodyPr/>
                    <a:lstStyle/>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r>
                        <a:rPr lang="fr-FR" sz="1800" b="0" strike="noStrike" spc="-1">
                          <a:solidFill>
                            <a:schemeClr val="dk1"/>
                          </a:solidFill>
                          <a:latin typeface="Trebuchet MS"/>
                        </a:rPr>
                        <a:t>LPP Bel Orme Bordeaux</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DD4EA"/>
                    </a:solidFill>
                  </a:tcPr>
                </a:tc>
                <a:extLst>
                  <a:ext uri="{0D108BD9-81ED-4DB2-BD59-A6C34878D82A}">
                    <a16:rowId xmlns:a16="http://schemas.microsoft.com/office/drawing/2014/main" val="10001"/>
                  </a:ext>
                </a:extLst>
              </a:tr>
              <a:tr h="370800">
                <a:tc>
                  <a:txBody>
                    <a:bodyPr/>
                    <a:lstStyle/>
                    <a:p>
                      <a:pPr defTabSz="457200">
                        <a:lnSpc>
                          <a:spcPct val="100000"/>
                        </a:lnSpc>
                      </a:pPr>
                      <a:endParaRPr lang="fr-FR" sz="1800" b="0" strike="noStrike" spc="-1" dirty="0">
                        <a:solidFill>
                          <a:srgbClr val="000000"/>
                        </a:solidFill>
                        <a:latin typeface="Arial"/>
                      </a:endParaRPr>
                    </a:p>
                    <a:p>
                      <a:pPr defTabSz="457200">
                        <a:lnSpc>
                          <a:spcPct val="100000"/>
                        </a:lnSpc>
                      </a:pPr>
                      <a:r>
                        <a:rPr lang="fr-FR" sz="1800" b="0" strike="noStrike" spc="-1" dirty="0">
                          <a:solidFill>
                            <a:schemeClr val="dk1"/>
                          </a:solidFill>
                          <a:latin typeface="Trebuchet MS"/>
                        </a:rPr>
                        <a:t>LP Cenon</a:t>
                      </a:r>
                      <a:endParaRPr lang="fr-FR" sz="1800" b="0" strike="noStrike" spc="-1" dirty="0">
                        <a:solidFill>
                          <a:srgbClr val="000000"/>
                        </a:solidFill>
                        <a:latin typeface="Arial"/>
                      </a:endParaRPr>
                    </a:p>
                    <a:p>
                      <a:pPr defTabSz="457200">
                        <a:lnSpc>
                          <a:spcPct val="100000"/>
                        </a:lnSpc>
                      </a:pPr>
                      <a:endParaRPr lang="fr-FR"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BF5"/>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74204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PlaceHolder 1"/>
          <p:cNvSpPr>
            <a:spLocks noGrp="1"/>
          </p:cNvSpPr>
          <p:nvPr>
            <p:ph type="title"/>
          </p:nvPr>
        </p:nvSpPr>
        <p:spPr>
          <a:xfrm>
            <a:off x="2305800" y="233247"/>
            <a:ext cx="9125640" cy="356400"/>
          </a:xfrm>
          <a:prstGeom prst="rect">
            <a:avLst/>
          </a:prstGeom>
          <a:noFill/>
          <a:ln w="0">
            <a:noFill/>
          </a:ln>
        </p:spPr>
        <p:txBody>
          <a:bodyPr lIns="91440" tIns="45720" rIns="91440" bIns="45720" anchor="t">
            <a:normAutofit fontScale="90000"/>
          </a:bodyPr>
          <a:lstStyle/>
          <a:p>
            <a:pPr indent="0" defTabSz="457200">
              <a:lnSpc>
                <a:spcPct val="100000"/>
              </a:lnSpc>
              <a:buNone/>
            </a:pPr>
            <a:r>
              <a:rPr lang="fr-FR" sz="3600" b="0" strike="noStrike" spc="-1" dirty="0">
                <a:solidFill>
                  <a:schemeClr val="accent1"/>
                </a:solidFill>
                <a:latin typeface="Trebuchet MS"/>
              </a:rPr>
              <a:t>Compétences du Pôle 2 (1/2) </a:t>
            </a:r>
            <a:br>
              <a:rPr sz="3600" dirty="0"/>
            </a:br>
            <a:br>
              <a:rPr sz="3600" dirty="0"/>
            </a:br>
            <a:endParaRPr lang="en-US" sz="3600" b="0" strike="noStrike" spc="-1" dirty="0">
              <a:solidFill>
                <a:schemeClr val="dk1"/>
              </a:solidFill>
              <a:latin typeface="Trebuchet MS"/>
            </a:endParaRPr>
          </a:p>
        </p:txBody>
      </p:sp>
      <p:pic>
        <p:nvPicPr>
          <p:cNvPr id="464" name="Image 4"/>
          <p:cNvPicPr/>
          <p:nvPr/>
        </p:nvPicPr>
        <p:blipFill>
          <a:blip r:embed="rId2"/>
          <a:srcRect l="13107"/>
          <a:stretch/>
        </p:blipFill>
        <p:spPr>
          <a:xfrm>
            <a:off x="2306160" y="1145520"/>
            <a:ext cx="9865440" cy="5806440"/>
          </a:xfrm>
          <a:prstGeom prst="rect">
            <a:avLst/>
          </a:prstGeom>
          <a:ln w="0">
            <a:noFill/>
          </a:ln>
        </p:spPr>
      </p:pic>
      <p:pic>
        <p:nvPicPr>
          <p:cNvPr id="465" name="Google Shape;123;p4"/>
          <p:cNvPicPr/>
          <p:nvPr/>
        </p:nvPicPr>
        <p:blipFill>
          <a:blip r:embed="rId3"/>
          <a:stretch/>
        </p:blipFill>
        <p:spPr>
          <a:xfrm>
            <a:off x="0" y="21600"/>
            <a:ext cx="1720080" cy="1272960"/>
          </a:xfrm>
          <a:prstGeom prst="rect">
            <a:avLst/>
          </a:prstGeom>
          <a:ln w="0">
            <a:noFill/>
          </a:ln>
        </p:spPr>
      </p:pic>
      <p:graphicFrame>
        <p:nvGraphicFramePr>
          <p:cNvPr id="466" name="Tableau 2"/>
          <p:cNvGraphicFramePr/>
          <p:nvPr/>
        </p:nvGraphicFramePr>
        <p:xfrm>
          <a:off x="95760" y="1465920"/>
          <a:ext cx="2210040" cy="5486400"/>
        </p:xfrm>
        <a:graphic>
          <a:graphicData uri="http://schemas.openxmlformats.org/drawingml/2006/table">
            <a:tbl>
              <a:tblPr/>
              <a:tblGrid>
                <a:gridCol w="2210040">
                  <a:extLst>
                    <a:ext uri="{9D8B030D-6E8A-4147-A177-3AD203B41FA5}">
                      <a16:colId xmlns:a16="http://schemas.microsoft.com/office/drawing/2014/main" val="20000"/>
                    </a:ext>
                  </a:extLst>
                </a:gridCol>
              </a:tblGrid>
              <a:tr h="370800">
                <a:tc>
                  <a:txBody>
                    <a:bodyPr/>
                    <a:lstStyle/>
                    <a:p>
                      <a:pPr defTabSz="457200">
                        <a:lnSpc>
                          <a:spcPct val="100000"/>
                        </a:lnSpc>
                      </a:pPr>
                      <a:endParaRPr lang="fr-FR" sz="1800" b="0" strike="noStrike" spc="-1">
                        <a:solidFill>
                          <a:srgbClr val="000000"/>
                        </a:solidFill>
                        <a:latin typeface="Arial"/>
                      </a:endParaRPr>
                    </a:p>
                    <a:p>
                      <a:pPr defTabSz="457200">
                        <a:lnSpc>
                          <a:spcPct val="100000"/>
                        </a:lnSpc>
                      </a:pPr>
                      <a:r>
                        <a:rPr lang="fr-FR" sz="1800" b="1" strike="noStrike" spc="-1">
                          <a:solidFill>
                            <a:schemeClr val="lt1"/>
                          </a:solidFill>
                          <a:latin typeface="Trebuchet MS"/>
                        </a:rPr>
                        <a:t>LP Ste Foix</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348120">
                <a:tc>
                  <a:txBody>
                    <a:bodyPr/>
                    <a:lstStyle/>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r>
                        <a:rPr lang="fr-FR" sz="1800" b="0" strike="noStrike" spc="-1">
                          <a:solidFill>
                            <a:schemeClr val="dk1"/>
                          </a:solidFill>
                          <a:latin typeface="Trebuchet MS"/>
                        </a:rPr>
                        <a:t>LP Bazas</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DD4EA"/>
                    </a:solidFill>
                  </a:tcPr>
                </a:tc>
                <a:extLst>
                  <a:ext uri="{0D108BD9-81ED-4DB2-BD59-A6C34878D82A}">
                    <a16:rowId xmlns:a16="http://schemas.microsoft.com/office/drawing/2014/main" val="10001"/>
                  </a:ext>
                </a:extLst>
              </a:tr>
              <a:tr h="370800">
                <a:tc>
                  <a:txBody>
                    <a:bodyPr/>
                    <a:lstStyle/>
                    <a:p>
                      <a:pPr defTabSz="457200">
                        <a:lnSpc>
                          <a:spcPct val="100000"/>
                        </a:lnSpc>
                      </a:pPr>
                      <a:endParaRPr lang="fr-FR" sz="1800" b="0" strike="noStrike" spc="-1">
                        <a:solidFill>
                          <a:srgbClr val="000000"/>
                        </a:solidFill>
                        <a:latin typeface="Arial"/>
                      </a:endParaRPr>
                    </a:p>
                    <a:p>
                      <a:pPr defTabSz="457200">
                        <a:lnSpc>
                          <a:spcPct val="100000"/>
                        </a:lnSpc>
                      </a:pPr>
                      <a:r>
                        <a:rPr lang="fr-FR" sz="1800" b="0" strike="noStrike" spc="-1">
                          <a:solidFill>
                            <a:schemeClr val="dk1"/>
                          </a:solidFill>
                          <a:latin typeface="Trebuchet MS"/>
                        </a:rPr>
                        <a:t>LP Ribérac</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BF5"/>
                    </a:solidFill>
                  </a:tcPr>
                </a:tc>
                <a:extLst>
                  <a:ext uri="{0D108BD9-81ED-4DB2-BD59-A6C34878D82A}">
                    <a16:rowId xmlns:a16="http://schemas.microsoft.com/office/drawing/2014/main" val="10002"/>
                  </a:ext>
                </a:extLst>
              </a:tr>
            </a:tbl>
          </a:graphicData>
        </a:graphic>
      </p:graphicFrame>
      <p:sp>
        <p:nvSpPr>
          <p:cNvPr id="3" name="PlaceHolder 2"/>
          <p:cNvSpPr>
            <a:spLocks noGrp="1"/>
          </p:cNvSpPr>
          <p:nvPr>
            <p:ph type="sldNum" idx="27"/>
          </p:nvPr>
        </p:nvSpPr>
        <p:spPr/>
        <p:txBody>
          <a:bodyPr/>
          <a:lstStyle/>
          <a:p>
            <a:fld id="{9EA7D942-5055-4CB5-A894-D4D3CB85D44A}" type="slidenum">
              <a:r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PlaceHolder 1"/>
          <p:cNvSpPr>
            <a:spLocks noGrp="1"/>
          </p:cNvSpPr>
          <p:nvPr>
            <p:ph type="title"/>
          </p:nvPr>
        </p:nvSpPr>
        <p:spPr>
          <a:xfrm>
            <a:off x="2360160" y="273240"/>
            <a:ext cx="9125640" cy="356400"/>
          </a:xfrm>
          <a:prstGeom prst="rect">
            <a:avLst/>
          </a:prstGeom>
          <a:noFill/>
          <a:ln w="0">
            <a:noFill/>
          </a:ln>
        </p:spPr>
        <p:txBody>
          <a:bodyPr lIns="91440" tIns="45720" rIns="91440" bIns="45720" anchor="t">
            <a:normAutofit fontScale="90000"/>
          </a:bodyPr>
          <a:lstStyle/>
          <a:p>
            <a:pPr indent="0" defTabSz="457200">
              <a:lnSpc>
                <a:spcPct val="100000"/>
              </a:lnSpc>
              <a:buNone/>
            </a:pPr>
            <a:r>
              <a:rPr lang="fr-FR" sz="3600" b="0" strike="noStrike" spc="-1">
                <a:solidFill>
                  <a:schemeClr val="accent1"/>
                </a:solidFill>
                <a:latin typeface="Trebuchet MS"/>
              </a:rPr>
              <a:t>Compétences du Pôle 2 (2/2) </a:t>
            </a:r>
            <a:br>
              <a:rPr sz="3600"/>
            </a:br>
            <a:br>
              <a:rPr sz="3600"/>
            </a:br>
            <a:endParaRPr lang="en-US" sz="3600" b="0" strike="noStrike" spc="-1">
              <a:solidFill>
                <a:schemeClr val="dk1"/>
              </a:solidFill>
              <a:latin typeface="Trebuchet MS"/>
            </a:endParaRPr>
          </a:p>
        </p:txBody>
      </p:sp>
      <p:pic>
        <p:nvPicPr>
          <p:cNvPr id="468" name="Image 9"/>
          <p:cNvPicPr/>
          <p:nvPr/>
        </p:nvPicPr>
        <p:blipFill>
          <a:blip r:embed="rId2"/>
          <a:srcRect l="13101"/>
          <a:stretch/>
        </p:blipFill>
        <p:spPr>
          <a:xfrm>
            <a:off x="2961000" y="819720"/>
            <a:ext cx="9230760" cy="6075720"/>
          </a:xfrm>
          <a:prstGeom prst="rect">
            <a:avLst/>
          </a:prstGeom>
          <a:ln w="0">
            <a:noFill/>
          </a:ln>
        </p:spPr>
      </p:pic>
      <p:pic>
        <p:nvPicPr>
          <p:cNvPr id="469" name="Google Shape;123;p4"/>
          <p:cNvPicPr/>
          <p:nvPr/>
        </p:nvPicPr>
        <p:blipFill>
          <a:blip r:embed="rId3"/>
          <a:stretch/>
        </p:blipFill>
        <p:spPr>
          <a:xfrm>
            <a:off x="0" y="21600"/>
            <a:ext cx="1310040" cy="1033920"/>
          </a:xfrm>
          <a:prstGeom prst="rect">
            <a:avLst/>
          </a:prstGeom>
          <a:ln w="0">
            <a:noFill/>
          </a:ln>
        </p:spPr>
      </p:pic>
      <p:graphicFrame>
        <p:nvGraphicFramePr>
          <p:cNvPr id="470" name="Tableau 2"/>
          <p:cNvGraphicFramePr/>
          <p:nvPr/>
        </p:nvGraphicFramePr>
        <p:xfrm>
          <a:off x="750960" y="1042200"/>
          <a:ext cx="2210040" cy="5852160"/>
        </p:xfrm>
        <a:graphic>
          <a:graphicData uri="http://schemas.openxmlformats.org/drawingml/2006/table">
            <a:tbl>
              <a:tblPr/>
              <a:tblGrid>
                <a:gridCol w="2210040">
                  <a:extLst>
                    <a:ext uri="{9D8B030D-6E8A-4147-A177-3AD203B41FA5}">
                      <a16:colId xmlns:a16="http://schemas.microsoft.com/office/drawing/2014/main" val="20000"/>
                    </a:ext>
                  </a:extLst>
                </a:gridCol>
              </a:tblGrid>
              <a:tr h="1424520">
                <a:tc>
                  <a:txBody>
                    <a:bodyPr/>
                    <a:lstStyle/>
                    <a:p>
                      <a:pPr defTabSz="457200">
                        <a:lnSpc>
                          <a:spcPct val="100000"/>
                        </a:lnSpc>
                      </a:pPr>
                      <a:endParaRPr lang="fr-FR" sz="1800" b="0" strike="noStrike" spc="-1">
                        <a:solidFill>
                          <a:srgbClr val="000000"/>
                        </a:solidFill>
                        <a:latin typeface="Arial"/>
                      </a:endParaRPr>
                    </a:p>
                    <a:p>
                      <a:pPr defTabSz="457200">
                        <a:lnSpc>
                          <a:spcPct val="100000"/>
                        </a:lnSpc>
                      </a:pPr>
                      <a:r>
                        <a:rPr lang="fr-FR" sz="1800" b="1" strike="noStrike" spc="-1">
                          <a:solidFill>
                            <a:schemeClr val="lt1"/>
                          </a:solidFill>
                          <a:latin typeface="Trebuchet MS"/>
                        </a:rPr>
                        <a:t>LP Pessac</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1424520">
                <a:tc>
                  <a:txBody>
                    <a:bodyPr/>
                    <a:lstStyle/>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r>
                        <a:rPr lang="fr-FR" sz="1800" b="0" strike="noStrike" spc="-1">
                          <a:solidFill>
                            <a:schemeClr val="dk1"/>
                          </a:solidFill>
                          <a:latin typeface="Trebuchet MS"/>
                        </a:rPr>
                        <a:t>LP St Médard</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rgbClr val="CDD4EA"/>
                    </a:solidFill>
                  </a:tcPr>
                </a:tc>
                <a:extLst>
                  <a:ext uri="{0D108BD9-81ED-4DB2-BD59-A6C34878D82A}">
                    <a16:rowId xmlns:a16="http://schemas.microsoft.com/office/drawing/2014/main" val="10001"/>
                  </a:ext>
                </a:extLst>
              </a:tr>
              <a:tr h="1424520">
                <a:tc>
                  <a:txBody>
                    <a:bodyPr/>
                    <a:lstStyle/>
                    <a:p>
                      <a:pPr defTabSz="457200">
                        <a:lnSpc>
                          <a:spcPct val="100000"/>
                        </a:lnSpc>
                      </a:pPr>
                      <a:endParaRPr lang="fr-FR" sz="1800" b="0" strike="noStrike" spc="-1">
                        <a:solidFill>
                          <a:srgbClr val="000000"/>
                        </a:solidFill>
                        <a:latin typeface="Arial"/>
                      </a:endParaRPr>
                    </a:p>
                    <a:p>
                      <a:pPr defTabSz="457200">
                        <a:lnSpc>
                          <a:spcPct val="100000"/>
                        </a:lnSpc>
                      </a:pPr>
                      <a:r>
                        <a:rPr lang="fr-FR" sz="1800" b="0" strike="noStrike" spc="-1">
                          <a:solidFill>
                            <a:schemeClr val="dk1"/>
                          </a:solidFill>
                          <a:latin typeface="Trebuchet MS"/>
                        </a:rPr>
                        <a:t>LP Camblanes</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BF5"/>
                    </a:solidFill>
                  </a:tcPr>
                </a:tc>
                <a:extLst>
                  <a:ext uri="{0D108BD9-81ED-4DB2-BD59-A6C34878D82A}">
                    <a16:rowId xmlns:a16="http://schemas.microsoft.com/office/drawing/2014/main" val="10002"/>
                  </a:ext>
                </a:extLst>
              </a:tr>
              <a:tr h="1424520">
                <a:tc>
                  <a:txBody>
                    <a:bodyPr/>
                    <a:lstStyle/>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r>
                        <a:rPr lang="fr-FR" sz="1800" b="0" strike="noStrike" spc="-1">
                          <a:solidFill>
                            <a:schemeClr val="dk1"/>
                          </a:solidFill>
                          <a:latin typeface="Trebuchet MS"/>
                        </a:rPr>
                        <a:t>LP Bazas</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DD4EA"/>
                    </a:solidFill>
                  </a:tcPr>
                </a:tc>
                <a:extLst>
                  <a:ext uri="{0D108BD9-81ED-4DB2-BD59-A6C34878D82A}">
                    <a16:rowId xmlns:a16="http://schemas.microsoft.com/office/drawing/2014/main" val="10003"/>
                  </a:ext>
                </a:extLst>
              </a:tr>
            </a:tbl>
          </a:graphicData>
        </a:graphic>
      </p:graphicFrame>
      <p:sp>
        <p:nvSpPr>
          <p:cNvPr id="3" name="PlaceHolder 2"/>
          <p:cNvSpPr>
            <a:spLocks noGrp="1"/>
          </p:cNvSpPr>
          <p:nvPr>
            <p:ph type="sldNum" idx="30"/>
          </p:nvPr>
        </p:nvSpPr>
        <p:spPr/>
        <p:txBody>
          <a:bodyPr/>
          <a:lstStyle/>
          <a:p>
            <a:fld id="{54A53D40-D46D-40D8-B1BC-15D0429C135D}" type="slidenum">
              <a:r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Google Shape;123;p4"/>
          <p:cNvPicPr/>
          <p:nvPr/>
        </p:nvPicPr>
        <p:blipFill>
          <a:blip r:embed="rId2"/>
          <a:stretch/>
        </p:blipFill>
        <p:spPr>
          <a:xfrm>
            <a:off x="0" y="21600"/>
            <a:ext cx="1720080" cy="1272960"/>
          </a:xfrm>
          <a:prstGeom prst="rect">
            <a:avLst/>
          </a:prstGeom>
          <a:ln w="0">
            <a:noFill/>
          </a:ln>
        </p:spPr>
      </p:pic>
      <p:sp>
        <p:nvSpPr>
          <p:cNvPr id="472" name="Titre 1"/>
          <p:cNvSpPr/>
          <p:nvPr/>
        </p:nvSpPr>
        <p:spPr>
          <a:xfrm>
            <a:off x="860400" y="1027800"/>
            <a:ext cx="10210320" cy="132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457200">
              <a:lnSpc>
                <a:spcPct val="100000"/>
              </a:lnSpc>
            </a:pPr>
            <a:r>
              <a:rPr lang="fr-FR" sz="5400" b="1" i="1" strike="noStrike" spc="-1">
                <a:solidFill>
                  <a:schemeClr val="accent1">
                    <a:lumMod val="50000"/>
                  </a:schemeClr>
                </a:solidFill>
                <a:latin typeface="Arial"/>
              </a:rPr>
              <a:t>CAP Agent Accompagnant au Grand-Ȃge</a:t>
            </a:r>
            <a:endParaRPr lang="fr-FR" sz="5400" b="0" strike="noStrike" spc="-1">
              <a:solidFill>
                <a:srgbClr val="000000"/>
              </a:solidFill>
              <a:latin typeface="Arial"/>
            </a:endParaRPr>
          </a:p>
          <a:p>
            <a:pPr algn="ctr" defTabSz="457200">
              <a:lnSpc>
                <a:spcPct val="100000"/>
              </a:lnSpc>
            </a:pPr>
            <a:br>
              <a:rPr sz="5400"/>
            </a:br>
            <a:r>
              <a:rPr lang="fr-FR" sz="5400" b="1" i="1" strike="noStrike" spc="-1">
                <a:solidFill>
                  <a:schemeClr val="accent1">
                    <a:lumMod val="50000"/>
                  </a:schemeClr>
                </a:solidFill>
                <a:latin typeface="Arial"/>
              </a:rPr>
              <a:t>organisation pédagogique: enseignement des compétences au fil de l’eau, PFMP, TP déplacés</a:t>
            </a:r>
            <a:endParaRPr lang="fr-FR" sz="54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Google Shape;123;p4"/>
          <p:cNvPicPr/>
          <p:nvPr/>
        </p:nvPicPr>
        <p:blipFill>
          <a:blip r:embed="rId2"/>
          <a:stretch/>
        </p:blipFill>
        <p:spPr>
          <a:xfrm>
            <a:off x="0" y="21600"/>
            <a:ext cx="1720080" cy="1272960"/>
          </a:xfrm>
          <a:prstGeom prst="rect">
            <a:avLst/>
          </a:prstGeom>
          <a:ln w="0">
            <a:noFill/>
          </a:ln>
        </p:spPr>
      </p:pic>
      <p:sp>
        <p:nvSpPr>
          <p:cNvPr id="474" name="Titre 1"/>
          <p:cNvSpPr/>
          <p:nvPr/>
        </p:nvSpPr>
        <p:spPr>
          <a:xfrm>
            <a:off x="860400" y="1027800"/>
            <a:ext cx="10210320" cy="132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457200">
              <a:lnSpc>
                <a:spcPct val="100000"/>
              </a:lnSpc>
            </a:pPr>
            <a:r>
              <a:rPr lang="fr-FR" sz="5400" b="1" i="1" strike="noStrike" spc="-1" dirty="0">
                <a:solidFill>
                  <a:schemeClr val="accent1">
                    <a:lumMod val="50000"/>
                  </a:schemeClr>
                </a:solidFill>
                <a:latin typeface="Arial"/>
              </a:rPr>
              <a:t>CAP Agent Accompagnant au Grand-Âge</a:t>
            </a:r>
            <a:endParaRPr lang="fr-FR" sz="5400" b="0" strike="noStrike" spc="-1" dirty="0">
              <a:solidFill>
                <a:srgbClr val="000000"/>
              </a:solidFill>
              <a:latin typeface="Arial"/>
            </a:endParaRPr>
          </a:p>
          <a:p>
            <a:pPr algn="ctr" defTabSz="457200">
              <a:lnSpc>
                <a:spcPct val="100000"/>
              </a:lnSpc>
            </a:pPr>
            <a:br>
              <a:rPr sz="5400" dirty="0"/>
            </a:br>
            <a:r>
              <a:rPr lang="fr-FR" sz="5400" b="0" strike="noStrike" spc="-1" dirty="0">
                <a:solidFill>
                  <a:schemeClr val="dk1"/>
                </a:solidFill>
                <a:latin typeface="Trebuchet MS"/>
              </a:rPr>
              <a:t>Enseignements au fil de l’eau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 name="Google Shape;123;p4"/>
          <p:cNvPicPr/>
          <p:nvPr/>
        </p:nvPicPr>
        <p:blipFill>
          <a:blip r:embed="rId2"/>
          <a:stretch/>
        </p:blipFill>
        <p:spPr>
          <a:xfrm>
            <a:off x="0" y="21600"/>
            <a:ext cx="1720080" cy="1272960"/>
          </a:xfrm>
          <a:prstGeom prst="rect">
            <a:avLst/>
          </a:prstGeom>
          <a:ln w="0">
            <a:noFill/>
          </a:ln>
        </p:spPr>
      </p:pic>
      <p:sp>
        <p:nvSpPr>
          <p:cNvPr id="476" name="Titre 1"/>
          <p:cNvSpPr/>
          <p:nvPr/>
        </p:nvSpPr>
        <p:spPr>
          <a:xfrm>
            <a:off x="860400" y="1027799"/>
            <a:ext cx="10210320" cy="104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457200">
              <a:lnSpc>
                <a:spcPct val="100000"/>
              </a:lnSpc>
            </a:pPr>
            <a:r>
              <a:rPr lang="fr-FR" sz="4400" b="0" strike="noStrike" spc="-1" dirty="0">
                <a:solidFill>
                  <a:schemeClr val="accent1"/>
                </a:solidFill>
                <a:latin typeface="Trebuchet MS"/>
              </a:rPr>
              <a:t>Demande</a:t>
            </a:r>
            <a:endParaRPr lang="fr-FR" sz="4400" b="0" strike="noStrike" spc="-1" dirty="0">
              <a:solidFill>
                <a:srgbClr val="000000"/>
              </a:solidFill>
              <a:latin typeface="Arial"/>
            </a:endParaRPr>
          </a:p>
          <a:p>
            <a:pPr defTabSz="457200">
              <a:lnSpc>
                <a:spcPct val="100000"/>
              </a:lnSpc>
            </a:pPr>
            <a:endParaRPr lang="fr-FR" sz="4400" b="0" strike="noStrike" spc="-1" dirty="0">
              <a:solidFill>
                <a:srgbClr val="000000"/>
              </a:solidFill>
              <a:latin typeface="Arial"/>
            </a:endParaRPr>
          </a:p>
          <a:p>
            <a:pPr algn="just" defTabSz="457200">
              <a:lnSpc>
                <a:spcPct val="100000"/>
              </a:lnSpc>
            </a:pPr>
            <a:r>
              <a:rPr lang="fr-FR" sz="3600" b="0" strike="noStrike" spc="-1" dirty="0">
                <a:solidFill>
                  <a:schemeClr val="dk1"/>
                </a:solidFill>
                <a:latin typeface="Trebuchet MS"/>
              </a:rPr>
              <a:t>Echanger sur vos pratiques pédagogiques: </a:t>
            </a:r>
          </a:p>
          <a:p>
            <a:pPr algn="just" defTabSz="457200">
              <a:lnSpc>
                <a:spcPct val="100000"/>
              </a:lnSpc>
            </a:pPr>
            <a:r>
              <a:rPr lang="fr-FR" sz="3600" b="0" strike="noStrike" spc="-1" dirty="0">
                <a:solidFill>
                  <a:schemeClr val="dk1"/>
                </a:solidFill>
                <a:latin typeface="Trebuchet MS"/>
              </a:rPr>
              <a:t>mettez vous en place des situations professionnelles ?  </a:t>
            </a:r>
          </a:p>
          <a:p>
            <a:pPr algn="just" defTabSz="457200">
              <a:lnSpc>
                <a:spcPct val="100000"/>
              </a:lnSpc>
            </a:pPr>
            <a:r>
              <a:rPr lang="fr-FR" sz="3600" b="0" strike="noStrike" spc="-1" dirty="0">
                <a:solidFill>
                  <a:schemeClr val="dk1"/>
                </a:solidFill>
                <a:latin typeface="Trebuchet MS"/>
              </a:rPr>
              <a:t>Des situations de travail? </a:t>
            </a:r>
          </a:p>
          <a:p>
            <a:pPr algn="just" defTabSz="457200">
              <a:lnSpc>
                <a:spcPct val="100000"/>
              </a:lnSpc>
            </a:pPr>
            <a:r>
              <a:rPr lang="fr-FR" sz="3600" b="0" strike="noStrike" spc="-1" dirty="0">
                <a:solidFill>
                  <a:schemeClr val="dk1"/>
                </a:solidFill>
                <a:latin typeface="Trebuchet MS"/>
              </a:rPr>
              <a:t>Proposer des situations de travail permettant de mobiliser les compétences du référentiel en vous appuyant sur les documents distribués</a:t>
            </a:r>
            <a:br>
              <a:rPr sz="3600" dirty="0"/>
            </a:br>
            <a:br>
              <a:rPr sz="3600" dirty="0"/>
            </a:br>
            <a:endParaRPr lang="fr-FR" sz="3600" b="0" strike="noStrike" spc="-1" dirty="0">
              <a:solidFill>
                <a:srgbClr val="000000"/>
              </a:solidFill>
              <a:latin typeface="Arial"/>
            </a:endParaRPr>
          </a:p>
        </p:txBody>
      </p:sp>
      <p:pic>
        <p:nvPicPr>
          <p:cNvPr id="1026" name="Picture 2">
            <a:extLst>
              <a:ext uri="{FF2B5EF4-FFF2-40B4-BE49-F238E27FC236}">
                <a16:creationId xmlns:a16="http://schemas.microsoft.com/office/drawing/2014/main" id="{03AFBA37-8DBF-4072-DE3B-4733853DC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0" y="21600"/>
            <a:ext cx="1619250" cy="1704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2FBC4-D0C0-7690-C124-808AD1851128}"/>
            </a:ext>
          </a:extLst>
        </p:cNvPr>
        <p:cNvGrpSpPr/>
        <p:nvPr/>
      </p:nvGrpSpPr>
      <p:grpSpPr>
        <a:xfrm>
          <a:off x="0" y="0"/>
          <a:ext cx="0" cy="0"/>
          <a:chOff x="0" y="0"/>
          <a:chExt cx="0" cy="0"/>
        </a:xfrm>
      </p:grpSpPr>
      <p:pic>
        <p:nvPicPr>
          <p:cNvPr id="475" name="Google Shape;123;p4">
            <a:extLst>
              <a:ext uri="{FF2B5EF4-FFF2-40B4-BE49-F238E27FC236}">
                <a16:creationId xmlns:a16="http://schemas.microsoft.com/office/drawing/2014/main" id="{6ABA25C0-8DE9-A1C3-E167-837636522DEE}"/>
              </a:ext>
            </a:extLst>
          </p:cNvPr>
          <p:cNvPicPr/>
          <p:nvPr/>
        </p:nvPicPr>
        <p:blipFill>
          <a:blip r:embed="rId2"/>
          <a:stretch/>
        </p:blipFill>
        <p:spPr>
          <a:xfrm>
            <a:off x="0" y="21600"/>
            <a:ext cx="1720080" cy="1272960"/>
          </a:xfrm>
          <a:prstGeom prst="rect">
            <a:avLst/>
          </a:prstGeom>
          <a:ln w="0">
            <a:noFill/>
          </a:ln>
        </p:spPr>
      </p:pic>
      <p:pic>
        <p:nvPicPr>
          <p:cNvPr id="1026" name="Picture 2">
            <a:extLst>
              <a:ext uri="{FF2B5EF4-FFF2-40B4-BE49-F238E27FC236}">
                <a16:creationId xmlns:a16="http://schemas.microsoft.com/office/drawing/2014/main" id="{7AB8F423-0D0A-FFBE-262C-2BC3F690D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0" y="21600"/>
            <a:ext cx="161925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CFA062B3-3A6C-0411-9A87-8FF436A628AD}"/>
              </a:ext>
            </a:extLst>
          </p:cNvPr>
          <p:cNvPicPr>
            <a:picLocks noChangeAspect="1"/>
          </p:cNvPicPr>
          <p:nvPr/>
        </p:nvPicPr>
        <p:blipFill>
          <a:blip r:embed="rId4"/>
          <a:stretch>
            <a:fillRect/>
          </a:stretch>
        </p:blipFill>
        <p:spPr>
          <a:xfrm>
            <a:off x="592203" y="2706768"/>
            <a:ext cx="11238436" cy="2741925"/>
          </a:xfrm>
          <a:prstGeom prst="rect">
            <a:avLst/>
          </a:prstGeom>
        </p:spPr>
      </p:pic>
      <p:sp>
        <p:nvSpPr>
          <p:cNvPr id="6" name="ZoneTexte 5">
            <a:extLst>
              <a:ext uri="{FF2B5EF4-FFF2-40B4-BE49-F238E27FC236}">
                <a16:creationId xmlns:a16="http://schemas.microsoft.com/office/drawing/2014/main" id="{DB6B9DD9-8A30-D7E6-3C9A-6623B7C19AC7}"/>
              </a:ext>
            </a:extLst>
          </p:cNvPr>
          <p:cNvSpPr txBox="1"/>
          <p:nvPr/>
        </p:nvSpPr>
        <p:spPr>
          <a:xfrm>
            <a:off x="2064470" y="857839"/>
            <a:ext cx="7635711" cy="1200329"/>
          </a:xfrm>
          <a:prstGeom prst="rect">
            <a:avLst/>
          </a:prstGeom>
          <a:noFill/>
        </p:spPr>
        <p:txBody>
          <a:bodyPr wrap="square" rtlCol="0">
            <a:spAutoFit/>
          </a:bodyPr>
          <a:lstStyle/>
          <a:p>
            <a:pPr algn="l"/>
            <a:r>
              <a:rPr lang="fr-FR" dirty="0"/>
              <a:t>Intervention sur la place des situations</a:t>
            </a:r>
            <a:endParaRPr lang="fr-FR" sz="1800" b="0" i="0" u="none" strike="noStrike" baseline="0" dirty="0">
              <a:solidFill>
                <a:srgbClr val="000000"/>
              </a:solidFill>
              <a:latin typeface="Century Gothic" panose="020B0502020202020204" pitchFamily="34" charset="0"/>
            </a:endParaRPr>
          </a:p>
          <a:p>
            <a:endParaRPr lang="fr-FR" sz="1800" b="0" i="0" u="none" strike="noStrike" baseline="0" dirty="0">
              <a:latin typeface="Century Gothic" panose="020B0502020202020204" pitchFamily="34" charset="0"/>
            </a:endParaRPr>
          </a:p>
          <a:p>
            <a:r>
              <a:rPr lang="fr-FR" sz="1800" b="0" i="0" u="none" strike="noStrike" baseline="0" dirty="0">
                <a:latin typeface="Century Gothic" panose="020B0502020202020204" pitchFamily="34" charset="0"/>
              </a:rPr>
              <a:t> </a:t>
            </a:r>
            <a:r>
              <a:rPr lang="fr-FR" sz="1800" b="0" i="0" u="none" strike="noStrike" baseline="0" dirty="0">
                <a:solidFill>
                  <a:srgbClr val="EE52A4"/>
                </a:solidFill>
                <a:latin typeface="Century Gothic" panose="020B0502020202020204" pitchFamily="34" charset="0"/>
              </a:rPr>
              <a:t>ANNE-LISE ULMANN , CNAM PARIS</a:t>
            </a:r>
          </a:p>
          <a:p>
            <a:r>
              <a:rPr lang="fr-FR" sz="1800" b="0" i="0" u="none" strike="noStrike" baseline="0" dirty="0">
                <a:solidFill>
                  <a:srgbClr val="EE52A4"/>
                </a:solidFill>
                <a:latin typeface="Century Gothic" panose="020B0502020202020204" pitchFamily="34" charset="0"/>
              </a:rPr>
              <a:t>09 MARS 2023</a:t>
            </a:r>
            <a:endParaRPr lang="fr-FR" dirty="0"/>
          </a:p>
        </p:txBody>
      </p:sp>
    </p:spTree>
    <p:extLst>
      <p:ext uri="{BB962C8B-B14F-4D97-AF65-F5344CB8AC3E}">
        <p14:creationId xmlns:p14="http://schemas.microsoft.com/office/powerpoint/2010/main" val="143901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p:cNvSpPr>
          <p:nvPr>
            <p:ph type="title"/>
          </p:nvPr>
        </p:nvSpPr>
        <p:spPr>
          <a:xfrm>
            <a:off x="1376169" y="92701"/>
            <a:ext cx="8596440" cy="788040"/>
          </a:xfrm>
          <a:prstGeom prst="rect">
            <a:avLst/>
          </a:prstGeom>
          <a:noFill/>
          <a:ln w="0">
            <a:noFill/>
          </a:ln>
        </p:spPr>
        <p:txBody>
          <a:bodyPr lIns="91440" tIns="45720" rIns="91440" bIns="45720" anchor="t">
            <a:noAutofit/>
          </a:bodyPr>
          <a:lstStyle/>
          <a:p>
            <a:pPr indent="0" algn="ctr" defTabSz="457200">
              <a:lnSpc>
                <a:spcPct val="100000"/>
              </a:lnSpc>
              <a:buNone/>
            </a:pPr>
            <a:r>
              <a:rPr lang="fr-FR" sz="3600" b="0" strike="noStrike" spc="-1">
                <a:solidFill>
                  <a:schemeClr val="accent1"/>
                </a:solidFill>
                <a:latin typeface="Trebuchet MS"/>
              </a:rPr>
              <a:t>Qualifications STMS 2025</a:t>
            </a:r>
            <a:endParaRPr lang="en-US" sz="3600" b="0" strike="noStrike" spc="-1">
              <a:solidFill>
                <a:schemeClr val="dk1"/>
              </a:solidFill>
              <a:latin typeface="Trebuchet MS"/>
            </a:endParaRPr>
          </a:p>
        </p:txBody>
      </p:sp>
      <p:graphicFrame>
        <p:nvGraphicFramePr>
          <p:cNvPr id="337" name="Espace réservé du contenu 3"/>
          <p:cNvGraphicFramePr/>
          <p:nvPr>
            <p:extLst>
              <p:ext uri="{D42A27DB-BD31-4B8C-83A1-F6EECF244321}">
                <p14:modId xmlns:p14="http://schemas.microsoft.com/office/powerpoint/2010/main" val="2396466457"/>
              </p:ext>
            </p:extLst>
          </p:nvPr>
        </p:nvGraphicFramePr>
        <p:xfrm>
          <a:off x="2881509" y="714933"/>
          <a:ext cx="5585760" cy="6143067"/>
        </p:xfrm>
        <a:graphic>
          <a:graphicData uri="http://schemas.openxmlformats.org/drawingml/2006/table">
            <a:tbl>
              <a:tblPr/>
              <a:tblGrid>
                <a:gridCol w="2007000">
                  <a:extLst>
                    <a:ext uri="{9D8B030D-6E8A-4147-A177-3AD203B41FA5}">
                      <a16:colId xmlns:a16="http://schemas.microsoft.com/office/drawing/2014/main" val="20000"/>
                    </a:ext>
                  </a:extLst>
                </a:gridCol>
                <a:gridCol w="785160">
                  <a:extLst>
                    <a:ext uri="{9D8B030D-6E8A-4147-A177-3AD203B41FA5}">
                      <a16:colId xmlns:a16="http://schemas.microsoft.com/office/drawing/2014/main" val="20001"/>
                    </a:ext>
                  </a:extLst>
                </a:gridCol>
                <a:gridCol w="1486080">
                  <a:extLst>
                    <a:ext uri="{9D8B030D-6E8A-4147-A177-3AD203B41FA5}">
                      <a16:colId xmlns:a16="http://schemas.microsoft.com/office/drawing/2014/main" val="20002"/>
                    </a:ext>
                  </a:extLst>
                </a:gridCol>
                <a:gridCol w="1307520">
                  <a:extLst>
                    <a:ext uri="{9D8B030D-6E8A-4147-A177-3AD203B41FA5}">
                      <a16:colId xmlns:a16="http://schemas.microsoft.com/office/drawing/2014/main" val="20003"/>
                    </a:ext>
                  </a:extLst>
                </a:gridCol>
              </a:tblGrid>
              <a:tr h="181800">
                <a:tc gridSpan="4">
                  <a:txBody>
                    <a:bodyPr/>
                    <a:lstStyle/>
                    <a:p>
                      <a:pPr algn="ctr" defTabSz="457200">
                        <a:lnSpc>
                          <a:spcPct val="107000"/>
                        </a:lnSpc>
                        <a:spcAft>
                          <a:spcPts val="799"/>
                        </a:spcAft>
                      </a:pPr>
                      <a:r>
                        <a:rPr lang="fr-FR" sz="900" b="1" strike="noStrike" spc="-1">
                          <a:solidFill>
                            <a:schemeClr val="dk1"/>
                          </a:solidFill>
                          <a:latin typeface="Arial"/>
                          <a:ea typeface="Calibri"/>
                        </a:rPr>
                        <a:t>LYCEE DU 4 SEPTEMBRE 1780 OLORON STE MARIE</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181800">
                <a:tc>
                  <a:txBody>
                    <a:bodyPr/>
                    <a:lstStyle/>
                    <a:p>
                      <a:pPr algn="ctr" defTabSz="457200">
                        <a:lnSpc>
                          <a:spcPct val="107000"/>
                        </a:lnSpc>
                        <a:spcAft>
                          <a:spcPts val="799"/>
                        </a:spcAft>
                      </a:pPr>
                      <a:r>
                        <a:rPr lang="fr-FR" sz="900" b="0" strike="noStrike" spc="-1">
                          <a:solidFill>
                            <a:srgbClr val="000000"/>
                          </a:solidFill>
                          <a:latin typeface="Arial"/>
                          <a:ea typeface="Calibri"/>
                        </a:rPr>
                        <a:t>Enseignants</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BFBFBF"/>
                    </a:solidFill>
                  </a:tcPr>
                </a:tc>
                <a:tc>
                  <a:txBody>
                    <a:bodyPr/>
                    <a:lstStyle/>
                    <a:p>
                      <a:pPr algn="ctr" defTabSz="457200">
                        <a:lnSpc>
                          <a:spcPct val="107000"/>
                        </a:lnSpc>
                        <a:spcAft>
                          <a:spcPts val="799"/>
                        </a:spcAft>
                      </a:pPr>
                      <a:r>
                        <a:rPr lang="fr-FR" sz="900" b="0" strike="noStrike" spc="-1">
                          <a:solidFill>
                            <a:srgbClr val="000000"/>
                          </a:solidFill>
                          <a:latin typeface="Arial"/>
                          <a:ea typeface="Calibri"/>
                        </a:rPr>
                        <a:t>Discipline </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BFBFBF"/>
                    </a:solidFill>
                  </a:tcPr>
                </a:tc>
                <a:tc>
                  <a:txBody>
                    <a:bodyPr/>
                    <a:lstStyle/>
                    <a:p>
                      <a:pPr algn="ctr" defTabSz="457200">
                        <a:lnSpc>
                          <a:spcPct val="107000"/>
                        </a:lnSpc>
                        <a:spcAft>
                          <a:spcPts val="799"/>
                        </a:spcAft>
                      </a:pPr>
                      <a:r>
                        <a:rPr lang="fr-FR" sz="900" b="0" strike="noStrike" spc="-1">
                          <a:solidFill>
                            <a:srgbClr val="000000"/>
                          </a:solidFill>
                          <a:latin typeface="Arial"/>
                          <a:ea typeface="Calibri"/>
                        </a:rPr>
                        <a:t>Qualification</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BFBFBF"/>
                    </a:solidFill>
                  </a:tcPr>
                </a:tc>
                <a:tc>
                  <a:txBody>
                    <a:bodyPr/>
                    <a:lstStyle/>
                    <a:p>
                      <a:pPr algn="ctr" defTabSz="457200">
                        <a:lnSpc>
                          <a:spcPct val="107000"/>
                        </a:lnSpc>
                        <a:spcAft>
                          <a:spcPts val="799"/>
                        </a:spcAft>
                      </a:pPr>
                      <a:r>
                        <a:rPr lang="fr-FR" sz="900" b="0" strike="noStrike" spc="-1">
                          <a:solidFill>
                            <a:srgbClr val="000000"/>
                          </a:solidFill>
                          <a:latin typeface="Arial"/>
                          <a:ea typeface="Calibri"/>
                        </a:rPr>
                        <a:t>Rang</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BFBFBF"/>
                    </a:solidFill>
                  </a:tcPr>
                </a:tc>
                <a:extLst>
                  <a:ext uri="{0D108BD9-81ED-4DB2-BD59-A6C34878D82A}">
                    <a16:rowId xmlns:a16="http://schemas.microsoft.com/office/drawing/2014/main" val="10001"/>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Virginie ALAYRAC</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1</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Ophélie CAMINADE</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2</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Morgane LAURIER</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Défavorable</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Marie-Christine TUCHAGUES</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Défavorable</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181800">
                <a:tc gridSpan="4">
                  <a:txBody>
                    <a:bodyPr/>
                    <a:lstStyle/>
                    <a:p>
                      <a:pPr algn="ctr" defTabSz="457200">
                        <a:lnSpc>
                          <a:spcPct val="107000"/>
                        </a:lnSpc>
                        <a:spcAft>
                          <a:spcPts val="799"/>
                        </a:spcAft>
                      </a:pPr>
                      <a:r>
                        <a:rPr lang="fr-FR" sz="900" b="1" strike="noStrike" spc="-1">
                          <a:solidFill>
                            <a:schemeClr val="dk1"/>
                          </a:solidFill>
                          <a:latin typeface="Arial"/>
                          <a:ea typeface="Calibri"/>
                        </a:rPr>
                        <a:t>LP AIZPURDI 64700 HENDAYE</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6"/>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Cécile DUFOURG</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1</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7"/>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Vincent ARMAGNAC</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2</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Maitena LECHARDOY</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Défavorable</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9"/>
                  </a:ext>
                </a:extLst>
              </a:tr>
              <a:tr h="181800">
                <a:tc gridSpan="4">
                  <a:txBody>
                    <a:bodyPr/>
                    <a:lstStyle/>
                    <a:p>
                      <a:pPr algn="ctr" defTabSz="457200">
                        <a:lnSpc>
                          <a:spcPct val="107000"/>
                        </a:lnSpc>
                        <a:spcAft>
                          <a:spcPts val="799"/>
                        </a:spcAft>
                      </a:pPr>
                      <a:r>
                        <a:rPr lang="fr-FR" sz="900" b="1" strike="noStrike" spc="-1">
                          <a:solidFill>
                            <a:schemeClr val="dk1"/>
                          </a:solidFill>
                          <a:latin typeface="Arial"/>
                          <a:ea typeface="Calibri"/>
                        </a:rPr>
                        <a:t>EREA MARIE CLAUDE LERICHE VILLENEUVE SUR LOT</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10"/>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Valérie DUPUY</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1</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1"/>
                  </a:ext>
                </a:extLst>
              </a:tr>
              <a:tr h="181800">
                <a:tc gridSpan="4">
                  <a:txBody>
                    <a:bodyPr/>
                    <a:lstStyle/>
                    <a:p>
                      <a:pPr algn="ctr" defTabSz="457200">
                        <a:lnSpc>
                          <a:spcPct val="107000"/>
                        </a:lnSpc>
                        <a:spcAft>
                          <a:spcPts val="799"/>
                        </a:spcAft>
                      </a:pPr>
                      <a:r>
                        <a:rPr lang="fr-FR" sz="900" b="1" strike="noStrike" spc="-1">
                          <a:solidFill>
                            <a:schemeClr val="dk1"/>
                          </a:solidFill>
                          <a:latin typeface="Arial"/>
                          <a:ea typeface="Calibri"/>
                        </a:rPr>
                        <a:t>EREA NICOLAS BREMONTIER ST PIERRE DU MONT</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12"/>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Laurence SCHOETTEL</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1</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3"/>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Isabelle GLEYZE</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2</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4"/>
                  </a:ext>
                </a:extLst>
              </a:tr>
              <a:tr h="181800">
                <a:tc gridSpan="4">
                  <a:txBody>
                    <a:bodyPr/>
                    <a:lstStyle/>
                    <a:p>
                      <a:pPr algn="ctr" defTabSz="457200">
                        <a:lnSpc>
                          <a:spcPct val="107000"/>
                        </a:lnSpc>
                        <a:spcAft>
                          <a:spcPts val="799"/>
                        </a:spcAft>
                      </a:pPr>
                      <a:r>
                        <a:rPr lang="fr-FR" sz="900" b="1" strike="noStrike" spc="-1">
                          <a:solidFill>
                            <a:schemeClr val="dk1"/>
                          </a:solidFill>
                          <a:latin typeface="Arial"/>
                          <a:ea typeface="Calibri"/>
                        </a:rPr>
                        <a:t>LP FLORA TRISTAN CAMBLANES ET MEYNAC</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15"/>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Emilie GARNIER</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1</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6"/>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Julie PERCEVAL</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2</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7"/>
                  </a:ext>
                </a:extLst>
              </a:tr>
              <a:tr h="181800">
                <a:tc gridSpan="4">
                  <a:txBody>
                    <a:bodyPr/>
                    <a:lstStyle/>
                    <a:p>
                      <a:pPr algn="ctr" defTabSz="457200">
                        <a:lnSpc>
                          <a:spcPct val="107000"/>
                        </a:lnSpc>
                        <a:spcAft>
                          <a:spcPts val="799"/>
                        </a:spcAft>
                      </a:pPr>
                      <a:r>
                        <a:rPr lang="fr-FR" sz="900" b="1" strike="noStrike" spc="-1">
                          <a:solidFill>
                            <a:schemeClr val="dk1"/>
                          </a:solidFill>
                          <a:latin typeface="Arial"/>
                          <a:ea typeface="Calibri"/>
                        </a:rPr>
                        <a:t>LP ARNAUT DANIEL RIBERAC</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18"/>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Thomas PELISSIER</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1</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9"/>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Carole TROPLONG</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2</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20"/>
                  </a:ext>
                </a:extLst>
              </a:tr>
              <a:tr h="181800">
                <a:tc gridSpan="4">
                  <a:txBody>
                    <a:bodyPr/>
                    <a:lstStyle/>
                    <a:p>
                      <a:pPr algn="ctr" defTabSz="457200">
                        <a:lnSpc>
                          <a:spcPct val="107000"/>
                        </a:lnSpc>
                        <a:spcAft>
                          <a:spcPts val="799"/>
                        </a:spcAft>
                      </a:pPr>
                      <a:r>
                        <a:rPr lang="fr-FR" sz="900" b="1" strike="noStrike" spc="-1">
                          <a:solidFill>
                            <a:schemeClr val="dk1"/>
                          </a:solidFill>
                          <a:latin typeface="Arial"/>
                          <a:ea typeface="Calibri"/>
                        </a:rPr>
                        <a:t>LP DE L’ESTUAIRE BLAYE</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1"/>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Océane GUERRA</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1</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22"/>
                  </a:ext>
                </a:extLst>
              </a:tr>
              <a:tr h="181800">
                <a:tc gridSpan="4">
                  <a:txBody>
                    <a:bodyPr/>
                    <a:lstStyle/>
                    <a:p>
                      <a:pPr algn="ctr" defTabSz="457200">
                        <a:lnSpc>
                          <a:spcPct val="107000"/>
                        </a:lnSpc>
                        <a:spcAft>
                          <a:spcPts val="799"/>
                        </a:spcAft>
                      </a:pPr>
                      <a:r>
                        <a:rPr lang="fr-FR" sz="900" b="1" strike="noStrike" spc="-1">
                          <a:solidFill>
                            <a:schemeClr val="dk1"/>
                          </a:solidFill>
                          <a:latin typeface="Arial"/>
                          <a:ea typeface="Calibri"/>
                        </a:rPr>
                        <a:t>LP JEHAN DUPERIER ST MEDARD EN JALLES</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23"/>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Aude GUILLON</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1</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24"/>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Corinne LASSERRE</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2</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25"/>
                  </a:ext>
                </a:extLst>
              </a:tr>
              <a:tr h="181800">
                <a:tc>
                  <a:txBody>
                    <a:bodyPr/>
                    <a:lstStyle/>
                    <a:p>
                      <a:pPr algn="ctr" defTabSz="457200">
                        <a:lnSpc>
                          <a:spcPct val="107000"/>
                        </a:lnSpc>
                        <a:spcAft>
                          <a:spcPts val="799"/>
                        </a:spcAft>
                      </a:pPr>
                      <a:r>
                        <a:rPr lang="fr-FR" sz="900" b="0" strike="noStrike" spc="-1">
                          <a:solidFill>
                            <a:schemeClr val="dk1"/>
                          </a:solidFill>
                          <a:latin typeface="Arial"/>
                          <a:ea typeface="Calibri"/>
                        </a:rPr>
                        <a:t>Frédérique HOUVET</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P7200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a:solidFill>
                            <a:schemeClr val="dk1"/>
                          </a:solidFill>
                          <a:latin typeface="Arial"/>
                          <a:ea typeface="Calibri"/>
                        </a:rPr>
                        <a:t>P7300</a:t>
                      </a:r>
                      <a:endParaRPr lang="fr-FR" sz="900" b="0" strike="noStrike" spc="-1">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457200">
                        <a:lnSpc>
                          <a:spcPct val="107000"/>
                        </a:lnSpc>
                        <a:spcAft>
                          <a:spcPts val="799"/>
                        </a:spcAft>
                      </a:pPr>
                      <a:r>
                        <a:rPr lang="fr-FR" sz="900" b="0" strike="noStrike" spc="-1" dirty="0">
                          <a:solidFill>
                            <a:schemeClr val="dk1"/>
                          </a:solidFill>
                          <a:latin typeface="Arial"/>
                          <a:ea typeface="Calibri"/>
                        </a:rPr>
                        <a:t>Défavorable</a:t>
                      </a:r>
                      <a:endParaRPr lang="fr-FR" sz="900" b="0" strike="noStrike" spc="-1" dirty="0">
                        <a:solidFill>
                          <a:srgbClr val="000000"/>
                        </a:solidFill>
                        <a:latin typeface="Arial"/>
                      </a:endParaRPr>
                    </a:p>
                  </a:txBody>
                  <a:tcPr marL="57600" marR="576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26"/>
                  </a:ext>
                </a:extLst>
              </a:tr>
            </a:tbl>
          </a:graphicData>
        </a:graphic>
      </p:graphicFrame>
      <p:pic>
        <p:nvPicPr>
          <p:cNvPr id="2" name="Google Shape;96;p1">
            <a:extLst>
              <a:ext uri="{FF2B5EF4-FFF2-40B4-BE49-F238E27FC236}">
                <a16:creationId xmlns:a16="http://schemas.microsoft.com/office/drawing/2014/main" id="{E9C2AADE-335C-4DA6-B9CA-C7EE964C6D60}"/>
              </a:ext>
            </a:extLst>
          </p:cNvPr>
          <p:cNvPicPr/>
          <p:nvPr/>
        </p:nvPicPr>
        <p:blipFill>
          <a:blip r:embed="rId2"/>
          <a:stretch/>
        </p:blipFill>
        <p:spPr>
          <a:xfrm>
            <a:off x="23760" y="0"/>
            <a:ext cx="1814467" cy="1126800"/>
          </a:xfrm>
          <a:prstGeom prst="rect">
            <a:avLst/>
          </a:prstGeom>
          <a:ln w="0">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C85CB-DDF2-099B-3578-B5C6436F247A}"/>
            </a:ext>
          </a:extLst>
        </p:cNvPr>
        <p:cNvGrpSpPr/>
        <p:nvPr/>
      </p:nvGrpSpPr>
      <p:grpSpPr>
        <a:xfrm>
          <a:off x="0" y="0"/>
          <a:ext cx="0" cy="0"/>
          <a:chOff x="0" y="0"/>
          <a:chExt cx="0" cy="0"/>
        </a:xfrm>
      </p:grpSpPr>
      <p:pic>
        <p:nvPicPr>
          <p:cNvPr id="475" name="Google Shape;123;p4">
            <a:extLst>
              <a:ext uri="{FF2B5EF4-FFF2-40B4-BE49-F238E27FC236}">
                <a16:creationId xmlns:a16="http://schemas.microsoft.com/office/drawing/2014/main" id="{7310C90E-AAD4-903E-114E-632C7CC188D3}"/>
              </a:ext>
            </a:extLst>
          </p:cNvPr>
          <p:cNvPicPr/>
          <p:nvPr/>
        </p:nvPicPr>
        <p:blipFill>
          <a:blip r:embed="rId2"/>
          <a:stretch/>
        </p:blipFill>
        <p:spPr>
          <a:xfrm>
            <a:off x="0" y="21600"/>
            <a:ext cx="1720080" cy="1272960"/>
          </a:xfrm>
          <a:prstGeom prst="rect">
            <a:avLst/>
          </a:prstGeom>
          <a:ln w="0">
            <a:noFill/>
          </a:ln>
        </p:spPr>
      </p:pic>
      <p:pic>
        <p:nvPicPr>
          <p:cNvPr id="5" name="Image 4">
            <a:extLst>
              <a:ext uri="{FF2B5EF4-FFF2-40B4-BE49-F238E27FC236}">
                <a16:creationId xmlns:a16="http://schemas.microsoft.com/office/drawing/2014/main" id="{7560F168-7C94-A8AB-9936-6A37B31D24B3}"/>
              </a:ext>
            </a:extLst>
          </p:cNvPr>
          <p:cNvPicPr>
            <a:picLocks noChangeAspect="1"/>
          </p:cNvPicPr>
          <p:nvPr/>
        </p:nvPicPr>
        <p:blipFill>
          <a:blip r:embed="rId3"/>
          <a:stretch>
            <a:fillRect/>
          </a:stretch>
        </p:blipFill>
        <p:spPr>
          <a:xfrm>
            <a:off x="860040" y="846886"/>
            <a:ext cx="10726647" cy="6011114"/>
          </a:xfrm>
          <a:prstGeom prst="rect">
            <a:avLst/>
          </a:prstGeom>
        </p:spPr>
      </p:pic>
      <p:sp>
        <p:nvSpPr>
          <p:cNvPr id="2" name="ZoneTexte 1">
            <a:extLst>
              <a:ext uri="{FF2B5EF4-FFF2-40B4-BE49-F238E27FC236}">
                <a16:creationId xmlns:a16="http://schemas.microsoft.com/office/drawing/2014/main" id="{148538C3-4964-DC4E-9D92-F17FEA94CA74}"/>
              </a:ext>
            </a:extLst>
          </p:cNvPr>
          <p:cNvSpPr txBox="1"/>
          <p:nvPr/>
        </p:nvSpPr>
        <p:spPr>
          <a:xfrm>
            <a:off x="1960775" y="179109"/>
            <a:ext cx="9371185" cy="646331"/>
          </a:xfrm>
          <a:prstGeom prst="rect">
            <a:avLst/>
          </a:prstGeom>
          <a:noFill/>
        </p:spPr>
        <p:txBody>
          <a:bodyPr wrap="square" rtlCol="0">
            <a:spAutoFit/>
          </a:bodyPr>
          <a:lstStyle/>
          <a:p>
            <a:pPr algn="l"/>
            <a:r>
              <a:rPr lang="fr-FR" dirty="0"/>
              <a:t>Intervention sur la place des situations</a:t>
            </a:r>
            <a:endParaRPr lang="fr-FR" sz="1800" b="0" i="0" u="none" strike="noStrike" baseline="0" dirty="0">
              <a:solidFill>
                <a:srgbClr val="000000"/>
              </a:solidFill>
              <a:latin typeface="Century Gothic" panose="020B0502020202020204" pitchFamily="34" charset="0"/>
            </a:endParaRPr>
          </a:p>
          <a:p>
            <a:r>
              <a:rPr lang="fr-FR" sz="1800" b="0" i="0" u="none" strike="noStrike" baseline="0" dirty="0">
                <a:solidFill>
                  <a:srgbClr val="EE52A4"/>
                </a:solidFill>
                <a:latin typeface="Century Gothic" panose="020B0502020202020204" pitchFamily="34" charset="0"/>
              </a:rPr>
              <a:t>ANNE-LISE ULMANN , CNAM PARIS- 09 MARS 2023</a:t>
            </a:r>
            <a:endParaRPr lang="fr-FR" dirty="0"/>
          </a:p>
        </p:txBody>
      </p:sp>
    </p:spTree>
    <p:extLst>
      <p:ext uri="{BB962C8B-B14F-4D97-AF65-F5344CB8AC3E}">
        <p14:creationId xmlns:p14="http://schemas.microsoft.com/office/powerpoint/2010/main" val="3588961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D59C7-A4E7-C2BD-1653-246B9C9E9B54}"/>
            </a:ext>
          </a:extLst>
        </p:cNvPr>
        <p:cNvGrpSpPr/>
        <p:nvPr/>
      </p:nvGrpSpPr>
      <p:grpSpPr>
        <a:xfrm>
          <a:off x="0" y="0"/>
          <a:ext cx="0" cy="0"/>
          <a:chOff x="0" y="0"/>
          <a:chExt cx="0" cy="0"/>
        </a:xfrm>
      </p:grpSpPr>
      <p:pic>
        <p:nvPicPr>
          <p:cNvPr id="475" name="Google Shape;123;p4">
            <a:extLst>
              <a:ext uri="{FF2B5EF4-FFF2-40B4-BE49-F238E27FC236}">
                <a16:creationId xmlns:a16="http://schemas.microsoft.com/office/drawing/2014/main" id="{9B97D014-00CD-FAA1-E3A2-7F716B119221}"/>
              </a:ext>
            </a:extLst>
          </p:cNvPr>
          <p:cNvPicPr/>
          <p:nvPr/>
        </p:nvPicPr>
        <p:blipFill>
          <a:blip r:embed="rId2"/>
          <a:stretch/>
        </p:blipFill>
        <p:spPr>
          <a:xfrm>
            <a:off x="0" y="21600"/>
            <a:ext cx="1720080" cy="1272960"/>
          </a:xfrm>
          <a:prstGeom prst="rect">
            <a:avLst/>
          </a:prstGeom>
          <a:ln w="0">
            <a:noFill/>
          </a:ln>
        </p:spPr>
      </p:pic>
      <p:pic>
        <p:nvPicPr>
          <p:cNvPr id="4" name="Image 3">
            <a:extLst>
              <a:ext uri="{FF2B5EF4-FFF2-40B4-BE49-F238E27FC236}">
                <a16:creationId xmlns:a16="http://schemas.microsoft.com/office/drawing/2014/main" id="{2B47AB74-9C2D-C564-5AC7-5A9FB79BD659}"/>
              </a:ext>
            </a:extLst>
          </p:cNvPr>
          <p:cNvPicPr>
            <a:picLocks noChangeAspect="1"/>
          </p:cNvPicPr>
          <p:nvPr/>
        </p:nvPicPr>
        <p:blipFill>
          <a:blip r:embed="rId3"/>
          <a:srcRect r="13200"/>
          <a:stretch/>
        </p:blipFill>
        <p:spPr>
          <a:xfrm>
            <a:off x="816344" y="1069627"/>
            <a:ext cx="10559312" cy="5925377"/>
          </a:xfrm>
          <a:prstGeom prst="rect">
            <a:avLst/>
          </a:prstGeom>
        </p:spPr>
      </p:pic>
      <p:sp>
        <p:nvSpPr>
          <p:cNvPr id="6" name="ZoneTexte 5">
            <a:extLst>
              <a:ext uri="{FF2B5EF4-FFF2-40B4-BE49-F238E27FC236}">
                <a16:creationId xmlns:a16="http://schemas.microsoft.com/office/drawing/2014/main" id="{56A902F3-3093-0687-5D4F-8A3DE59D76D0}"/>
              </a:ext>
            </a:extLst>
          </p:cNvPr>
          <p:cNvSpPr txBox="1"/>
          <p:nvPr/>
        </p:nvSpPr>
        <p:spPr>
          <a:xfrm>
            <a:off x="1960775" y="179109"/>
            <a:ext cx="9371185" cy="646331"/>
          </a:xfrm>
          <a:prstGeom prst="rect">
            <a:avLst/>
          </a:prstGeom>
          <a:noFill/>
        </p:spPr>
        <p:txBody>
          <a:bodyPr wrap="square" rtlCol="0">
            <a:spAutoFit/>
          </a:bodyPr>
          <a:lstStyle/>
          <a:p>
            <a:pPr algn="l"/>
            <a:r>
              <a:rPr lang="fr-FR" dirty="0"/>
              <a:t>Intervention sur la place des situations</a:t>
            </a:r>
            <a:endParaRPr lang="fr-FR" sz="1800" b="0" i="0" u="none" strike="noStrike" baseline="0" dirty="0">
              <a:solidFill>
                <a:srgbClr val="000000"/>
              </a:solidFill>
              <a:latin typeface="Century Gothic" panose="020B0502020202020204" pitchFamily="34" charset="0"/>
            </a:endParaRPr>
          </a:p>
          <a:p>
            <a:r>
              <a:rPr lang="fr-FR" sz="1800" b="0" i="0" u="none" strike="noStrike" baseline="0" dirty="0">
                <a:solidFill>
                  <a:srgbClr val="EE52A4"/>
                </a:solidFill>
                <a:latin typeface="Century Gothic" panose="020B0502020202020204" pitchFamily="34" charset="0"/>
              </a:rPr>
              <a:t>ANNE-LISE ULMANN , CNAM PARIS- 09 MARS 2023</a:t>
            </a:r>
            <a:endParaRPr lang="fr-FR" dirty="0"/>
          </a:p>
        </p:txBody>
      </p:sp>
    </p:spTree>
    <p:extLst>
      <p:ext uri="{BB962C8B-B14F-4D97-AF65-F5344CB8AC3E}">
        <p14:creationId xmlns:p14="http://schemas.microsoft.com/office/powerpoint/2010/main" val="4045377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66C19-A860-96B8-1977-A3C6DA8E7D37}"/>
            </a:ext>
          </a:extLst>
        </p:cNvPr>
        <p:cNvGrpSpPr/>
        <p:nvPr/>
      </p:nvGrpSpPr>
      <p:grpSpPr>
        <a:xfrm>
          <a:off x="0" y="0"/>
          <a:ext cx="0" cy="0"/>
          <a:chOff x="0" y="0"/>
          <a:chExt cx="0" cy="0"/>
        </a:xfrm>
      </p:grpSpPr>
      <p:pic>
        <p:nvPicPr>
          <p:cNvPr id="475" name="Google Shape;123;p4">
            <a:extLst>
              <a:ext uri="{FF2B5EF4-FFF2-40B4-BE49-F238E27FC236}">
                <a16:creationId xmlns:a16="http://schemas.microsoft.com/office/drawing/2014/main" id="{5739E884-FE79-A4C3-D3DD-59DB08296E7E}"/>
              </a:ext>
            </a:extLst>
          </p:cNvPr>
          <p:cNvPicPr/>
          <p:nvPr/>
        </p:nvPicPr>
        <p:blipFill>
          <a:blip r:embed="rId2"/>
          <a:stretch/>
        </p:blipFill>
        <p:spPr>
          <a:xfrm>
            <a:off x="0" y="21600"/>
            <a:ext cx="1720080" cy="1272960"/>
          </a:xfrm>
          <a:prstGeom prst="rect">
            <a:avLst/>
          </a:prstGeom>
          <a:ln w="0">
            <a:noFill/>
          </a:ln>
        </p:spPr>
      </p:pic>
      <p:pic>
        <p:nvPicPr>
          <p:cNvPr id="3" name="Image 2">
            <a:extLst>
              <a:ext uri="{FF2B5EF4-FFF2-40B4-BE49-F238E27FC236}">
                <a16:creationId xmlns:a16="http://schemas.microsoft.com/office/drawing/2014/main" id="{A8C5E935-52F2-3E12-61A1-AA9E00068425}"/>
              </a:ext>
            </a:extLst>
          </p:cNvPr>
          <p:cNvPicPr>
            <a:picLocks noChangeAspect="1"/>
          </p:cNvPicPr>
          <p:nvPr/>
        </p:nvPicPr>
        <p:blipFill>
          <a:blip r:embed="rId3"/>
          <a:stretch>
            <a:fillRect/>
          </a:stretch>
        </p:blipFill>
        <p:spPr>
          <a:xfrm>
            <a:off x="1195685" y="853865"/>
            <a:ext cx="10517068" cy="5982535"/>
          </a:xfrm>
          <a:prstGeom prst="rect">
            <a:avLst/>
          </a:prstGeom>
        </p:spPr>
      </p:pic>
      <p:sp>
        <p:nvSpPr>
          <p:cNvPr id="5" name="ZoneTexte 4">
            <a:extLst>
              <a:ext uri="{FF2B5EF4-FFF2-40B4-BE49-F238E27FC236}">
                <a16:creationId xmlns:a16="http://schemas.microsoft.com/office/drawing/2014/main" id="{8A1E8953-51CF-10C4-F990-080655CBF612}"/>
              </a:ext>
            </a:extLst>
          </p:cNvPr>
          <p:cNvSpPr txBox="1"/>
          <p:nvPr/>
        </p:nvSpPr>
        <p:spPr>
          <a:xfrm>
            <a:off x="1960775" y="179109"/>
            <a:ext cx="9371185" cy="646331"/>
          </a:xfrm>
          <a:prstGeom prst="rect">
            <a:avLst/>
          </a:prstGeom>
          <a:noFill/>
        </p:spPr>
        <p:txBody>
          <a:bodyPr wrap="square" rtlCol="0">
            <a:spAutoFit/>
          </a:bodyPr>
          <a:lstStyle/>
          <a:p>
            <a:pPr algn="l"/>
            <a:r>
              <a:rPr lang="fr-FR" dirty="0"/>
              <a:t>Intervention sur la place des situations</a:t>
            </a:r>
            <a:endParaRPr lang="fr-FR" sz="1800" b="0" i="0" u="none" strike="noStrike" baseline="0" dirty="0">
              <a:solidFill>
                <a:srgbClr val="000000"/>
              </a:solidFill>
              <a:latin typeface="Century Gothic" panose="020B0502020202020204" pitchFamily="34" charset="0"/>
            </a:endParaRPr>
          </a:p>
          <a:p>
            <a:r>
              <a:rPr lang="fr-FR" sz="1800" b="0" i="0" u="none" strike="noStrike" baseline="0" dirty="0">
                <a:solidFill>
                  <a:srgbClr val="EE52A4"/>
                </a:solidFill>
                <a:latin typeface="Century Gothic" panose="020B0502020202020204" pitchFamily="34" charset="0"/>
              </a:rPr>
              <a:t>ANNE-LISE ULMANN , CNAM PARIS- 09 MARS 2023</a:t>
            </a:r>
            <a:endParaRPr lang="fr-FR" dirty="0"/>
          </a:p>
        </p:txBody>
      </p:sp>
    </p:spTree>
    <p:extLst>
      <p:ext uri="{BB962C8B-B14F-4D97-AF65-F5344CB8AC3E}">
        <p14:creationId xmlns:p14="http://schemas.microsoft.com/office/powerpoint/2010/main" val="4026812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7FD5D-BA55-D20F-5E10-A8F8DC1096AC}"/>
            </a:ext>
          </a:extLst>
        </p:cNvPr>
        <p:cNvGrpSpPr/>
        <p:nvPr/>
      </p:nvGrpSpPr>
      <p:grpSpPr>
        <a:xfrm>
          <a:off x="0" y="0"/>
          <a:ext cx="0" cy="0"/>
          <a:chOff x="0" y="0"/>
          <a:chExt cx="0" cy="0"/>
        </a:xfrm>
      </p:grpSpPr>
      <p:pic>
        <p:nvPicPr>
          <p:cNvPr id="475" name="Google Shape;123;p4">
            <a:extLst>
              <a:ext uri="{FF2B5EF4-FFF2-40B4-BE49-F238E27FC236}">
                <a16:creationId xmlns:a16="http://schemas.microsoft.com/office/drawing/2014/main" id="{56C8DE41-3B0D-B14F-F792-A8842A1D9004}"/>
              </a:ext>
            </a:extLst>
          </p:cNvPr>
          <p:cNvPicPr/>
          <p:nvPr/>
        </p:nvPicPr>
        <p:blipFill>
          <a:blip r:embed="rId2"/>
          <a:stretch/>
        </p:blipFill>
        <p:spPr>
          <a:xfrm>
            <a:off x="0" y="21600"/>
            <a:ext cx="1720080" cy="1272960"/>
          </a:xfrm>
          <a:prstGeom prst="rect">
            <a:avLst/>
          </a:prstGeom>
          <a:ln w="0">
            <a:noFill/>
          </a:ln>
        </p:spPr>
      </p:pic>
      <p:pic>
        <p:nvPicPr>
          <p:cNvPr id="4" name="Image 3">
            <a:extLst>
              <a:ext uri="{FF2B5EF4-FFF2-40B4-BE49-F238E27FC236}">
                <a16:creationId xmlns:a16="http://schemas.microsoft.com/office/drawing/2014/main" id="{3C00D7A7-F043-CE27-A26F-7C4A357B3C62}"/>
              </a:ext>
            </a:extLst>
          </p:cNvPr>
          <p:cNvPicPr>
            <a:picLocks noChangeAspect="1"/>
          </p:cNvPicPr>
          <p:nvPr/>
        </p:nvPicPr>
        <p:blipFill>
          <a:blip r:embed="rId3"/>
          <a:stretch>
            <a:fillRect/>
          </a:stretch>
        </p:blipFill>
        <p:spPr>
          <a:xfrm>
            <a:off x="1566230" y="567718"/>
            <a:ext cx="9059539" cy="6363588"/>
          </a:xfrm>
          <a:prstGeom prst="rect">
            <a:avLst/>
          </a:prstGeom>
        </p:spPr>
      </p:pic>
      <p:sp>
        <p:nvSpPr>
          <p:cNvPr id="5" name="ZoneTexte 4">
            <a:extLst>
              <a:ext uri="{FF2B5EF4-FFF2-40B4-BE49-F238E27FC236}">
                <a16:creationId xmlns:a16="http://schemas.microsoft.com/office/drawing/2014/main" id="{6E3EE893-C7C4-E501-D405-539D29ED858B}"/>
              </a:ext>
            </a:extLst>
          </p:cNvPr>
          <p:cNvSpPr txBox="1"/>
          <p:nvPr/>
        </p:nvSpPr>
        <p:spPr>
          <a:xfrm>
            <a:off x="1720080" y="103695"/>
            <a:ext cx="8905689" cy="369332"/>
          </a:xfrm>
          <a:prstGeom prst="rect">
            <a:avLst/>
          </a:prstGeom>
          <a:noFill/>
        </p:spPr>
        <p:txBody>
          <a:bodyPr wrap="square" rtlCol="0">
            <a:spAutoFit/>
          </a:bodyPr>
          <a:lstStyle/>
          <a:p>
            <a:r>
              <a:rPr lang="fr-FR" dirty="0"/>
              <a:t>Extrait du Guide d’Accompagnement Pédagogique modifié du 12 juin 2023</a:t>
            </a:r>
          </a:p>
        </p:txBody>
      </p:sp>
    </p:spTree>
    <p:extLst>
      <p:ext uri="{BB962C8B-B14F-4D97-AF65-F5344CB8AC3E}">
        <p14:creationId xmlns:p14="http://schemas.microsoft.com/office/powerpoint/2010/main" val="1609039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Google Shape;123;p4"/>
          <p:cNvPicPr/>
          <p:nvPr/>
        </p:nvPicPr>
        <p:blipFill>
          <a:blip r:embed="rId2"/>
          <a:stretch/>
        </p:blipFill>
        <p:spPr>
          <a:xfrm>
            <a:off x="0" y="21600"/>
            <a:ext cx="1720080" cy="1272960"/>
          </a:xfrm>
          <a:prstGeom prst="rect">
            <a:avLst/>
          </a:prstGeom>
          <a:ln w="0">
            <a:noFill/>
          </a:ln>
        </p:spPr>
      </p:pic>
      <p:pic>
        <p:nvPicPr>
          <p:cNvPr id="478" name="Image 4"/>
          <p:cNvPicPr/>
          <p:nvPr/>
        </p:nvPicPr>
        <p:blipFill>
          <a:blip r:embed="rId3"/>
          <a:stretch/>
        </p:blipFill>
        <p:spPr>
          <a:xfrm>
            <a:off x="1640160" y="21600"/>
            <a:ext cx="9930960" cy="6857640"/>
          </a:xfrm>
          <a:prstGeom prst="rect">
            <a:avLst/>
          </a:prstGeom>
          <a:ln w="0">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 name="Google Shape;123;p4"/>
          <p:cNvPicPr/>
          <p:nvPr/>
        </p:nvPicPr>
        <p:blipFill>
          <a:blip r:embed="rId2"/>
          <a:stretch/>
        </p:blipFill>
        <p:spPr>
          <a:xfrm>
            <a:off x="0" y="21600"/>
            <a:ext cx="1720080" cy="1272960"/>
          </a:xfrm>
          <a:prstGeom prst="rect">
            <a:avLst/>
          </a:prstGeom>
          <a:ln w="0">
            <a:noFill/>
          </a:ln>
        </p:spPr>
      </p:pic>
      <p:pic>
        <p:nvPicPr>
          <p:cNvPr id="480" name="Image 3"/>
          <p:cNvPicPr/>
          <p:nvPr/>
        </p:nvPicPr>
        <p:blipFill>
          <a:blip r:embed="rId3"/>
          <a:stretch/>
        </p:blipFill>
        <p:spPr>
          <a:xfrm>
            <a:off x="1726920" y="-21600"/>
            <a:ext cx="10178640" cy="6857640"/>
          </a:xfrm>
          <a:prstGeom prst="rect">
            <a:avLst/>
          </a:prstGeom>
          <a:ln w="0">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 name="Google Shape;123;p4"/>
          <p:cNvPicPr/>
          <p:nvPr/>
        </p:nvPicPr>
        <p:blipFill>
          <a:blip r:embed="rId2"/>
          <a:stretch/>
        </p:blipFill>
        <p:spPr>
          <a:xfrm>
            <a:off x="0" y="21600"/>
            <a:ext cx="1720080" cy="1272960"/>
          </a:xfrm>
          <a:prstGeom prst="rect">
            <a:avLst/>
          </a:prstGeom>
          <a:ln w="0">
            <a:noFill/>
          </a:ln>
        </p:spPr>
      </p:pic>
      <p:pic>
        <p:nvPicPr>
          <p:cNvPr id="482" name="Image 4"/>
          <p:cNvPicPr/>
          <p:nvPr/>
        </p:nvPicPr>
        <p:blipFill>
          <a:blip r:embed="rId3"/>
          <a:stretch/>
        </p:blipFill>
        <p:spPr>
          <a:xfrm>
            <a:off x="1720440" y="-21600"/>
            <a:ext cx="10261440" cy="6857640"/>
          </a:xfrm>
          <a:prstGeom prst="rect">
            <a:avLst/>
          </a:prstGeom>
          <a:ln w="0">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 name="Google Shape;123;p4"/>
          <p:cNvPicPr/>
          <p:nvPr/>
        </p:nvPicPr>
        <p:blipFill>
          <a:blip r:embed="rId2"/>
          <a:stretch/>
        </p:blipFill>
        <p:spPr>
          <a:xfrm>
            <a:off x="0" y="21600"/>
            <a:ext cx="1720080" cy="1272960"/>
          </a:xfrm>
          <a:prstGeom prst="rect">
            <a:avLst/>
          </a:prstGeom>
          <a:ln w="0">
            <a:noFill/>
          </a:ln>
        </p:spPr>
      </p:pic>
      <p:pic>
        <p:nvPicPr>
          <p:cNvPr id="484" name="Image 3"/>
          <p:cNvPicPr/>
          <p:nvPr/>
        </p:nvPicPr>
        <p:blipFill>
          <a:blip r:embed="rId3"/>
          <a:stretch/>
        </p:blipFill>
        <p:spPr>
          <a:xfrm>
            <a:off x="1443960" y="21600"/>
            <a:ext cx="10454040" cy="6857640"/>
          </a:xfrm>
          <a:prstGeom prst="rect">
            <a:avLst/>
          </a:prstGeom>
          <a:ln w="0">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 name="Google Shape;123;p4"/>
          <p:cNvPicPr/>
          <p:nvPr/>
        </p:nvPicPr>
        <p:blipFill>
          <a:blip r:embed="rId2"/>
          <a:stretch/>
        </p:blipFill>
        <p:spPr>
          <a:xfrm>
            <a:off x="0" y="21600"/>
            <a:ext cx="1720080" cy="1272960"/>
          </a:xfrm>
          <a:prstGeom prst="rect">
            <a:avLst/>
          </a:prstGeom>
          <a:ln w="0">
            <a:noFill/>
          </a:ln>
        </p:spPr>
      </p:pic>
      <p:pic>
        <p:nvPicPr>
          <p:cNvPr id="486" name="Image 4"/>
          <p:cNvPicPr/>
          <p:nvPr/>
        </p:nvPicPr>
        <p:blipFill>
          <a:blip r:embed="rId3"/>
          <a:stretch/>
        </p:blipFill>
        <p:spPr>
          <a:xfrm>
            <a:off x="1502640" y="-21600"/>
            <a:ext cx="10689120" cy="6857640"/>
          </a:xfrm>
          <a:prstGeom prst="rect">
            <a:avLst/>
          </a:prstGeom>
          <a:ln w="0">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 name="Google Shape;123;p4"/>
          <p:cNvPicPr/>
          <p:nvPr/>
        </p:nvPicPr>
        <p:blipFill>
          <a:blip r:embed="rId2"/>
          <a:stretch/>
        </p:blipFill>
        <p:spPr>
          <a:xfrm>
            <a:off x="0" y="21600"/>
            <a:ext cx="1720080" cy="1272960"/>
          </a:xfrm>
          <a:prstGeom prst="rect">
            <a:avLst/>
          </a:prstGeom>
          <a:ln w="0">
            <a:noFill/>
          </a:ln>
        </p:spPr>
      </p:pic>
      <p:pic>
        <p:nvPicPr>
          <p:cNvPr id="488" name="Image 3"/>
          <p:cNvPicPr/>
          <p:nvPr/>
        </p:nvPicPr>
        <p:blipFill>
          <a:blip r:embed="rId3"/>
          <a:stretch/>
        </p:blipFill>
        <p:spPr>
          <a:xfrm>
            <a:off x="1811520" y="0"/>
            <a:ext cx="10380240" cy="6857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Google Shape;117;p4"/>
          <p:cNvSpPr/>
          <p:nvPr/>
        </p:nvSpPr>
        <p:spPr>
          <a:xfrm>
            <a:off x="2549160" y="372600"/>
            <a:ext cx="8910720" cy="93348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457200">
              <a:lnSpc>
                <a:spcPct val="100000"/>
              </a:lnSpc>
              <a:tabLst>
                <a:tab pos="0" algn="l"/>
              </a:tabLst>
            </a:pPr>
            <a:endParaRPr lang="en-US" sz="1800" b="0" strike="noStrike" spc="-1">
              <a:solidFill>
                <a:schemeClr val="dk1"/>
              </a:solidFill>
              <a:latin typeface="Calibri"/>
              <a:ea typeface="Calibri"/>
            </a:endParaRPr>
          </a:p>
        </p:txBody>
      </p:sp>
      <p:sp>
        <p:nvSpPr>
          <p:cNvPr id="339" name="Google Shape;119;p4"/>
          <p:cNvSpPr/>
          <p:nvPr/>
        </p:nvSpPr>
        <p:spPr>
          <a:xfrm>
            <a:off x="3657600" y="63720"/>
            <a:ext cx="7533720"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57200">
              <a:lnSpc>
                <a:spcPct val="100000"/>
              </a:lnSpc>
              <a:tabLst>
                <a:tab pos="0" algn="l"/>
              </a:tabLst>
            </a:pPr>
            <a:r>
              <a:rPr lang="fr-FR" sz="4000" b="1" strike="noStrike" spc="-1" dirty="0">
                <a:solidFill>
                  <a:schemeClr val="dk1"/>
                </a:solidFill>
                <a:latin typeface="Calibri"/>
                <a:ea typeface="Calibri"/>
              </a:rPr>
              <a:t>Restitution questionnaire SOFIA</a:t>
            </a:r>
            <a:endParaRPr lang="fr-FR" sz="4000" b="0" strike="noStrike" spc="-1" dirty="0">
              <a:solidFill>
                <a:srgbClr val="000000"/>
              </a:solidFill>
              <a:latin typeface="Arial"/>
            </a:endParaRPr>
          </a:p>
        </p:txBody>
      </p:sp>
      <p:pic>
        <p:nvPicPr>
          <p:cNvPr id="341" name="Google Shape;123;p4"/>
          <p:cNvPicPr/>
          <p:nvPr/>
        </p:nvPicPr>
        <p:blipFill>
          <a:blip r:embed="rId2"/>
          <a:stretch/>
        </p:blipFill>
        <p:spPr>
          <a:xfrm>
            <a:off x="0" y="21600"/>
            <a:ext cx="1489435" cy="1284480"/>
          </a:xfrm>
          <a:prstGeom prst="rect">
            <a:avLst/>
          </a:prstGeom>
          <a:ln w="0">
            <a:noFill/>
          </a:ln>
        </p:spPr>
      </p:pic>
      <p:graphicFrame>
        <p:nvGraphicFramePr>
          <p:cNvPr id="2" name="Table 2">
            <a:extLst>
              <a:ext uri="{FF2B5EF4-FFF2-40B4-BE49-F238E27FC236}">
                <a16:creationId xmlns:a16="http://schemas.microsoft.com/office/drawing/2014/main" id="{D891AF64-6B94-0802-9E5A-D091CE3526F0}"/>
              </a:ext>
            </a:extLst>
          </p:cNvPr>
          <p:cNvGraphicFramePr/>
          <p:nvPr>
            <p:extLst>
              <p:ext uri="{D42A27DB-BD31-4B8C-83A1-F6EECF244321}">
                <p14:modId xmlns:p14="http://schemas.microsoft.com/office/powerpoint/2010/main" val="4030871990"/>
              </p:ext>
            </p:extLst>
          </p:nvPr>
        </p:nvGraphicFramePr>
        <p:xfrm>
          <a:off x="1140643" y="663840"/>
          <a:ext cx="10702566" cy="6355080"/>
        </p:xfrm>
        <a:graphic>
          <a:graphicData uri="http://schemas.openxmlformats.org/drawingml/2006/table">
            <a:tbl>
              <a:tblPr/>
              <a:tblGrid>
                <a:gridCol w="3567522">
                  <a:extLst>
                    <a:ext uri="{9D8B030D-6E8A-4147-A177-3AD203B41FA5}">
                      <a16:colId xmlns:a16="http://schemas.microsoft.com/office/drawing/2014/main" val="20000"/>
                    </a:ext>
                  </a:extLst>
                </a:gridCol>
                <a:gridCol w="3567522">
                  <a:extLst>
                    <a:ext uri="{9D8B030D-6E8A-4147-A177-3AD203B41FA5}">
                      <a16:colId xmlns:a16="http://schemas.microsoft.com/office/drawing/2014/main" val="20001"/>
                    </a:ext>
                  </a:extLst>
                </a:gridCol>
                <a:gridCol w="3567522">
                  <a:extLst>
                    <a:ext uri="{9D8B030D-6E8A-4147-A177-3AD203B41FA5}">
                      <a16:colId xmlns:a16="http://schemas.microsoft.com/office/drawing/2014/main" val="20002"/>
                    </a:ext>
                  </a:extLst>
                </a:gridCol>
              </a:tblGrid>
              <a:tr h="388099">
                <a:tc>
                  <a:txBody>
                    <a:bodyPr/>
                    <a:lstStyle/>
                    <a:p>
                      <a:pPr algn="ctr">
                        <a:lnSpc>
                          <a:spcPct val="100000"/>
                        </a:lnSpc>
                      </a:pPr>
                      <a:r>
                        <a:rPr lang="fr-FR" sz="2000" b="1" strike="noStrike" spc="-1" dirty="0">
                          <a:solidFill>
                            <a:srgbClr val="FFFFFF"/>
                          </a:solidFill>
                          <a:latin typeface="Calibri"/>
                          <a:ea typeface="Arial"/>
                        </a:rPr>
                        <a:t>Points d’appui</a:t>
                      </a:r>
                      <a:endParaRPr lang="fr-FR" sz="2000" b="0" strike="noStrike" spc="-1" dirty="0">
                        <a:latin typeface="Arial"/>
                      </a:endParaRPr>
                    </a:p>
                  </a:txBody>
                  <a:tcPr>
                    <a:lnL w="9360">
                      <a:solidFill>
                        <a:srgbClr val="4A7EBB"/>
                      </a:solidFill>
                    </a:lnL>
                    <a:lnR w="9360">
                      <a:solidFill>
                        <a:srgbClr val="4A7EBB"/>
                      </a:solidFill>
                    </a:lnR>
                    <a:lnT w="9360">
                      <a:solidFill>
                        <a:srgbClr val="4A7EBB"/>
                      </a:solidFill>
                    </a:lnT>
                    <a:lnB w="25200">
                      <a:solidFill>
                        <a:srgbClr val="FFFFFF"/>
                      </a:solidFill>
                    </a:lnB>
                    <a:solidFill>
                      <a:srgbClr val="4F81BD"/>
                    </a:solidFill>
                  </a:tcPr>
                </a:tc>
                <a:tc>
                  <a:txBody>
                    <a:bodyPr/>
                    <a:lstStyle/>
                    <a:p>
                      <a:pPr algn="ctr">
                        <a:lnSpc>
                          <a:spcPct val="100000"/>
                        </a:lnSpc>
                      </a:pPr>
                      <a:r>
                        <a:rPr lang="fr-FR" sz="2000" b="1" strike="noStrike" spc="-1" dirty="0">
                          <a:solidFill>
                            <a:srgbClr val="FFFFFF"/>
                          </a:solidFill>
                          <a:latin typeface="Calibri"/>
                          <a:ea typeface="Arial"/>
                        </a:rPr>
                        <a:t>Points qui interrogent</a:t>
                      </a:r>
                      <a:endParaRPr lang="fr-FR" sz="2000" b="0" strike="noStrike" spc="-1" dirty="0">
                        <a:latin typeface="Arial"/>
                      </a:endParaRPr>
                    </a:p>
                  </a:txBody>
                  <a:tcPr>
                    <a:lnL w="9360">
                      <a:solidFill>
                        <a:srgbClr val="4A7EBB"/>
                      </a:solidFill>
                    </a:lnL>
                    <a:lnR w="9360">
                      <a:solidFill>
                        <a:srgbClr val="4A7EBB"/>
                      </a:solidFill>
                    </a:lnR>
                    <a:lnT w="9360">
                      <a:solidFill>
                        <a:srgbClr val="4A7EBB"/>
                      </a:solidFill>
                    </a:lnT>
                    <a:lnB w="25200">
                      <a:solidFill>
                        <a:srgbClr val="FFFFFF"/>
                      </a:solidFill>
                    </a:lnB>
                    <a:solidFill>
                      <a:srgbClr val="4F81BD"/>
                    </a:solidFill>
                  </a:tcPr>
                </a:tc>
                <a:tc>
                  <a:txBody>
                    <a:bodyPr/>
                    <a:lstStyle/>
                    <a:p>
                      <a:pPr algn="ctr">
                        <a:lnSpc>
                          <a:spcPct val="100000"/>
                        </a:lnSpc>
                      </a:pPr>
                      <a:r>
                        <a:rPr lang="fr-FR" sz="2000" b="1" strike="noStrike" spc="-1" dirty="0">
                          <a:solidFill>
                            <a:srgbClr val="FFFFFF"/>
                          </a:solidFill>
                          <a:latin typeface="Calibri"/>
                          <a:ea typeface="Arial"/>
                        </a:rPr>
                        <a:t>Besoins</a:t>
                      </a:r>
                      <a:endParaRPr lang="fr-FR" sz="2000" b="0" strike="noStrike" spc="-1" dirty="0">
                        <a:latin typeface="Arial"/>
                      </a:endParaRPr>
                    </a:p>
                  </a:txBody>
                  <a:tcPr>
                    <a:lnL w="9360">
                      <a:solidFill>
                        <a:srgbClr val="4A7EBB"/>
                      </a:solidFill>
                    </a:lnL>
                    <a:lnR w="9360">
                      <a:solidFill>
                        <a:srgbClr val="4A7EBB"/>
                      </a:solidFill>
                    </a:lnR>
                    <a:lnT w="9360">
                      <a:solidFill>
                        <a:srgbClr val="4A7EBB"/>
                      </a:solidFill>
                    </a:lnT>
                    <a:lnB w="25200">
                      <a:solidFill>
                        <a:srgbClr val="FFFFFF"/>
                      </a:solidFill>
                    </a:lnB>
                    <a:solidFill>
                      <a:srgbClr val="4F81BD"/>
                    </a:solidFill>
                  </a:tcPr>
                </a:tc>
                <a:extLst>
                  <a:ext uri="{0D108BD9-81ED-4DB2-BD59-A6C34878D82A}">
                    <a16:rowId xmlns:a16="http://schemas.microsoft.com/office/drawing/2014/main" val="10000"/>
                  </a:ext>
                </a:extLst>
              </a:tr>
              <a:tr h="5911274">
                <a:tc>
                  <a:txBody>
                    <a:bodyPr/>
                    <a:lstStyle/>
                    <a:p>
                      <a:pPr>
                        <a:lnSpc>
                          <a:spcPct val="100000"/>
                        </a:lnSpc>
                      </a:pPr>
                      <a:r>
                        <a:rPr lang="fr-FR" sz="1050" b="0" strike="noStrike" spc="-1" dirty="0">
                          <a:latin typeface="Arial"/>
                        </a:rPr>
                        <a:t>-</a:t>
                      </a:r>
                      <a:r>
                        <a:rPr lang="fr-FR" sz="1100" b="0" i="0" kern="1200" dirty="0">
                          <a:solidFill>
                            <a:schemeClr val="tx1"/>
                          </a:solidFill>
                          <a:effectLst/>
                          <a:latin typeface="Arial" panose="020B0604020202020204" pitchFamily="34" charset="0"/>
                          <a:ea typeface="+mn-ea"/>
                          <a:cs typeface="Arial" panose="020B0604020202020204" pitchFamily="34" charset="0"/>
                        </a:rPr>
                        <a:t>Les projets intergénérationnels sont bien orchestrés. Les résidents de l’EHPAD sont ravis.</a:t>
                      </a:r>
                    </a:p>
                    <a:p>
                      <a:pPr>
                        <a:lnSpc>
                          <a:spcPct val="100000"/>
                        </a:lnSpc>
                      </a:pPr>
                      <a:r>
                        <a:rPr lang="fr-FR" sz="1100" b="0" i="0" strike="noStrike" kern="1200" spc="-1" dirty="0">
                          <a:solidFill>
                            <a:schemeClr val="tx1"/>
                          </a:solidFill>
                          <a:effectLst/>
                          <a:latin typeface="Arial" panose="020B0604020202020204" pitchFamily="34" charset="0"/>
                          <a:ea typeface="+mn-ea"/>
                          <a:cs typeface="Arial" panose="020B0604020202020204" pitchFamily="34" charset="0"/>
                        </a:rPr>
                        <a:t>-</a:t>
                      </a:r>
                      <a:r>
                        <a:rPr lang="fr-FR" sz="1100" b="0" i="0" kern="1200" dirty="0">
                          <a:solidFill>
                            <a:schemeClr val="tx1"/>
                          </a:solidFill>
                          <a:effectLst/>
                          <a:latin typeface="Arial" panose="020B0604020202020204" pitchFamily="34" charset="0"/>
                          <a:ea typeface="+mn-ea"/>
                          <a:cs typeface="Arial" panose="020B0604020202020204" pitchFamily="34" charset="0"/>
                        </a:rPr>
                        <a:t>les partenariats mis en place avec les structures médico-sociales du territoire</a:t>
                      </a:r>
                    </a:p>
                    <a:p>
                      <a:pPr>
                        <a:lnSpc>
                          <a:spcPct val="100000"/>
                        </a:lnSpc>
                      </a:pPr>
                      <a:r>
                        <a:rPr lang="fr-FR" sz="1100" b="0" i="0" strike="noStrike" kern="1200" spc="-1" dirty="0">
                          <a:solidFill>
                            <a:schemeClr val="tx1"/>
                          </a:solidFill>
                          <a:effectLst/>
                          <a:latin typeface="Arial" panose="020B0604020202020204" pitchFamily="34" charset="0"/>
                          <a:ea typeface="+mn-ea"/>
                          <a:cs typeface="Arial" panose="020B0604020202020204" pitchFamily="34" charset="0"/>
                        </a:rPr>
                        <a:t>-</a:t>
                      </a:r>
                      <a:r>
                        <a:rPr lang="fr-FR" sz="1100" b="0" i="0" kern="1200" dirty="0">
                          <a:solidFill>
                            <a:schemeClr val="tx1"/>
                          </a:solidFill>
                          <a:effectLst/>
                          <a:latin typeface="Arial" panose="020B0604020202020204" pitchFamily="34" charset="0"/>
                          <a:ea typeface="+mn-ea"/>
                          <a:cs typeface="Arial" panose="020B0604020202020204" pitchFamily="34" charset="0"/>
                        </a:rPr>
                        <a:t>le travail en groupe , binôme.</a:t>
                      </a:r>
                      <a:br>
                        <a:rPr lang="fr-FR" sz="1100" dirty="0">
                          <a:latin typeface="Arial" panose="020B0604020202020204" pitchFamily="34" charset="0"/>
                          <a:cs typeface="Arial" panose="020B0604020202020204" pitchFamily="34" charset="0"/>
                        </a:rPr>
                      </a:br>
                      <a:r>
                        <a:rPr lang="fr-FR" sz="1100" b="0" i="0" kern="1200" dirty="0">
                          <a:solidFill>
                            <a:schemeClr val="tx1"/>
                          </a:solidFill>
                          <a:effectLst/>
                          <a:latin typeface="Arial" panose="020B0604020202020204" pitchFamily="34" charset="0"/>
                          <a:ea typeface="+mn-ea"/>
                          <a:cs typeface="Arial" panose="020B0604020202020204" pitchFamily="34" charset="0"/>
                        </a:rPr>
                        <a:t>L'apprentissage à travers le jeu</a:t>
                      </a:r>
                      <a:br>
                        <a:rPr lang="fr-FR" sz="1100" dirty="0">
                          <a:latin typeface="Arial" panose="020B0604020202020204" pitchFamily="34" charset="0"/>
                          <a:cs typeface="Arial" panose="020B0604020202020204" pitchFamily="34" charset="0"/>
                        </a:rPr>
                      </a:br>
                      <a:r>
                        <a:rPr lang="fr-FR" sz="1100" b="0" i="0" kern="1200" dirty="0">
                          <a:solidFill>
                            <a:schemeClr val="tx1"/>
                          </a:solidFill>
                          <a:effectLst/>
                          <a:latin typeface="Arial" panose="020B0604020202020204" pitchFamily="34" charset="0"/>
                          <a:ea typeface="+mn-ea"/>
                          <a:cs typeface="Arial" panose="020B0604020202020204" pitchFamily="34" charset="0"/>
                        </a:rPr>
                        <a:t>l'autoévaluation</a:t>
                      </a:r>
                    </a:p>
                    <a:p>
                      <a:pPr marL="0" indent="0">
                        <a:lnSpc>
                          <a:spcPct val="100000"/>
                        </a:lnSpc>
                        <a:buFontTx/>
                        <a:buNone/>
                      </a:pPr>
                      <a:r>
                        <a:rPr lang="fr-FR" sz="1100" b="0" i="0" kern="1200" dirty="0">
                          <a:solidFill>
                            <a:schemeClr val="tx1"/>
                          </a:solidFill>
                          <a:effectLst/>
                          <a:latin typeface="Arial" panose="020B0604020202020204" pitchFamily="34" charset="0"/>
                          <a:ea typeface="+mn-ea"/>
                          <a:cs typeface="Arial" panose="020B0604020202020204" pitchFamily="34" charset="0"/>
                        </a:rPr>
                        <a:t>- partir de leurs connaissances</a:t>
                      </a:r>
                    </a:p>
                    <a:p>
                      <a:pPr marL="0" indent="0">
                        <a:lnSpc>
                          <a:spcPct val="100000"/>
                        </a:lnSpc>
                        <a:buFontTx/>
                        <a:buNone/>
                      </a:pPr>
                      <a:r>
                        <a:rPr lang="fr-FR" sz="1100" b="0" i="0" kern="1200" dirty="0">
                          <a:solidFill>
                            <a:schemeClr val="tx1"/>
                          </a:solidFill>
                          <a:effectLst/>
                          <a:latin typeface="Arial" panose="020B0604020202020204" pitchFamily="34" charset="0"/>
                          <a:ea typeface="+mn-ea"/>
                          <a:cs typeface="Arial" panose="020B0604020202020204" pitchFamily="34" charset="0"/>
                        </a:rPr>
                        <a:t>- donner du rythme</a:t>
                      </a:r>
                      <a:br>
                        <a:rPr lang="fr-FR" sz="1100" dirty="0">
                          <a:latin typeface="Arial" panose="020B0604020202020204" pitchFamily="34" charset="0"/>
                          <a:cs typeface="Arial" panose="020B0604020202020204" pitchFamily="34" charset="0"/>
                        </a:rPr>
                      </a:br>
                      <a:r>
                        <a:rPr lang="fr-FR" sz="1100" b="0" i="0" kern="1200" dirty="0">
                          <a:solidFill>
                            <a:schemeClr val="tx1"/>
                          </a:solidFill>
                          <a:effectLst/>
                          <a:latin typeface="Arial" panose="020B0604020202020204" pitchFamily="34" charset="0"/>
                          <a:ea typeface="+mn-ea"/>
                          <a:cs typeface="Arial" panose="020B0604020202020204" pitchFamily="34" charset="0"/>
                        </a:rPr>
                        <a:t>- susciter la curiosité</a:t>
                      </a:r>
                      <a:br>
                        <a:rPr lang="fr-FR" sz="1100" dirty="0">
                          <a:latin typeface="Arial" panose="020B0604020202020204" pitchFamily="34" charset="0"/>
                          <a:cs typeface="Arial" panose="020B0604020202020204" pitchFamily="34" charset="0"/>
                        </a:rPr>
                      </a:br>
                      <a:r>
                        <a:rPr lang="fr-FR" sz="1100" b="0" i="0" kern="1200" dirty="0">
                          <a:solidFill>
                            <a:schemeClr val="tx1"/>
                          </a:solidFill>
                          <a:effectLst/>
                          <a:latin typeface="Arial" panose="020B0604020202020204" pitchFamily="34" charset="0"/>
                          <a:ea typeface="+mn-ea"/>
                          <a:cs typeface="Arial" panose="020B0604020202020204" pitchFamily="34" charset="0"/>
                        </a:rPr>
                        <a:t>- rendre les apprentissages ludiques</a:t>
                      </a:r>
                      <a:br>
                        <a:rPr lang="fr-FR" sz="1100" dirty="0">
                          <a:latin typeface="Arial" panose="020B0604020202020204" pitchFamily="34" charset="0"/>
                          <a:cs typeface="Arial" panose="020B0604020202020204" pitchFamily="34" charset="0"/>
                        </a:rPr>
                      </a:br>
                      <a:r>
                        <a:rPr lang="fr-FR" sz="1100" b="0" i="0" kern="1200" dirty="0">
                          <a:solidFill>
                            <a:schemeClr val="tx1"/>
                          </a:solidFill>
                          <a:effectLst/>
                          <a:latin typeface="Arial" panose="020B0604020202020204" pitchFamily="34" charset="0"/>
                          <a:ea typeface="+mn-ea"/>
                          <a:cs typeface="Arial" panose="020B0604020202020204" pitchFamily="34" charset="0"/>
                        </a:rPr>
                        <a:t>- évaluer régulièrement</a:t>
                      </a:r>
                    </a:p>
                    <a:p>
                      <a:pPr marL="171450" indent="-171450">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Nous avons créé des projets intergénérationnels avec l'EHPAD situé à côté du lycée, EHPAD dans lequel nous nous rendons une fois par mois.</a:t>
                      </a:r>
                    </a:p>
                    <a:p>
                      <a:pPr marL="171450" indent="-171450">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Ce qui fonctionne: les TP sur pôle 2</a:t>
                      </a:r>
                    </a:p>
                    <a:p>
                      <a:pPr marL="171450" indent="-171450">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Le chef d'</a:t>
                      </a:r>
                      <a:r>
                        <a:rPr lang="fr-FR" sz="1100" b="0" i="0" kern="1200" dirty="0" err="1">
                          <a:solidFill>
                            <a:schemeClr val="tx1"/>
                          </a:solidFill>
                          <a:effectLst/>
                          <a:latin typeface="Arial" panose="020B0604020202020204" pitchFamily="34" charset="0"/>
                          <a:ea typeface="+mn-ea"/>
                          <a:cs typeface="Arial" panose="020B0604020202020204" pitchFamily="34" charset="0"/>
                        </a:rPr>
                        <a:t>oeuvre</a:t>
                      </a:r>
                      <a:r>
                        <a:rPr lang="fr-FR" sz="1100" b="0" i="0" kern="1200" dirty="0">
                          <a:solidFill>
                            <a:schemeClr val="tx1"/>
                          </a:solidFill>
                          <a:effectLst/>
                          <a:latin typeface="Arial" panose="020B0604020202020204" pitchFamily="34" charset="0"/>
                          <a:ea typeface="+mn-ea"/>
                          <a:cs typeface="Arial" panose="020B0604020202020204" pitchFamily="34" charset="0"/>
                        </a:rPr>
                        <a:t> est plus apprécié que les cours d'enseignement professionnel classique : Les activités avec les partenaires sont plus motivantes: Exemple de la rencontre intergénérationnelle avec une RPA.</a:t>
                      </a:r>
                      <a:br>
                        <a:rPr lang="fr-FR" sz="1100" dirty="0">
                          <a:latin typeface="Arial" panose="020B0604020202020204" pitchFamily="34" charset="0"/>
                          <a:cs typeface="Arial" panose="020B0604020202020204" pitchFamily="34" charset="0"/>
                        </a:rPr>
                      </a:br>
                      <a:r>
                        <a:rPr lang="fr-FR" sz="1100" b="0" i="0" kern="1200" dirty="0">
                          <a:solidFill>
                            <a:schemeClr val="tx1"/>
                          </a:solidFill>
                          <a:effectLst/>
                          <a:latin typeface="Arial" panose="020B0604020202020204" pitchFamily="34" charset="0"/>
                          <a:ea typeface="+mn-ea"/>
                          <a:cs typeface="Arial" panose="020B0604020202020204" pitchFamily="34" charset="0"/>
                        </a:rPr>
                        <a:t>Certaines activités autour de la production de collations (hors référentiel) permettent de mettre en œuvre des compétences du référentiel de manière pratique et motivante </a:t>
                      </a:r>
                    </a:p>
                    <a:p>
                      <a:pPr marL="171450" indent="-171450">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TP déplacé + réalité du terrain avec les acteurs et les résidents + motivation des élèves</a:t>
                      </a:r>
                      <a:br>
                        <a:rPr lang="fr-FR" sz="1100" dirty="0">
                          <a:latin typeface="Arial" panose="020B0604020202020204" pitchFamily="34" charset="0"/>
                          <a:cs typeface="Arial" panose="020B0604020202020204" pitchFamily="34" charset="0"/>
                        </a:rPr>
                      </a:br>
                      <a:r>
                        <a:rPr lang="fr-FR" sz="1100" b="0" i="0" kern="1200" dirty="0">
                          <a:solidFill>
                            <a:schemeClr val="tx1"/>
                          </a:solidFill>
                          <a:effectLst/>
                          <a:latin typeface="Arial" panose="020B0604020202020204" pitchFamily="34" charset="0"/>
                          <a:ea typeface="+mn-ea"/>
                          <a:cs typeface="Arial" panose="020B0604020202020204" pitchFamily="34" charset="0"/>
                        </a:rPr>
                        <a:t>Partenariat avec les EHPAD pour multiplier les lieux et être confronté à différentes organisations</a:t>
                      </a:r>
                      <a:br>
                        <a:rPr lang="fr-FR" sz="1100" dirty="0">
                          <a:latin typeface="Arial" panose="020B0604020202020204" pitchFamily="34" charset="0"/>
                          <a:cs typeface="Arial" panose="020B0604020202020204" pitchFamily="34" charset="0"/>
                        </a:rPr>
                      </a:br>
                      <a:r>
                        <a:rPr lang="fr-FR" sz="1100" b="0" i="0" kern="1200" dirty="0">
                          <a:solidFill>
                            <a:schemeClr val="tx1"/>
                          </a:solidFill>
                          <a:effectLst/>
                          <a:latin typeface="Arial" panose="020B0604020202020204" pitchFamily="34" charset="0"/>
                          <a:ea typeface="+mn-ea"/>
                          <a:cs typeface="Arial" panose="020B0604020202020204" pitchFamily="34" charset="0"/>
                        </a:rPr>
                        <a:t>Travail en équipe pour répartir les enseignements et faire du lien.</a:t>
                      </a:r>
                      <a:endParaRPr lang="fr-FR" sz="1100" b="0" strike="noStrike" spc="-1" dirty="0">
                        <a:latin typeface="Arial" panose="020B0604020202020204" pitchFamily="34" charset="0"/>
                        <a:cs typeface="Arial" panose="020B0604020202020204" pitchFamily="34" charset="0"/>
                      </a:endParaRPr>
                    </a:p>
                  </a:txBody>
                  <a:tcPr>
                    <a:lnL w="9360">
                      <a:solidFill>
                        <a:srgbClr val="4A7EBB"/>
                      </a:solidFill>
                    </a:lnL>
                    <a:lnR w="9360">
                      <a:solidFill>
                        <a:srgbClr val="4A7EBB"/>
                      </a:solidFill>
                    </a:lnR>
                    <a:lnT w="25200">
                      <a:solidFill>
                        <a:srgbClr val="FFFFFF"/>
                      </a:solidFill>
                    </a:lnT>
                    <a:lnB w="9360">
                      <a:solidFill>
                        <a:srgbClr val="4A7EBB"/>
                      </a:solidFill>
                    </a:lnB>
                    <a:solidFill>
                      <a:srgbClr val="92B3E4"/>
                    </a:solidFill>
                  </a:tcPr>
                </a:tc>
                <a:tc>
                  <a:txBody>
                    <a:bodyPr/>
                    <a:lstStyle/>
                    <a:p>
                      <a:pPr algn="l">
                        <a:lnSpc>
                          <a:spcPct val="100000"/>
                        </a:lnSpc>
                      </a:pPr>
                      <a:r>
                        <a:rPr lang="fr-FR" sz="1050" b="0" strike="noStrike" spc="-1" dirty="0">
                          <a:latin typeface="Arial"/>
                        </a:rPr>
                        <a:t>-</a:t>
                      </a:r>
                      <a:r>
                        <a:rPr lang="fr-FR" sz="1100" b="0" i="0" kern="1200" dirty="0">
                          <a:solidFill>
                            <a:schemeClr val="tx1"/>
                          </a:solidFill>
                          <a:effectLst/>
                          <a:latin typeface="Arial" panose="020B0604020202020204" pitchFamily="34" charset="0"/>
                          <a:ea typeface="+mn-ea"/>
                          <a:cs typeface="Arial" panose="020B0604020202020204" pitchFamily="34" charset="0"/>
                        </a:rPr>
                        <a:t>Comment faire les CCF ? Qu'est-ce qu'il faut préparer concrètement pour le CCF et ainsi guider les élèves vers leur réussite ?</a:t>
                      </a:r>
                    </a:p>
                    <a:p>
                      <a:pPr algn="l">
                        <a:lnSpc>
                          <a:spcPct val="100000"/>
                        </a:lnSpc>
                      </a:pPr>
                      <a:r>
                        <a:rPr lang="fr-FR" sz="1100" b="0" i="0" strike="noStrike" kern="1200" spc="-1" dirty="0">
                          <a:solidFill>
                            <a:schemeClr val="tx1"/>
                          </a:solidFill>
                          <a:effectLst/>
                          <a:latin typeface="Arial" panose="020B0604020202020204" pitchFamily="34" charset="0"/>
                          <a:ea typeface="+mn-ea"/>
                          <a:cs typeface="Arial" panose="020B0604020202020204" pitchFamily="34" charset="0"/>
                        </a:rPr>
                        <a:t>-</a:t>
                      </a:r>
                      <a:r>
                        <a:rPr lang="fr-FR" sz="1100" b="0" i="0" kern="1200" dirty="0">
                          <a:solidFill>
                            <a:schemeClr val="tx1"/>
                          </a:solidFill>
                          <a:effectLst/>
                          <a:latin typeface="Arial" panose="020B0604020202020204" pitchFamily="34" charset="0"/>
                          <a:ea typeface="+mn-ea"/>
                          <a:cs typeface="Arial" panose="020B0604020202020204" pitchFamily="34" charset="0"/>
                        </a:rPr>
                        <a:t>un oral pour évaluer des compétences en linge ? </a:t>
                      </a:r>
                    </a:p>
                    <a:p>
                      <a:pPr algn="l">
                        <a:lnSpc>
                          <a:spcPct val="100000"/>
                        </a:lnSpc>
                      </a:pPr>
                      <a:r>
                        <a:rPr lang="fr-FR" sz="1100" b="0" i="0" kern="1200" dirty="0">
                          <a:solidFill>
                            <a:schemeClr val="tx1"/>
                          </a:solidFill>
                          <a:effectLst/>
                          <a:latin typeface="Arial" panose="020B0604020202020204" pitchFamily="34" charset="0"/>
                          <a:ea typeface="+mn-ea"/>
                          <a:cs typeface="Arial" panose="020B0604020202020204" pitchFamily="34" charset="0"/>
                        </a:rPr>
                        <a:t>-Aucun CCF de pratique, ça interroge pour un LP.</a:t>
                      </a:r>
                      <a:br>
                        <a:rPr lang="fr-FR" sz="1100" dirty="0">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a:t>
                      </a:r>
                      <a:r>
                        <a:rPr lang="fr-FR" sz="1100" b="0" i="0" kern="1200" dirty="0">
                          <a:solidFill>
                            <a:schemeClr val="tx1"/>
                          </a:solidFill>
                          <a:effectLst/>
                          <a:latin typeface="Arial" panose="020B0604020202020204" pitchFamily="34" charset="0"/>
                          <a:ea typeface="+mn-ea"/>
                          <a:cs typeface="Arial" panose="020B0604020202020204" pitchFamily="34" charset="0"/>
                        </a:rPr>
                        <a:t>les élèves à BEP affectés dans cette filière</a:t>
                      </a:r>
                    </a:p>
                    <a:p>
                      <a:pPr algn="l">
                        <a:lnSpc>
                          <a:spcPct val="100000"/>
                        </a:lnSpc>
                      </a:pPr>
                      <a:r>
                        <a:rPr lang="fr-FR" sz="1100" b="0" i="0" strike="noStrike" kern="1200" spc="-1" dirty="0">
                          <a:solidFill>
                            <a:schemeClr val="tx1"/>
                          </a:solidFill>
                          <a:effectLst/>
                          <a:latin typeface="Arial" panose="020B0604020202020204" pitchFamily="34" charset="0"/>
                          <a:ea typeface="+mn-ea"/>
                          <a:cs typeface="Arial" panose="020B0604020202020204" pitchFamily="34" charset="0"/>
                        </a:rPr>
                        <a:t>-</a:t>
                      </a:r>
                      <a:r>
                        <a:rPr lang="fr-FR" sz="1100" b="0" i="0" kern="1200" dirty="0">
                          <a:solidFill>
                            <a:schemeClr val="tx1"/>
                          </a:solidFill>
                          <a:effectLst/>
                          <a:latin typeface="Arial" panose="020B0604020202020204" pitchFamily="34" charset="0"/>
                          <a:ea typeface="+mn-ea"/>
                          <a:cs typeface="Arial" panose="020B0604020202020204" pitchFamily="34" charset="0"/>
                        </a:rPr>
                        <a:t>référentiel beaucoup trop ambitieux pour le public accueilli dont la plupart ont des besoins particuliers et pour la plupart accompagnés d'AESH ou et en ULIS</a:t>
                      </a:r>
                    </a:p>
                    <a:p>
                      <a:pPr marL="0" indent="0" algn="l">
                        <a:lnSpc>
                          <a:spcPct val="100000"/>
                        </a:lnSpc>
                        <a:buFontTx/>
                        <a:buNone/>
                      </a:pPr>
                      <a:r>
                        <a:rPr lang="fr-FR" sz="1100" b="0" i="0" kern="1200" dirty="0">
                          <a:solidFill>
                            <a:schemeClr val="tx1"/>
                          </a:solidFill>
                          <a:effectLst/>
                          <a:latin typeface="Arial" panose="020B0604020202020204" pitchFamily="34" charset="0"/>
                          <a:ea typeface="+mn-ea"/>
                          <a:cs typeface="Arial" panose="020B0604020202020204" pitchFamily="34" charset="0"/>
                        </a:rPr>
                        <a:t>- les attendus du référentiel mis en relation avec l'implication des élèves</a:t>
                      </a:r>
                      <a:br>
                        <a:rPr lang="fr-FR" sz="1100" dirty="0">
                          <a:latin typeface="Arial" panose="020B0604020202020204" pitchFamily="34" charset="0"/>
                          <a:cs typeface="Arial" panose="020B0604020202020204" pitchFamily="34" charset="0"/>
                        </a:rPr>
                      </a:br>
                      <a:r>
                        <a:rPr lang="fr-FR" sz="1100" b="0" i="0" kern="1200" dirty="0">
                          <a:solidFill>
                            <a:schemeClr val="tx1"/>
                          </a:solidFill>
                          <a:effectLst/>
                          <a:latin typeface="Arial" panose="020B0604020202020204" pitchFamily="34" charset="0"/>
                          <a:ea typeface="+mn-ea"/>
                          <a:cs typeface="Arial" panose="020B0604020202020204" pitchFamily="34" charset="0"/>
                        </a:rPr>
                        <a:t>- l'évaluation en stage</a:t>
                      </a:r>
                      <a:br>
                        <a:rPr lang="fr-FR" sz="1100" dirty="0">
                          <a:latin typeface="Arial" panose="020B0604020202020204" pitchFamily="34" charset="0"/>
                          <a:cs typeface="Arial" panose="020B0604020202020204" pitchFamily="34" charset="0"/>
                        </a:rPr>
                      </a:br>
                      <a:r>
                        <a:rPr lang="fr-FR" sz="1100" b="0" i="0" kern="1200" dirty="0">
                          <a:solidFill>
                            <a:schemeClr val="tx1"/>
                          </a:solidFill>
                          <a:effectLst/>
                          <a:latin typeface="Arial" panose="020B0604020202020204" pitchFamily="34" charset="0"/>
                          <a:ea typeface="+mn-ea"/>
                          <a:cs typeface="Arial" panose="020B0604020202020204" pitchFamily="34" charset="0"/>
                        </a:rPr>
                        <a:t>- "Après" le CAP</a:t>
                      </a:r>
                    </a:p>
                    <a:p>
                      <a:pPr marL="0" indent="0" algn="l">
                        <a:lnSpc>
                          <a:spcPct val="100000"/>
                        </a:lnSpc>
                        <a:buFontTx/>
                        <a:buNone/>
                      </a:pPr>
                      <a:r>
                        <a:rPr lang="fr-FR" sz="1100" b="0" i="0" kern="1200" dirty="0">
                          <a:solidFill>
                            <a:schemeClr val="tx1"/>
                          </a:solidFill>
                          <a:effectLst/>
                          <a:latin typeface="Arial" panose="020B0604020202020204" pitchFamily="34" charset="0"/>
                          <a:ea typeface="+mn-ea"/>
                          <a:cs typeface="Arial" panose="020B0604020202020204" pitchFamily="34" charset="0"/>
                        </a:rPr>
                        <a:t>- le manque de motivation et la fragilité des élèves, et le manque de matériel sont un frein...</a:t>
                      </a:r>
                    </a:p>
                    <a:p>
                      <a:pPr marL="171450" indent="-171450" algn="l">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*EP1 SE1 C111 Maintenir et remettre en température des préparations culinaires élaborées à l'avance. Les élèves ne sont pas positionnés en cuisine donc difficile à évaluer</a:t>
                      </a:r>
                      <a:br>
                        <a:rPr lang="fr-FR" sz="1100" dirty="0">
                          <a:latin typeface="Arial" panose="020B0604020202020204" pitchFamily="34" charset="0"/>
                          <a:cs typeface="Arial" panose="020B0604020202020204" pitchFamily="34" charset="0"/>
                        </a:rPr>
                      </a:br>
                      <a:r>
                        <a:rPr lang="fr-FR" sz="1100" b="0" i="0" kern="1200" dirty="0">
                          <a:solidFill>
                            <a:schemeClr val="tx1"/>
                          </a:solidFill>
                          <a:effectLst/>
                          <a:latin typeface="Arial" panose="020B0604020202020204" pitchFamily="34" charset="0"/>
                          <a:ea typeface="+mn-ea"/>
                          <a:cs typeface="Arial" panose="020B0604020202020204" pitchFamily="34" charset="0"/>
                        </a:rPr>
                        <a:t>*EP1 SE1 C113 Servir le repas en toute conformité . Aider à la prise des repas si besoin. Fait par les AS donc aucune intervention des élèves.</a:t>
                      </a:r>
                    </a:p>
                    <a:p>
                      <a:pPr marL="171450" indent="-171450" algn="l">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Trop peu de pratiques pour le pôle 2 dans le référentiel</a:t>
                      </a:r>
                    </a:p>
                    <a:p>
                      <a:pPr marL="171450" indent="-171450" algn="l">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Difficultés à mettre les croix entre les % proposés.</a:t>
                      </a:r>
                    </a:p>
                    <a:p>
                      <a:pPr marL="171450" indent="-171450" algn="l">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L'évaluation Ep1-sit2 : entretenir le linge (oral est trop théorique). Une épreuve pratique serait plus intéressante.</a:t>
                      </a:r>
                    </a:p>
                    <a:p>
                      <a:pPr marL="171450" indent="-171450" algn="l">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Certaines compétences comme</a:t>
                      </a:r>
                      <a:br>
                        <a:rPr lang="fr-FR" sz="1100" dirty="0">
                          <a:latin typeface="Arial" panose="020B0604020202020204" pitchFamily="34" charset="0"/>
                          <a:cs typeface="Arial" panose="020B0604020202020204" pitchFamily="34" charset="0"/>
                        </a:rPr>
                      </a:br>
                      <a:r>
                        <a:rPr lang="fr-FR" sz="1100" b="0" i="0" kern="1200" dirty="0">
                          <a:solidFill>
                            <a:schemeClr val="tx1"/>
                          </a:solidFill>
                          <a:effectLst/>
                          <a:latin typeface="Arial" panose="020B0604020202020204" pitchFamily="34" charset="0"/>
                          <a:ea typeface="+mn-ea"/>
                          <a:cs typeface="Arial" panose="020B0604020202020204" pitchFamily="34" charset="0"/>
                        </a:rPr>
                        <a:t>C 2.1.2 Favoriser le confort, le sommeil et le repos</a:t>
                      </a:r>
                      <a:br>
                        <a:rPr lang="fr-FR" sz="1100" dirty="0">
                          <a:latin typeface="Arial" panose="020B0604020202020204" pitchFamily="34" charset="0"/>
                          <a:cs typeface="Arial" panose="020B0604020202020204" pitchFamily="34" charset="0"/>
                        </a:rPr>
                      </a:br>
                      <a:r>
                        <a:rPr lang="fr-FR" sz="1100" b="0" i="0" kern="1200" dirty="0">
                          <a:solidFill>
                            <a:schemeClr val="tx1"/>
                          </a:solidFill>
                          <a:effectLst/>
                          <a:latin typeface="Arial" panose="020B0604020202020204" pitchFamily="34" charset="0"/>
                          <a:ea typeface="+mn-ea"/>
                          <a:cs typeface="Arial" panose="020B0604020202020204" pitchFamily="34" charset="0"/>
                        </a:rPr>
                        <a:t>C 2.2.5 Préserver la continence difficile à évaluer</a:t>
                      </a:r>
                    </a:p>
                    <a:p>
                      <a:pPr marL="171450" indent="-171450" algn="l">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l’évaluation orale d’un enseignement professionnel apparaît parfois floue, car il est difficile d’apprécier objectivement les compétences pratiques et relationnelles uniquement par le biais d’un oral</a:t>
                      </a:r>
                      <a:endParaRPr lang="fr-FR" sz="1100" b="0" strike="noStrike" spc="-1" dirty="0">
                        <a:latin typeface="Arial" panose="020B0604020202020204" pitchFamily="34" charset="0"/>
                        <a:cs typeface="Arial" panose="020B0604020202020204" pitchFamily="34" charset="0"/>
                      </a:endParaRPr>
                    </a:p>
                  </a:txBody>
                  <a:tcPr>
                    <a:lnL w="9360">
                      <a:solidFill>
                        <a:srgbClr val="4A7EBB"/>
                      </a:solidFill>
                    </a:lnL>
                    <a:lnR w="9360">
                      <a:solidFill>
                        <a:srgbClr val="4A7EBB"/>
                      </a:solidFill>
                    </a:lnR>
                    <a:lnT w="25200">
                      <a:solidFill>
                        <a:srgbClr val="FFFFFF"/>
                      </a:solidFill>
                    </a:lnT>
                    <a:lnB w="9360">
                      <a:solidFill>
                        <a:srgbClr val="4A7EBB"/>
                      </a:solidFill>
                    </a:lnB>
                    <a:solidFill>
                      <a:srgbClr val="92B3E4"/>
                    </a:solidFill>
                  </a:tcPr>
                </a:tc>
                <a:tc>
                  <a:txBody>
                    <a:bodyPr/>
                    <a:lstStyle/>
                    <a:p>
                      <a:pPr>
                        <a:lnSpc>
                          <a:spcPct val="100000"/>
                        </a:lnSpc>
                      </a:pPr>
                      <a:r>
                        <a:rPr lang="fr-FR" sz="1050" b="0" strike="noStrike" spc="-1" dirty="0">
                          <a:latin typeface="Arial"/>
                        </a:rPr>
                        <a:t>-</a:t>
                      </a:r>
                      <a:r>
                        <a:rPr lang="fr-FR" sz="1100" b="0" i="0" kern="1200" dirty="0">
                          <a:solidFill>
                            <a:schemeClr val="tx1"/>
                          </a:solidFill>
                          <a:effectLst/>
                          <a:latin typeface="Arial" panose="020B0604020202020204" pitchFamily="34" charset="0"/>
                          <a:ea typeface="+mn-ea"/>
                          <a:cs typeface="Arial" panose="020B0604020202020204" pitchFamily="34" charset="0"/>
                        </a:rPr>
                        <a:t>Besoin de ressources, on n’a pas grand chose pour nous aider. C'est un nouveau CAP et on a aucun matériel pour ce nouveau CAP</a:t>
                      </a:r>
                    </a:p>
                    <a:p>
                      <a:pPr>
                        <a:lnSpc>
                          <a:spcPct val="100000"/>
                        </a:lnSpc>
                      </a:pPr>
                      <a:r>
                        <a:rPr lang="fr-FR" sz="1100" b="0" i="0" strike="noStrike" kern="1200" spc="-1" dirty="0">
                          <a:solidFill>
                            <a:schemeClr val="tx1"/>
                          </a:solidFill>
                          <a:effectLst/>
                          <a:latin typeface="Arial" panose="020B0604020202020204" pitchFamily="34" charset="0"/>
                          <a:ea typeface="+mn-ea"/>
                          <a:cs typeface="Arial" panose="020B0604020202020204" pitchFamily="34" charset="0"/>
                        </a:rPr>
                        <a:t>-</a:t>
                      </a:r>
                      <a:r>
                        <a:rPr lang="fr-FR" sz="1100" b="0" i="0" kern="1200" dirty="0">
                          <a:solidFill>
                            <a:schemeClr val="tx1"/>
                          </a:solidFill>
                          <a:effectLst/>
                          <a:latin typeface="Arial" panose="020B0604020202020204" pitchFamily="34" charset="0"/>
                          <a:ea typeface="+mn-ea"/>
                          <a:cs typeface="Arial" panose="020B0604020202020204" pitchFamily="34" charset="0"/>
                        </a:rPr>
                        <a:t>PRAP2S</a:t>
                      </a:r>
                    </a:p>
                    <a:p>
                      <a:pPr>
                        <a:lnSpc>
                          <a:spcPct val="100000"/>
                        </a:lnSpc>
                      </a:pPr>
                      <a:r>
                        <a:rPr lang="fr-FR" sz="1100" b="0" i="0" strike="noStrike" kern="1200" spc="-1" dirty="0">
                          <a:solidFill>
                            <a:schemeClr val="tx1"/>
                          </a:solidFill>
                          <a:effectLst/>
                          <a:latin typeface="Arial" panose="020B0604020202020204" pitchFamily="34" charset="0"/>
                          <a:ea typeface="+mn-ea"/>
                          <a:cs typeface="Arial" panose="020B0604020202020204" pitchFamily="34" charset="0"/>
                        </a:rPr>
                        <a:t>-</a:t>
                      </a:r>
                      <a:r>
                        <a:rPr lang="fr-FR" sz="1100" b="0" i="0" kern="1200" dirty="0">
                          <a:solidFill>
                            <a:schemeClr val="tx1"/>
                          </a:solidFill>
                          <a:effectLst/>
                          <a:latin typeface="Arial" panose="020B0604020202020204" pitchFamily="34" charset="0"/>
                          <a:ea typeface="+mn-ea"/>
                          <a:cs typeface="Arial" panose="020B0604020202020204" pitchFamily="34" charset="0"/>
                        </a:rPr>
                        <a:t>Adapter le référentiel au niveau réel des élèves , réintroduire de la pratique en cuisine</a:t>
                      </a:r>
                    </a:p>
                    <a:p>
                      <a:pPr marL="171450" indent="-171450">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appréhender le référentiel dans sa globalité</a:t>
                      </a:r>
                    </a:p>
                    <a:p>
                      <a:pPr marL="171450" indent="-171450">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comprendre comment se formalisent les épreuves de l'examen</a:t>
                      </a:r>
                    </a:p>
                    <a:p>
                      <a:pPr marL="171450" indent="-171450">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appréhender l'écart entre les attendus d'évaluation et la réalité en classe</a:t>
                      </a:r>
                    </a:p>
                    <a:p>
                      <a:pPr marL="0" indent="0">
                        <a:lnSpc>
                          <a:spcPct val="100000"/>
                        </a:lnSpc>
                        <a:buFontTx/>
                        <a:buNone/>
                      </a:pPr>
                      <a:r>
                        <a:rPr lang="fr-FR" sz="1100" b="0" i="0" kern="1200" dirty="0">
                          <a:solidFill>
                            <a:schemeClr val="tx1"/>
                          </a:solidFill>
                          <a:effectLst/>
                          <a:latin typeface="Arial" panose="020B0604020202020204" pitchFamily="34" charset="0"/>
                          <a:ea typeface="+mn-ea"/>
                          <a:cs typeface="Arial" panose="020B0604020202020204" pitchFamily="34" charset="0"/>
                        </a:rPr>
                        <a:t>- Du matériel adapté à la formation...</a:t>
                      </a:r>
                    </a:p>
                    <a:p>
                      <a:pPr marL="0" indent="0">
                        <a:lnSpc>
                          <a:spcPct val="100000"/>
                        </a:lnSpc>
                        <a:buFontTx/>
                        <a:buNone/>
                      </a:pPr>
                      <a:r>
                        <a:rPr lang="fr-FR" sz="1100" b="0" i="0" kern="1200" dirty="0">
                          <a:solidFill>
                            <a:schemeClr val="tx1"/>
                          </a:solidFill>
                          <a:effectLst/>
                          <a:latin typeface="Arial" panose="020B0604020202020204" pitchFamily="34" charset="0"/>
                          <a:ea typeface="+mn-ea"/>
                          <a:cs typeface="Arial" panose="020B0604020202020204" pitchFamily="34" charset="0"/>
                        </a:rPr>
                        <a:t>-  Besoin de plus d'heures en pratique professionnelle</a:t>
                      </a:r>
                    </a:p>
                    <a:p>
                      <a:pPr marL="171450" indent="-171450">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Grilles d'évaluations moins figées</a:t>
                      </a:r>
                    </a:p>
                    <a:p>
                      <a:pPr marL="171450" indent="-171450">
                        <a:lnSpc>
                          <a:spcPct val="100000"/>
                        </a:lnSpc>
                        <a:buFontTx/>
                        <a:buChar char="-"/>
                      </a:pPr>
                      <a:r>
                        <a:rPr lang="fr-FR" sz="1100" b="0" i="0" kern="1200" dirty="0">
                          <a:solidFill>
                            <a:schemeClr val="tx1"/>
                          </a:solidFill>
                          <a:effectLst/>
                          <a:latin typeface="Arial" panose="020B0604020202020204" pitchFamily="34" charset="0"/>
                          <a:ea typeface="+mn-ea"/>
                          <a:cs typeface="Arial" panose="020B0604020202020204" pitchFamily="34" charset="0"/>
                        </a:rPr>
                        <a:t>accompagnement dans la mise en place d’une progression pédagogique adaptée aux réalités du terrain et aux profils des élèves, ainsi que d’outils d’évaluation harmonisés et clairs, notamment pour l’évaluation orale des compétences professionnelles, avec un soutien spécifique pour préparer les élèves à cette épreuve orale</a:t>
                      </a:r>
                      <a:endParaRPr lang="fr-FR" sz="1100" b="0" strike="noStrike" spc="-1" dirty="0">
                        <a:latin typeface="Arial" panose="020B0604020202020204" pitchFamily="34" charset="0"/>
                        <a:cs typeface="Arial" panose="020B0604020202020204" pitchFamily="34" charset="0"/>
                      </a:endParaRPr>
                    </a:p>
                  </a:txBody>
                  <a:tcPr>
                    <a:lnL w="9360">
                      <a:solidFill>
                        <a:srgbClr val="4A7EBB"/>
                      </a:solidFill>
                    </a:lnL>
                    <a:lnR w="9360">
                      <a:solidFill>
                        <a:srgbClr val="4A7EBB"/>
                      </a:solidFill>
                    </a:lnR>
                    <a:lnT w="25200">
                      <a:solidFill>
                        <a:srgbClr val="FFFFFF"/>
                      </a:solidFill>
                    </a:lnT>
                    <a:lnB w="9360">
                      <a:solidFill>
                        <a:srgbClr val="4A7EBB"/>
                      </a:solidFill>
                    </a:lnB>
                    <a:solidFill>
                      <a:srgbClr val="92B3E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Google Shape;123;p4"/>
          <p:cNvPicPr/>
          <p:nvPr/>
        </p:nvPicPr>
        <p:blipFill>
          <a:blip r:embed="rId2"/>
          <a:stretch/>
        </p:blipFill>
        <p:spPr>
          <a:xfrm>
            <a:off x="0" y="21600"/>
            <a:ext cx="1720080" cy="1272960"/>
          </a:xfrm>
          <a:prstGeom prst="rect">
            <a:avLst/>
          </a:prstGeom>
          <a:ln w="0">
            <a:noFill/>
          </a:ln>
        </p:spPr>
      </p:pic>
      <p:sp>
        <p:nvSpPr>
          <p:cNvPr id="490" name="Titre 1"/>
          <p:cNvSpPr/>
          <p:nvPr/>
        </p:nvSpPr>
        <p:spPr>
          <a:xfrm>
            <a:off x="860400" y="1027800"/>
            <a:ext cx="10210320" cy="132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457200">
              <a:lnSpc>
                <a:spcPct val="100000"/>
              </a:lnSpc>
            </a:pPr>
            <a:r>
              <a:rPr lang="fr-FR" sz="5400" b="1" i="1" strike="noStrike" spc="-1">
                <a:solidFill>
                  <a:schemeClr val="accent1">
                    <a:lumMod val="50000"/>
                  </a:schemeClr>
                </a:solidFill>
                <a:latin typeface="Arial"/>
              </a:rPr>
              <a:t>CAP Agent Accompagnant au Grand-Ȃge</a:t>
            </a:r>
            <a:endParaRPr lang="fr-FR" sz="5400" b="0" strike="noStrike" spc="-1">
              <a:solidFill>
                <a:srgbClr val="000000"/>
              </a:solidFill>
              <a:latin typeface="Arial"/>
            </a:endParaRPr>
          </a:p>
          <a:p>
            <a:pPr algn="ctr" defTabSz="457200">
              <a:lnSpc>
                <a:spcPct val="100000"/>
              </a:lnSpc>
            </a:pPr>
            <a:br>
              <a:rPr sz="5400"/>
            </a:br>
            <a:r>
              <a:rPr lang="fr-FR" sz="5400" b="0" strike="noStrike" spc="-1">
                <a:solidFill>
                  <a:schemeClr val="dk1"/>
                </a:solidFill>
                <a:latin typeface="Trebuchet MS"/>
              </a:rPr>
              <a:t>PFMP/TP déplacés</a:t>
            </a:r>
            <a:endParaRPr lang="fr-FR" sz="5400" b="0" strike="noStrike" spc="-1">
              <a:solidFill>
                <a:srgbClr val="000000"/>
              </a:solidFill>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 name="Google Shape;123;p4"/>
          <p:cNvPicPr/>
          <p:nvPr/>
        </p:nvPicPr>
        <p:blipFill>
          <a:blip r:embed="rId2"/>
          <a:stretch/>
        </p:blipFill>
        <p:spPr>
          <a:xfrm>
            <a:off x="0" y="21600"/>
            <a:ext cx="1720080" cy="1272960"/>
          </a:xfrm>
          <a:prstGeom prst="rect">
            <a:avLst/>
          </a:prstGeom>
          <a:ln w="0">
            <a:noFill/>
          </a:ln>
        </p:spPr>
      </p:pic>
      <p:sp>
        <p:nvSpPr>
          <p:cNvPr id="492" name="ZoneTexte 1"/>
          <p:cNvSpPr/>
          <p:nvPr/>
        </p:nvSpPr>
        <p:spPr>
          <a:xfrm>
            <a:off x="812880" y="2320560"/>
            <a:ext cx="7388280" cy="310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457200">
              <a:lnSpc>
                <a:spcPct val="100000"/>
              </a:lnSpc>
              <a:buClr>
                <a:srgbClr val="000000"/>
              </a:buClr>
              <a:buFont typeface="OpenSymbol"/>
              <a:buChar char="-"/>
            </a:pPr>
            <a:r>
              <a:rPr lang="fr-FR" sz="1800" b="0" strike="noStrike" spc="-1">
                <a:solidFill>
                  <a:schemeClr val="dk1"/>
                </a:solidFill>
                <a:latin typeface="Trebuchet MS"/>
              </a:rPr>
              <a:t>Identifier un point fort (ce qui fonctionne bien) dans la mise en œuvre des PFMP et TP déplacés: l’inscrire dans un ballon (métaphore </a:t>
            </a:r>
            <a:r>
              <a:rPr lang="fr-FR" sz="1800" b="0" strike="noStrike" spc="-1">
                <a:solidFill>
                  <a:schemeClr val="dk1"/>
                </a:solidFill>
                <a:latin typeface="Wingdings"/>
              </a:rPr>
              <a:t></a:t>
            </a:r>
            <a:r>
              <a:rPr lang="fr-FR" sz="1800" b="0" strike="noStrike" spc="-1">
                <a:solidFill>
                  <a:schemeClr val="dk1"/>
                </a:solidFill>
                <a:latin typeface="Trebuchet MS"/>
              </a:rPr>
              <a:t> ce qui tire vers le haut)</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marL="285840" indent="-285840" defTabSz="457200">
              <a:lnSpc>
                <a:spcPct val="100000"/>
              </a:lnSpc>
              <a:buClr>
                <a:srgbClr val="000000"/>
              </a:buClr>
              <a:buFont typeface="OpenSymbol"/>
              <a:buChar char="-"/>
            </a:pPr>
            <a:r>
              <a:rPr lang="fr-FR" sz="1800" b="0" strike="noStrike" spc="-1">
                <a:solidFill>
                  <a:schemeClr val="dk1"/>
                </a:solidFill>
                <a:latin typeface="Trebuchet MS"/>
              </a:rPr>
              <a:t>Identifier un axe d’amélioration (un frein) : l’inscrire au centre d’une valise (métaphore </a:t>
            </a:r>
            <a:r>
              <a:rPr lang="fr-FR" sz="1800" b="0" strike="noStrike" spc="-1">
                <a:solidFill>
                  <a:schemeClr val="dk1"/>
                </a:solidFill>
                <a:latin typeface="Wingdings"/>
              </a:rPr>
              <a:t></a:t>
            </a:r>
            <a:r>
              <a:rPr lang="fr-FR" sz="1800" b="0" strike="noStrike" spc="-1">
                <a:solidFill>
                  <a:schemeClr val="dk1"/>
                </a:solidFill>
                <a:latin typeface="Trebuchet MS"/>
              </a:rPr>
              <a:t> ce qui pèse, qui tire vers le bas)</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marL="285840" indent="-285840" defTabSz="457200">
              <a:lnSpc>
                <a:spcPct val="100000"/>
              </a:lnSpc>
              <a:buClr>
                <a:srgbClr val="000000"/>
              </a:buClr>
              <a:buFont typeface="OpenSymbol"/>
              <a:buChar char="-"/>
            </a:pPr>
            <a:r>
              <a:rPr lang="fr-FR" sz="1800" b="0" strike="noStrike" spc="-1">
                <a:solidFill>
                  <a:schemeClr val="dk1"/>
                </a:solidFill>
                <a:latin typeface="Trebuchet MS"/>
              </a:rPr>
              <a:t>Conditions de réalisation : 5 min de réflexion par établissement + 2 min de présentation (en collant ses valises et ballons au tableau)</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p:txBody>
      </p:sp>
      <p:pic>
        <p:nvPicPr>
          <p:cNvPr id="493" name="Image 4"/>
          <p:cNvPicPr/>
          <p:nvPr/>
        </p:nvPicPr>
        <p:blipFill>
          <a:blip r:embed="rId3"/>
          <a:stretch/>
        </p:blipFill>
        <p:spPr>
          <a:xfrm>
            <a:off x="8961480" y="1786320"/>
            <a:ext cx="918000" cy="1445760"/>
          </a:xfrm>
          <a:prstGeom prst="rect">
            <a:avLst/>
          </a:prstGeom>
          <a:ln w="0">
            <a:noFill/>
          </a:ln>
        </p:spPr>
      </p:pic>
      <p:pic>
        <p:nvPicPr>
          <p:cNvPr id="494" name="Image 5"/>
          <p:cNvPicPr/>
          <p:nvPr/>
        </p:nvPicPr>
        <p:blipFill>
          <a:blip r:embed="rId4"/>
          <a:stretch/>
        </p:blipFill>
        <p:spPr>
          <a:xfrm>
            <a:off x="8619120" y="3777480"/>
            <a:ext cx="1602720" cy="1012320"/>
          </a:xfrm>
          <a:prstGeom prst="rect">
            <a:avLst/>
          </a:prstGeom>
          <a:ln w="0">
            <a:noFill/>
          </a:ln>
        </p:spPr>
      </p:pic>
      <p:sp>
        <p:nvSpPr>
          <p:cNvPr id="495" name="Espace réservé du texte 5"/>
          <p:cNvSpPr/>
          <p:nvPr/>
        </p:nvSpPr>
        <p:spPr>
          <a:xfrm>
            <a:off x="860400" y="917280"/>
            <a:ext cx="8801640" cy="64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defTabSz="457200">
              <a:lnSpc>
                <a:spcPct val="100000"/>
              </a:lnSpc>
              <a:spcBef>
                <a:spcPts val="1001"/>
              </a:spcBef>
              <a:buClr>
                <a:srgbClr val="90C226"/>
              </a:buClr>
              <a:buSzPct val="80000"/>
              <a:buFont typeface="Wingdings 3" charset="2"/>
              <a:buChar char=""/>
            </a:pPr>
            <a:r>
              <a:rPr lang="fr-FR" sz="3600" b="0" strike="noStrike" spc="-1">
                <a:solidFill>
                  <a:schemeClr val="dk1">
                    <a:lumMod val="75000"/>
                    <a:lumOff val="25000"/>
                  </a:schemeClr>
                </a:solidFill>
                <a:latin typeface="Trebuchet MS"/>
              </a:rPr>
              <a:t>EXERCICE : DES VALISES ET DES BALLONS </a:t>
            </a:r>
            <a:endParaRPr lang="fr-FR" sz="3600" b="0" strike="noStrike" spc="-1">
              <a:solidFill>
                <a:srgbClr val="000000"/>
              </a:solidFill>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 name="Google Shape;123;p4"/>
          <p:cNvPicPr/>
          <p:nvPr/>
        </p:nvPicPr>
        <p:blipFill>
          <a:blip r:embed="rId2"/>
          <a:stretch/>
        </p:blipFill>
        <p:spPr>
          <a:xfrm>
            <a:off x="0" y="21600"/>
            <a:ext cx="1720080" cy="1272960"/>
          </a:xfrm>
          <a:prstGeom prst="rect">
            <a:avLst/>
          </a:prstGeom>
          <a:ln w="0">
            <a:noFill/>
          </a:ln>
        </p:spPr>
      </p:pic>
      <p:sp>
        <p:nvSpPr>
          <p:cNvPr id="497" name="Titre 1"/>
          <p:cNvSpPr/>
          <p:nvPr/>
        </p:nvSpPr>
        <p:spPr>
          <a:xfrm>
            <a:off x="1843200" y="718920"/>
            <a:ext cx="7489080" cy="57564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pPr>
            <a:r>
              <a:rPr lang="fr-FR" sz="2000" b="1" strike="noStrike" spc="-1">
                <a:solidFill>
                  <a:schemeClr val="lt1"/>
                </a:solidFill>
                <a:latin typeface="Arial"/>
              </a:rPr>
              <a:t> </a:t>
            </a:r>
            <a:r>
              <a:rPr lang="fr-FR" sz="2300" b="1" strike="noStrike" spc="-1">
                <a:solidFill>
                  <a:schemeClr val="dk1"/>
                </a:solidFill>
                <a:latin typeface="Arial"/>
              </a:rPr>
              <a:t>Gestion des absences en PFMP: principes généraux</a:t>
            </a:r>
            <a:endParaRPr lang="fr-FR" sz="2300" b="0" strike="noStrike" spc="-1">
              <a:solidFill>
                <a:srgbClr val="000000"/>
              </a:solidFill>
              <a:latin typeface="Arial"/>
            </a:endParaRPr>
          </a:p>
        </p:txBody>
      </p:sp>
      <p:sp>
        <p:nvSpPr>
          <p:cNvPr id="498" name="Rectangle 7"/>
          <p:cNvSpPr/>
          <p:nvPr/>
        </p:nvSpPr>
        <p:spPr>
          <a:xfrm>
            <a:off x="965160" y="1224360"/>
            <a:ext cx="8973000" cy="557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457200">
              <a:lnSpc>
                <a:spcPct val="100000"/>
              </a:lnSpc>
              <a:buClr>
                <a:srgbClr val="000000"/>
              </a:buClr>
              <a:buFont typeface="Arial"/>
              <a:buChar char="•"/>
            </a:pPr>
            <a:r>
              <a:rPr lang="fr-FR" sz="1800" b="1" strike="noStrike" spc="-1">
                <a:solidFill>
                  <a:schemeClr val="dk1"/>
                </a:solidFill>
                <a:latin typeface="Trebuchet MS"/>
              </a:rPr>
              <a:t>Si l’élève est absent pendant tout ou partie d’une PFMP, un rattrapage doit lui être proposé</a:t>
            </a:r>
            <a:r>
              <a:rPr lang="fr-FR" sz="1800" b="0" strike="noStrike" spc="-1">
                <a:solidFill>
                  <a:schemeClr val="dk1"/>
                </a:solidFill>
                <a:latin typeface="Trebuchet MS"/>
              </a:rPr>
              <a:t>. Cette obligation doit être mentionnée dans le règlement intérieur de l’établissement. Le rattrapage permet de respecter le règlement d’examen en vigueur et de placer l’élève dans les conditions optimales d’évaluation : il s’agit bien d’une période </a:t>
            </a:r>
            <a:r>
              <a:rPr lang="fr-FR" sz="1800" b="1" u="sng" strike="noStrike" spc="-1">
                <a:solidFill>
                  <a:schemeClr val="dk1"/>
                </a:solidFill>
                <a:uFillTx/>
                <a:latin typeface="Trebuchet MS"/>
              </a:rPr>
              <a:t>de formation</a:t>
            </a:r>
            <a:r>
              <a:rPr lang="fr-FR" sz="1800" b="0" strike="noStrike" spc="-1">
                <a:solidFill>
                  <a:schemeClr val="dk1"/>
                </a:solidFill>
                <a:latin typeface="Trebuchet MS"/>
              </a:rPr>
              <a:t> en milieu professionnel. </a:t>
            </a:r>
            <a:endParaRPr lang="fr-FR" sz="1800" b="0" strike="noStrike" spc="-1">
              <a:solidFill>
                <a:srgbClr val="000000"/>
              </a:solidFill>
              <a:latin typeface="Arial"/>
            </a:endParaRPr>
          </a:p>
          <a:p>
            <a:pPr defTabSz="457200">
              <a:lnSpc>
                <a:spcPct val="100000"/>
              </a:lnSpc>
            </a:pPr>
            <a:r>
              <a:rPr lang="fr-FR" sz="1800" b="0" strike="noStrike" spc="-1">
                <a:solidFill>
                  <a:schemeClr val="dk1"/>
                </a:solidFill>
                <a:latin typeface="Trebuchet MS"/>
              </a:rPr>
              <a:t> </a:t>
            </a:r>
            <a:endParaRPr lang="fr-FR" sz="1800" b="0" strike="noStrike" spc="-1">
              <a:solidFill>
                <a:srgbClr val="000000"/>
              </a:solidFill>
              <a:latin typeface="Arial"/>
            </a:endParaRPr>
          </a:p>
          <a:p>
            <a:pPr marL="285840" indent="-285840" defTabSz="457200">
              <a:lnSpc>
                <a:spcPct val="100000"/>
              </a:lnSpc>
              <a:buClr>
                <a:srgbClr val="000000"/>
              </a:buClr>
              <a:buFont typeface="Arial"/>
              <a:buChar char="•"/>
            </a:pPr>
            <a:r>
              <a:rPr lang="fr-FR" sz="1800" b="0" strike="noStrike" spc="-1">
                <a:solidFill>
                  <a:schemeClr val="dk1"/>
                </a:solidFill>
                <a:latin typeface="Trebuchet MS"/>
              </a:rPr>
              <a:t>ATTENTION : la présence en entreprise n’est possible pendant les vacances scolaires </a:t>
            </a:r>
            <a:r>
              <a:rPr lang="fr-FR" sz="1800" b="1" strike="noStrike" spc="-1">
                <a:solidFill>
                  <a:schemeClr val="dk1"/>
                </a:solidFill>
                <a:latin typeface="Trebuchet MS"/>
              </a:rPr>
              <a:t>qu’à titre tout à fait exceptionnel et individuel </a:t>
            </a:r>
            <a:r>
              <a:rPr lang="fr-FR" sz="1800" b="0" strike="noStrike" spc="-1">
                <a:solidFill>
                  <a:schemeClr val="dk1"/>
                </a:solidFill>
                <a:latin typeface="Trebuchet MS"/>
              </a:rPr>
              <a:t>(raison médicale par exemple). Il y a lieu alors d’inscrire dans la convention les modalités pratiques d’organisation des permanences de l’établissement. Pour les mineurs (14 à 18 ans) : « un mineur est autorisé à être en PFMP pendant les vacances scolaires à condition que lui soit assuré un repos effectif d’une durée au moins égale à la moitié de chaque période de congés (Code du travail L 4153-1 à L 4153-5 et D 4153-2) ». </a:t>
            </a:r>
            <a:endParaRPr lang="fr-FR" sz="1800" b="0" strike="noStrike" spc="-1">
              <a:solidFill>
                <a:srgbClr val="000000"/>
              </a:solidFill>
              <a:latin typeface="Arial"/>
            </a:endParaRPr>
          </a:p>
          <a:p>
            <a:pPr defTabSz="457200">
              <a:lnSpc>
                <a:spcPct val="100000"/>
              </a:lnSpc>
            </a:pPr>
            <a:r>
              <a:rPr lang="fr-FR" sz="1800" b="0" strike="noStrike" spc="-1">
                <a:solidFill>
                  <a:schemeClr val="dk1"/>
                </a:solidFill>
                <a:latin typeface="Trebuchet MS"/>
              </a:rPr>
              <a:t> </a:t>
            </a:r>
            <a:endParaRPr lang="fr-FR" sz="1800" b="0" strike="noStrike" spc="-1">
              <a:solidFill>
                <a:srgbClr val="000000"/>
              </a:solidFill>
              <a:latin typeface="Arial"/>
            </a:endParaRPr>
          </a:p>
          <a:p>
            <a:pPr marL="285840" indent="-285840" defTabSz="457200">
              <a:lnSpc>
                <a:spcPct val="100000"/>
              </a:lnSpc>
              <a:buClr>
                <a:srgbClr val="000000"/>
              </a:buClr>
              <a:buFont typeface="Arial"/>
              <a:buChar char="•"/>
            </a:pPr>
            <a:r>
              <a:rPr lang="fr-FR" sz="1800" b="0" strike="noStrike" spc="-1">
                <a:solidFill>
                  <a:schemeClr val="dk1"/>
                </a:solidFill>
                <a:latin typeface="Trebuchet MS"/>
              </a:rPr>
              <a:t>Le mois de juin de l’année de terminale peut tout à fait être exploité pour le rattrapage des semaines manquantes de PFMP. </a:t>
            </a:r>
            <a:r>
              <a:rPr lang="fr-FR" sz="1800" b="1" strike="noStrike" spc="-1">
                <a:solidFill>
                  <a:schemeClr val="dk1"/>
                </a:solidFill>
                <a:latin typeface="Trebuchet MS"/>
              </a:rPr>
              <a:t>La durée globale des PFMP s’apprécie le jour de la tenue du jury de délibération.</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Google Shape;123;p4"/>
          <p:cNvPicPr/>
          <p:nvPr/>
        </p:nvPicPr>
        <p:blipFill>
          <a:blip r:embed="rId2"/>
          <a:stretch/>
        </p:blipFill>
        <p:spPr>
          <a:xfrm>
            <a:off x="0" y="21600"/>
            <a:ext cx="1720080" cy="1272960"/>
          </a:xfrm>
          <a:prstGeom prst="rect">
            <a:avLst/>
          </a:prstGeom>
          <a:ln w="0">
            <a:noFill/>
          </a:ln>
        </p:spPr>
      </p:pic>
      <p:sp>
        <p:nvSpPr>
          <p:cNvPr id="500" name="Rectangle 1"/>
          <p:cNvSpPr/>
          <p:nvPr/>
        </p:nvSpPr>
        <p:spPr>
          <a:xfrm>
            <a:off x="860400" y="1200240"/>
            <a:ext cx="9171720" cy="585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1" i="1" u="sng" strike="noStrike" spc="-1">
                <a:solidFill>
                  <a:schemeClr val="dk1"/>
                </a:solidFill>
                <a:uFillTx/>
                <a:latin typeface="Trebuchet MS"/>
              </a:rPr>
              <a:t>CAS 1 : L’élève n’a pas le nombre requis, pour un motif lié à la maladie, à un accident, à la grossesse ou paternité (article L124-15 du code de l’éducation)</a:t>
            </a:r>
            <a:endParaRPr lang="fr-FR" sz="1800" b="0" strike="noStrike" spc="-1">
              <a:solidFill>
                <a:srgbClr val="000000"/>
              </a:solidFill>
              <a:latin typeface="Arial"/>
            </a:endParaRPr>
          </a:p>
          <a:p>
            <a:pPr defTabSz="457200">
              <a:lnSpc>
                <a:spcPct val="100000"/>
              </a:lnSpc>
            </a:pPr>
            <a:r>
              <a:rPr lang="fr-FR" sz="1800" b="0" strike="noStrike" spc="-1">
                <a:solidFill>
                  <a:schemeClr val="dk1"/>
                </a:solidFill>
                <a:latin typeface="Trebuchet MS"/>
              </a:rPr>
              <a:t>	</a:t>
            </a:r>
            <a:endParaRPr lang="fr-FR" sz="1800" b="0" strike="noStrike" spc="-1">
              <a:solidFill>
                <a:srgbClr val="000000"/>
              </a:solidFill>
              <a:latin typeface="Arial"/>
            </a:endParaRPr>
          </a:p>
          <a:p>
            <a:pPr marL="285840" indent="-285840" defTabSz="457200">
              <a:lnSpc>
                <a:spcPct val="100000"/>
              </a:lnSpc>
              <a:buClr>
                <a:srgbClr val="000000"/>
              </a:buClr>
              <a:buFont typeface="Arial"/>
              <a:buChar char="•"/>
            </a:pPr>
            <a:r>
              <a:rPr lang="fr-FR" sz="1800" b="0" strike="noStrike" spc="-1">
                <a:solidFill>
                  <a:schemeClr val="dk1"/>
                </a:solidFill>
                <a:latin typeface="Trebuchet MS"/>
              </a:rPr>
              <a:t>En cas d’absence en entreprise sur une PFMP de la première année de formation, on essaie d’organiser au mieux le rattrapage sur le cycle restant de la formation, en dehors des heures de cours et en respectant les obligations réglementaires sur le rattrapage durant les vacances scolaires</a:t>
            </a:r>
            <a:r>
              <a:rPr lang="fr-FR" sz="1800" b="1" strike="noStrike" spc="-1">
                <a:solidFill>
                  <a:schemeClr val="dk1"/>
                </a:solidFill>
                <a:latin typeface="Trebuchet MS"/>
              </a:rPr>
              <a:t>. La durée du rattrapage n’est pas obligatoirement égale à la durée totale de l’absence</a:t>
            </a:r>
            <a:r>
              <a:rPr lang="fr-FR" sz="1800" b="0" strike="noStrike" spc="-1">
                <a:solidFill>
                  <a:schemeClr val="dk1"/>
                </a:solidFill>
                <a:latin typeface="Trebuchet MS"/>
              </a:rPr>
              <a:t>. Elle est appréciée par l’équipe pédagogique en fonction des compétences déjà acquises par l’élève et des possibilités (objectivées) de rattrapage. L’équipe en informe l’inspecteur en charge de la filière. </a:t>
            </a:r>
            <a:r>
              <a:rPr lang="fr-FR" sz="1800" b="1" strike="noStrike" spc="-1">
                <a:solidFill>
                  <a:schemeClr val="dk1"/>
                </a:solidFill>
                <a:latin typeface="Trebuchet MS"/>
              </a:rPr>
              <a:t>Attention la durée légale à minima (10 semaines) doit néanmoins être effectuée.</a:t>
            </a:r>
            <a:endParaRPr lang="fr-FR" sz="1800" b="0" strike="noStrike" spc="-1">
              <a:solidFill>
                <a:srgbClr val="000000"/>
              </a:solidFill>
              <a:latin typeface="Arial"/>
            </a:endParaRPr>
          </a:p>
          <a:p>
            <a:pPr defTabSz="457200">
              <a:lnSpc>
                <a:spcPct val="100000"/>
              </a:lnSpc>
            </a:pPr>
            <a:r>
              <a:rPr lang="fr-FR" sz="1800" b="0" strike="noStrike" spc="-1">
                <a:solidFill>
                  <a:schemeClr val="dk1"/>
                </a:solidFill>
                <a:latin typeface="Trebuchet MS"/>
              </a:rPr>
              <a:t> </a:t>
            </a:r>
            <a:endParaRPr lang="fr-FR" sz="1800" b="0" strike="noStrike" spc="-1">
              <a:solidFill>
                <a:srgbClr val="000000"/>
              </a:solidFill>
              <a:latin typeface="Arial"/>
            </a:endParaRPr>
          </a:p>
          <a:p>
            <a:pPr marL="285840" indent="-285840" defTabSz="457200">
              <a:lnSpc>
                <a:spcPct val="100000"/>
              </a:lnSpc>
              <a:buClr>
                <a:srgbClr val="000000"/>
              </a:buClr>
              <a:buFont typeface="Arial"/>
              <a:buChar char="•"/>
            </a:pPr>
            <a:r>
              <a:rPr lang="fr-FR" sz="1800" b="0" strike="noStrike" spc="-1">
                <a:solidFill>
                  <a:schemeClr val="dk1"/>
                </a:solidFill>
                <a:latin typeface="Trebuchet MS"/>
              </a:rPr>
              <a:t>L’évaluation en entreprise est réalisée sur les PFMP de durées rallongées de 2ème année (ou sur une PFMP de rattrapage sur le mois de juin de l’année de terminale). Cela n’a </a:t>
            </a:r>
            <a:r>
              <a:rPr lang="fr-FR" sz="1800" b="1" strike="noStrike" spc="-1">
                <a:solidFill>
                  <a:schemeClr val="dk1"/>
                </a:solidFill>
                <a:latin typeface="Trebuchet MS"/>
              </a:rPr>
              <a:t>aucun impact sur la notation.</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marL="285840" indent="-285840" defTabSz="457200">
              <a:lnSpc>
                <a:spcPct val="100000"/>
              </a:lnSpc>
              <a:buClr>
                <a:srgbClr val="000000"/>
              </a:buClr>
              <a:buFont typeface="Arial"/>
              <a:buChar char="•"/>
            </a:pPr>
            <a:r>
              <a:rPr lang="fr-FR" sz="1800" b="0" strike="noStrike" spc="-1">
                <a:solidFill>
                  <a:schemeClr val="dk1"/>
                </a:solidFill>
                <a:latin typeface="Trebuchet MS"/>
              </a:rPr>
              <a:t>Demande de dérogation motivée sur la réduction de durée de PFMP à adresser à la DEC et jointe au dossier du candidat à l’attention du jury de délibération.</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p:txBody>
      </p:sp>
      <p:sp>
        <p:nvSpPr>
          <p:cNvPr id="501" name="Titre 1"/>
          <p:cNvSpPr/>
          <p:nvPr/>
        </p:nvSpPr>
        <p:spPr>
          <a:xfrm>
            <a:off x="1720440" y="226080"/>
            <a:ext cx="7489080" cy="86364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pPr>
            <a:r>
              <a:rPr lang="fr-FR" sz="2000" b="1" strike="noStrike" spc="-1">
                <a:solidFill>
                  <a:schemeClr val="lt1"/>
                </a:solidFill>
                <a:latin typeface="Arial"/>
              </a:rPr>
              <a:t> </a:t>
            </a:r>
            <a:r>
              <a:rPr lang="fr-FR" sz="2550" b="1" strike="noStrike" spc="-1">
                <a:solidFill>
                  <a:schemeClr val="dk1"/>
                </a:solidFill>
                <a:latin typeface="Arial"/>
              </a:rPr>
              <a:t>Impact des absences en PFMP sur l’évaluation des épreuves professionnelles (1/2)</a:t>
            </a:r>
            <a:endParaRPr lang="fr-FR" sz="2550" b="0" strike="noStrike" spc="-1">
              <a:solidFill>
                <a:srgbClr val="000000"/>
              </a:solidFill>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 name="Google Shape;123;p4"/>
          <p:cNvPicPr/>
          <p:nvPr/>
        </p:nvPicPr>
        <p:blipFill>
          <a:blip r:embed="rId2"/>
          <a:stretch/>
        </p:blipFill>
        <p:spPr>
          <a:xfrm>
            <a:off x="0" y="21600"/>
            <a:ext cx="1720080" cy="1272960"/>
          </a:xfrm>
          <a:prstGeom prst="rect">
            <a:avLst/>
          </a:prstGeom>
          <a:ln w="0">
            <a:noFill/>
          </a:ln>
        </p:spPr>
      </p:pic>
      <p:sp>
        <p:nvSpPr>
          <p:cNvPr id="503" name="Rectangle 5"/>
          <p:cNvSpPr/>
          <p:nvPr/>
        </p:nvSpPr>
        <p:spPr>
          <a:xfrm>
            <a:off x="1065240" y="1589760"/>
            <a:ext cx="8713080" cy="447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fr-FR" sz="1800" b="1" i="1" u="sng" strike="noStrike" spc="-1">
                <a:solidFill>
                  <a:schemeClr val="dk1"/>
                </a:solidFill>
                <a:uFillTx/>
                <a:latin typeface="Trebuchet MS"/>
              </a:rPr>
              <a:t>CAS 2 : L’élève n’a pas le nombre requis pour des motifs ne relevant pas de la force majeure (attente arbitrage DGESCO)</a:t>
            </a:r>
            <a:endParaRPr lang="fr-FR" sz="1800" b="0" strike="noStrike" spc="-1">
              <a:solidFill>
                <a:srgbClr val="000000"/>
              </a:solidFill>
              <a:latin typeface="Arial"/>
            </a:endParaRPr>
          </a:p>
          <a:p>
            <a:pPr defTabSz="457200">
              <a:lnSpc>
                <a:spcPct val="100000"/>
              </a:lnSpc>
            </a:pPr>
            <a:r>
              <a:rPr lang="fr-FR" sz="1800" b="0" strike="noStrike" spc="-1">
                <a:solidFill>
                  <a:schemeClr val="dk1"/>
                </a:solidFill>
                <a:latin typeface="Trebuchet MS"/>
              </a:rPr>
              <a:t> </a:t>
            </a:r>
            <a:endParaRPr lang="fr-FR" sz="1800" b="0" strike="noStrike" spc="-1">
              <a:solidFill>
                <a:srgbClr val="000000"/>
              </a:solidFill>
              <a:latin typeface="Arial"/>
            </a:endParaRPr>
          </a:p>
          <a:p>
            <a:pPr marL="285840" indent="-285840" defTabSz="457200">
              <a:lnSpc>
                <a:spcPct val="100000"/>
              </a:lnSpc>
              <a:buClr>
                <a:srgbClr val="000000"/>
              </a:buClr>
              <a:buFont typeface="Arial"/>
              <a:buChar char="•"/>
            </a:pPr>
            <a:r>
              <a:rPr lang="fr-FR" sz="1800" b="0" strike="noStrike" spc="-1">
                <a:solidFill>
                  <a:schemeClr val="dk1"/>
                </a:solidFill>
                <a:latin typeface="Trebuchet MS"/>
              </a:rPr>
              <a:t>Cette absence (défaut d’assiduité aux obligations scolaires) caractérise un non-respect du règlement intérieur. L’établissement propose un rattrapage. </a:t>
            </a:r>
            <a:r>
              <a:rPr lang="fr-FR" sz="1800" b="1" strike="noStrike" spc="-1">
                <a:solidFill>
                  <a:schemeClr val="dk1"/>
                </a:solidFill>
                <a:latin typeface="Trebuchet MS"/>
              </a:rPr>
              <a:t>La durée du rattrapage doit être égale à la durée totale de l’absence</a:t>
            </a:r>
            <a:r>
              <a:rPr lang="fr-FR" sz="1800" b="0" strike="noStrike" spc="-1">
                <a:solidFill>
                  <a:schemeClr val="dk1"/>
                </a:solidFill>
                <a:latin typeface="Trebuchet MS"/>
              </a:rPr>
              <a:t>. </a:t>
            </a:r>
            <a:endParaRPr lang="fr-FR" sz="1800" b="0" strike="noStrike" spc="-1">
              <a:solidFill>
                <a:srgbClr val="000000"/>
              </a:solidFill>
              <a:latin typeface="Arial"/>
            </a:endParaRPr>
          </a:p>
          <a:p>
            <a:pPr defTabSz="457200">
              <a:lnSpc>
                <a:spcPct val="100000"/>
              </a:lnSpc>
            </a:pPr>
            <a:r>
              <a:rPr lang="fr-FR" sz="1800" b="0" strike="noStrike" spc="-1">
                <a:solidFill>
                  <a:schemeClr val="dk1"/>
                </a:solidFill>
                <a:latin typeface="Trebuchet MS"/>
              </a:rPr>
              <a:t> </a:t>
            </a:r>
            <a:endParaRPr lang="fr-FR" sz="1800" b="0" strike="noStrike" spc="-1">
              <a:solidFill>
                <a:srgbClr val="000000"/>
              </a:solidFill>
              <a:latin typeface="Arial"/>
            </a:endParaRPr>
          </a:p>
          <a:p>
            <a:pPr marL="285840" indent="-285840" defTabSz="457200">
              <a:lnSpc>
                <a:spcPct val="100000"/>
              </a:lnSpc>
              <a:buClr>
                <a:srgbClr val="000000"/>
              </a:buClr>
              <a:buFont typeface="Arial"/>
              <a:buChar char="•"/>
            </a:pPr>
            <a:r>
              <a:rPr lang="fr-FR" sz="1800" b="0" strike="noStrike" spc="-1">
                <a:solidFill>
                  <a:schemeClr val="dk1"/>
                </a:solidFill>
                <a:latin typeface="Trebuchet MS"/>
              </a:rPr>
              <a:t>A l’issue de la formation, </a:t>
            </a:r>
            <a:r>
              <a:rPr lang="fr-FR" sz="1800" b="1" strike="noStrike" spc="-1">
                <a:solidFill>
                  <a:schemeClr val="dk1"/>
                </a:solidFill>
                <a:latin typeface="Trebuchet MS"/>
              </a:rPr>
              <a:t>à défaut de rattrapage par l’élève de la totalité des périodes d’absences, </a:t>
            </a:r>
            <a:r>
              <a:rPr lang="fr-FR" sz="1800" b="1" u="sng" strike="noStrike" spc="-1">
                <a:solidFill>
                  <a:schemeClr val="dk1"/>
                </a:solidFill>
                <a:uFillTx/>
                <a:latin typeface="Trebuchet MS"/>
              </a:rPr>
              <a:t>la note ZERO est attribuée aux deux situations d’évaluation en entreprise (à la fois pour EP1-SE1 et EP2).</a:t>
            </a:r>
            <a:r>
              <a:rPr lang="fr-FR" sz="1800" b="0" strike="noStrike" spc="-1">
                <a:solidFill>
                  <a:schemeClr val="dk1"/>
                </a:solidFill>
                <a:latin typeface="Trebuchet MS"/>
              </a:rPr>
              <a:t> Cette mesure s’applique y compris si l’élève a été évalué positivement par les tuteurs des stages que supportaient les situations d’évaluation en entreprise.</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marL="285840" indent="-285840" defTabSz="457200">
              <a:lnSpc>
                <a:spcPct val="100000"/>
              </a:lnSpc>
              <a:buClr>
                <a:srgbClr val="000000"/>
              </a:buClr>
              <a:buFont typeface="Arial"/>
              <a:buChar char="•"/>
            </a:pPr>
            <a:r>
              <a:rPr lang="fr-FR" sz="1800" b="0" strike="noStrike" spc="-1">
                <a:solidFill>
                  <a:schemeClr val="dk1"/>
                </a:solidFill>
                <a:latin typeface="Trebuchet MS"/>
              </a:rPr>
              <a:t>Pas de pénalité sur EP1-SE2 qui est soutenue en centre de formation.</a:t>
            </a: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p:txBody>
      </p:sp>
      <p:sp>
        <p:nvSpPr>
          <p:cNvPr id="504" name="Titre 1"/>
          <p:cNvSpPr/>
          <p:nvPr/>
        </p:nvSpPr>
        <p:spPr>
          <a:xfrm>
            <a:off x="1720440" y="430560"/>
            <a:ext cx="7489080" cy="86364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90000"/>
              </a:lnSpc>
            </a:pPr>
            <a:r>
              <a:rPr lang="fr-FR" sz="2000" b="1" strike="noStrike" spc="-1">
                <a:solidFill>
                  <a:schemeClr val="lt1"/>
                </a:solidFill>
                <a:latin typeface="Arial"/>
              </a:rPr>
              <a:t> </a:t>
            </a:r>
            <a:r>
              <a:rPr lang="fr-FR" sz="2550" b="1" strike="noStrike" spc="-1">
                <a:solidFill>
                  <a:schemeClr val="dk1"/>
                </a:solidFill>
                <a:latin typeface="Arial"/>
              </a:rPr>
              <a:t>Impact des absences en PFMP sur l’évaluation des épreuves professionnelles (2/2)</a:t>
            </a:r>
            <a:endParaRPr lang="fr-FR" sz="2550" b="0" strike="noStrike" spc="-1">
              <a:solidFill>
                <a:srgbClr val="000000"/>
              </a:solidFill>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ZoneTexte 1"/>
          <p:cNvSpPr/>
          <p:nvPr/>
        </p:nvSpPr>
        <p:spPr>
          <a:xfrm>
            <a:off x="1646640" y="780480"/>
            <a:ext cx="9121680" cy="127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457200">
              <a:lnSpc>
                <a:spcPct val="100000"/>
              </a:lnSpc>
            </a:pPr>
            <a:r>
              <a:rPr lang="fr-FR" sz="6000" b="0" strike="noStrike" spc="-1">
                <a:solidFill>
                  <a:srgbClr val="FF0000"/>
                </a:solidFill>
                <a:latin typeface="Baskerville Old Face"/>
              </a:rPr>
              <a:t>Merci pour votre travail</a:t>
            </a:r>
            <a:endParaRPr lang="fr-FR" sz="6000" b="0" strike="noStrike" spc="-1">
              <a:solidFill>
                <a:srgbClr val="000000"/>
              </a:solidFill>
              <a:latin typeface="Arial"/>
            </a:endParaRPr>
          </a:p>
          <a:p>
            <a:pPr defTabSz="457200">
              <a:lnSpc>
                <a:spcPct val="100000"/>
              </a:lnSpc>
            </a:pPr>
            <a:endParaRPr lang="fr-FR" sz="1800" b="0" strike="noStrike" spc="-1">
              <a:solidFill>
                <a:srgbClr val="000000"/>
              </a:solidFill>
              <a:latin typeface="Arial"/>
            </a:endParaRPr>
          </a:p>
        </p:txBody>
      </p:sp>
      <p:pic>
        <p:nvPicPr>
          <p:cNvPr id="506" name="Picture 2"/>
          <p:cNvPicPr/>
          <p:nvPr/>
        </p:nvPicPr>
        <p:blipFill>
          <a:blip r:embed="rId2"/>
          <a:stretch/>
        </p:blipFill>
        <p:spPr>
          <a:xfrm>
            <a:off x="4172400" y="2109240"/>
            <a:ext cx="3639600" cy="363960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90DB0-77F8-90FD-03BE-D8838B0FF5F5}"/>
            </a:ext>
          </a:extLst>
        </p:cNvPr>
        <p:cNvGrpSpPr/>
        <p:nvPr/>
      </p:nvGrpSpPr>
      <p:grpSpPr>
        <a:xfrm>
          <a:off x="0" y="0"/>
          <a:ext cx="0" cy="0"/>
          <a:chOff x="0" y="0"/>
          <a:chExt cx="0" cy="0"/>
        </a:xfrm>
      </p:grpSpPr>
      <p:sp>
        <p:nvSpPr>
          <p:cNvPr id="338" name="Google Shape;117;p4">
            <a:extLst>
              <a:ext uri="{FF2B5EF4-FFF2-40B4-BE49-F238E27FC236}">
                <a16:creationId xmlns:a16="http://schemas.microsoft.com/office/drawing/2014/main" id="{E383DA8D-CD28-FD44-38EC-0390C7E1C5B7}"/>
              </a:ext>
            </a:extLst>
          </p:cNvPr>
          <p:cNvSpPr/>
          <p:nvPr/>
        </p:nvSpPr>
        <p:spPr>
          <a:xfrm>
            <a:off x="2549160" y="372600"/>
            <a:ext cx="8910720" cy="93348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defTabSz="457200">
              <a:lnSpc>
                <a:spcPct val="100000"/>
              </a:lnSpc>
              <a:tabLst>
                <a:tab pos="0" algn="l"/>
              </a:tabLst>
            </a:pPr>
            <a:endParaRPr lang="en-US" sz="1800" b="0" strike="noStrike" spc="-1">
              <a:solidFill>
                <a:schemeClr val="dk1"/>
              </a:solidFill>
              <a:latin typeface="Calibri"/>
              <a:ea typeface="Calibri"/>
            </a:endParaRPr>
          </a:p>
        </p:txBody>
      </p:sp>
      <p:sp>
        <p:nvSpPr>
          <p:cNvPr id="339" name="Google Shape;119;p4">
            <a:extLst>
              <a:ext uri="{FF2B5EF4-FFF2-40B4-BE49-F238E27FC236}">
                <a16:creationId xmlns:a16="http://schemas.microsoft.com/office/drawing/2014/main" id="{67CB4936-A709-A4F4-3656-32440DFA73C7}"/>
              </a:ext>
            </a:extLst>
          </p:cNvPr>
          <p:cNvSpPr/>
          <p:nvPr/>
        </p:nvSpPr>
        <p:spPr>
          <a:xfrm>
            <a:off x="5060880" y="63720"/>
            <a:ext cx="6130440" cy="69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457200">
              <a:lnSpc>
                <a:spcPct val="100000"/>
              </a:lnSpc>
              <a:tabLst>
                <a:tab pos="0" algn="l"/>
              </a:tabLst>
            </a:pPr>
            <a:r>
              <a:rPr lang="fr-FR" sz="4000" b="1" strike="noStrike" spc="-1">
                <a:solidFill>
                  <a:schemeClr val="dk1"/>
                </a:solidFill>
                <a:latin typeface="Calibri"/>
                <a:ea typeface="Calibri"/>
              </a:rPr>
              <a:t>Déroulement</a:t>
            </a:r>
            <a:endParaRPr lang="fr-FR" sz="4000" b="0" strike="noStrike" spc="-1">
              <a:solidFill>
                <a:srgbClr val="000000"/>
              </a:solidFill>
              <a:latin typeface="Arial"/>
            </a:endParaRPr>
          </a:p>
        </p:txBody>
      </p:sp>
      <p:sp>
        <p:nvSpPr>
          <p:cNvPr id="340" name="Google Shape;120;p4">
            <a:extLst>
              <a:ext uri="{FF2B5EF4-FFF2-40B4-BE49-F238E27FC236}">
                <a16:creationId xmlns:a16="http://schemas.microsoft.com/office/drawing/2014/main" id="{4B9B658B-AF94-EEB8-C601-06BA39BC774A}"/>
              </a:ext>
            </a:extLst>
          </p:cNvPr>
          <p:cNvSpPr/>
          <p:nvPr/>
        </p:nvSpPr>
        <p:spPr>
          <a:xfrm>
            <a:off x="279720" y="1539000"/>
            <a:ext cx="7933320" cy="874080"/>
          </a:xfrm>
          <a:prstGeom prst="roundRect">
            <a:avLst>
              <a:gd name="adj" fmla="val 16667"/>
            </a:avLst>
          </a:prstGeom>
          <a:solidFill>
            <a:schemeClr val="bg2">
              <a:lumMod val="25000"/>
            </a:schemeClr>
          </a:solidFill>
          <a:ln w="12700">
            <a:solidFill>
              <a:srgbClr val="31538F"/>
            </a:solidFill>
            <a:miter/>
          </a:ln>
        </p:spPr>
        <p:style>
          <a:lnRef idx="0">
            <a:scrgbClr r="0" g="0" b="0"/>
          </a:lnRef>
          <a:fillRef idx="0">
            <a:scrgbClr r="0" g="0" b="0"/>
          </a:fillRef>
          <a:effectRef idx="0">
            <a:scrgbClr r="0" g="0" b="0"/>
          </a:effectRef>
          <a:fontRef idx="minor"/>
        </p:style>
        <p:txBody>
          <a:bodyPr anchor="ctr">
            <a:noAutofit/>
          </a:bodyPr>
          <a:lstStyle/>
          <a:p>
            <a:pPr algn="ctr" defTabSz="457200">
              <a:lnSpc>
                <a:spcPct val="100000"/>
              </a:lnSpc>
              <a:tabLst>
                <a:tab pos="0" algn="l"/>
              </a:tabLst>
            </a:pPr>
            <a:r>
              <a:rPr lang="fr-FR" sz="2300" b="1" strike="noStrike" spc="-1" dirty="0">
                <a:solidFill>
                  <a:schemeClr val="lt1"/>
                </a:solidFill>
                <a:latin typeface="Calibri"/>
                <a:ea typeface="Calibri"/>
              </a:rPr>
              <a:t>Organisation des épreuves en CCF pour la session 2025</a:t>
            </a:r>
            <a:endParaRPr lang="fr-FR" sz="2300" b="0" strike="noStrike" spc="-1" dirty="0">
              <a:solidFill>
                <a:srgbClr val="FFFFFF"/>
              </a:solidFill>
              <a:latin typeface="Arial"/>
            </a:endParaRPr>
          </a:p>
        </p:txBody>
      </p:sp>
      <p:pic>
        <p:nvPicPr>
          <p:cNvPr id="341" name="Google Shape;123;p4">
            <a:extLst>
              <a:ext uri="{FF2B5EF4-FFF2-40B4-BE49-F238E27FC236}">
                <a16:creationId xmlns:a16="http://schemas.microsoft.com/office/drawing/2014/main" id="{E5A9B963-9D27-8885-61A8-DB6CF20E718B}"/>
              </a:ext>
            </a:extLst>
          </p:cNvPr>
          <p:cNvPicPr/>
          <p:nvPr/>
        </p:nvPicPr>
        <p:blipFill>
          <a:blip r:embed="rId2"/>
          <a:stretch/>
        </p:blipFill>
        <p:spPr>
          <a:xfrm>
            <a:off x="0" y="21600"/>
            <a:ext cx="1720080" cy="1272960"/>
          </a:xfrm>
          <a:prstGeom prst="rect">
            <a:avLst/>
          </a:prstGeom>
          <a:ln w="0">
            <a:noFill/>
          </a:ln>
        </p:spPr>
      </p:pic>
      <p:sp>
        <p:nvSpPr>
          <p:cNvPr id="342" name="Rectangle : coins arrondis 1">
            <a:extLst>
              <a:ext uri="{FF2B5EF4-FFF2-40B4-BE49-F238E27FC236}">
                <a16:creationId xmlns:a16="http://schemas.microsoft.com/office/drawing/2014/main" id="{CB239CBF-56D4-1CFE-D387-EFAA8745D57C}"/>
              </a:ext>
            </a:extLst>
          </p:cNvPr>
          <p:cNvSpPr/>
          <p:nvPr/>
        </p:nvSpPr>
        <p:spPr>
          <a:xfrm>
            <a:off x="3433680" y="5436720"/>
            <a:ext cx="8757720" cy="852480"/>
          </a:xfrm>
          <a:prstGeom prst="roundRect">
            <a:avLst>
              <a:gd name="adj" fmla="val 16667"/>
            </a:avLst>
          </a:prstGeom>
          <a:solidFill>
            <a:schemeClr val="bg1">
              <a:lumMod val="85000"/>
            </a:schemeClr>
          </a:solidFill>
          <a:ln cap="rnd">
            <a:solidFill>
              <a:srgbClr val="3F5510"/>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r>
              <a:rPr lang="fr-FR" sz="2400" b="1" strike="noStrike" spc="-1">
                <a:solidFill>
                  <a:schemeClr val="lt1"/>
                </a:solidFill>
                <a:latin typeface="Calibri"/>
                <a:ea typeface="Calibri"/>
              </a:rPr>
              <a:t>Mise en œuvre pédagogique : organisation des enseignements, PFMP, TP déplacés</a:t>
            </a:r>
            <a:endParaRPr lang="fr-FR" sz="2400" b="0" strike="noStrike" spc="-1">
              <a:solidFill>
                <a:srgbClr val="000000"/>
              </a:solidFill>
              <a:latin typeface="Arial"/>
            </a:endParaRPr>
          </a:p>
        </p:txBody>
      </p:sp>
      <p:sp>
        <p:nvSpPr>
          <p:cNvPr id="343" name="Google Shape;121;p4">
            <a:extLst>
              <a:ext uri="{FF2B5EF4-FFF2-40B4-BE49-F238E27FC236}">
                <a16:creationId xmlns:a16="http://schemas.microsoft.com/office/drawing/2014/main" id="{3C8083CC-04B2-24C3-D3EE-6C611DE83717}"/>
              </a:ext>
            </a:extLst>
          </p:cNvPr>
          <p:cNvSpPr/>
          <p:nvPr/>
        </p:nvSpPr>
        <p:spPr>
          <a:xfrm>
            <a:off x="1906200" y="3353040"/>
            <a:ext cx="8910720" cy="938160"/>
          </a:xfrm>
          <a:prstGeom prst="roundRect">
            <a:avLst>
              <a:gd name="adj" fmla="val 16667"/>
            </a:avLst>
          </a:prstGeom>
          <a:solidFill>
            <a:schemeClr val="bg2">
              <a:lumMod val="75000"/>
            </a:schemeClr>
          </a:solidFill>
          <a:ln w="12700">
            <a:solidFill>
              <a:srgbClr val="31538F"/>
            </a:solidFill>
            <a:miter/>
          </a:ln>
        </p:spPr>
        <p:style>
          <a:lnRef idx="0">
            <a:scrgbClr r="0" g="0" b="0"/>
          </a:lnRef>
          <a:fillRef idx="0">
            <a:scrgbClr r="0" g="0" b="0"/>
          </a:fillRef>
          <a:effectRef idx="0">
            <a:scrgbClr r="0" g="0" b="0"/>
          </a:effectRef>
          <a:fontRef idx="minor"/>
        </p:style>
        <p:txBody>
          <a:bodyPr anchor="ctr">
            <a:noAutofit/>
          </a:bodyPr>
          <a:lstStyle/>
          <a:p>
            <a:pPr marL="1074600" indent="-1074600" algn="ctr" defTabSz="457200">
              <a:lnSpc>
                <a:spcPct val="100000"/>
              </a:lnSpc>
              <a:tabLst>
                <a:tab pos="0" algn="l"/>
              </a:tabLst>
            </a:pPr>
            <a:r>
              <a:rPr lang="fr-FR" sz="2400" b="0" strike="noStrike" spc="-1" dirty="0">
                <a:solidFill>
                  <a:schemeClr val="bg1"/>
                </a:solidFill>
                <a:latin typeface="Calibri" panose="020F0502020204030204" pitchFamily="34" charset="0"/>
                <a:ea typeface="Calibri" panose="020F0502020204030204" pitchFamily="34" charset="0"/>
                <a:cs typeface="Calibri" panose="020F0502020204030204" pitchFamily="34" charset="0"/>
              </a:rPr>
              <a:t>Association d’observables aux différents critères d’évaluation</a:t>
            </a:r>
          </a:p>
        </p:txBody>
      </p:sp>
    </p:spTree>
    <p:extLst>
      <p:ext uri="{BB962C8B-B14F-4D97-AF65-F5344CB8AC3E}">
        <p14:creationId xmlns:p14="http://schemas.microsoft.com/office/powerpoint/2010/main" val="418647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Google Shape;123;p4"/>
          <p:cNvPicPr/>
          <p:nvPr/>
        </p:nvPicPr>
        <p:blipFill>
          <a:blip r:embed="rId2"/>
          <a:stretch/>
        </p:blipFill>
        <p:spPr>
          <a:xfrm>
            <a:off x="0" y="21600"/>
            <a:ext cx="1720080" cy="1272960"/>
          </a:xfrm>
          <a:prstGeom prst="rect">
            <a:avLst/>
          </a:prstGeom>
          <a:ln w="0">
            <a:noFill/>
          </a:ln>
        </p:spPr>
      </p:pic>
      <p:sp>
        <p:nvSpPr>
          <p:cNvPr id="345" name="Titre 1"/>
          <p:cNvSpPr/>
          <p:nvPr/>
        </p:nvSpPr>
        <p:spPr>
          <a:xfrm>
            <a:off x="860400" y="1027800"/>
            <a:ext cx="10210320" cy="132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457200">
              <a:lnSpc>
                <a:spcPct val="100000"/>
              </a:lnSpc>
            </a:pPr>
            <a:r>
              <a:rPr lang="fr-FR" sz="5400" b="1" i="1" strike="noStrike" spc="-1" dirty="0">
                <a:solidFill>
                  <a:schemeClr val="accent1">
                    <a:lumMod val="50000"/>
                  </a:schemeClr>
                </a:solidFill>
                <a:latin typeface="Arial"/>
              </a:rPr>
              <a:t>CAP Agent Accompagnant au Grand-Âge</a:t>
            </a:r>
            <a:endParaRPr lang="fr-FR" sz="5400" b="0" strike="noStrike" spc="-1" dirty="0">
              <a:solidFill>
                <a:srgbClr val="000000"/>
              </a:solidFill>
              <a:latin typeface="Arial"/>
            </a:endParaRPr>
          </a:p>
          <a:p>
            <a:pPr algn="ctr" defTabSz="457200">
              <a:lnSpc>
                <a:spcPct val="100000"/>
              </a:lnSpc>
            </a:pPr>
            <a:br>
              <a:rPr sz="5400" dirty="0"/>
            </a:br>
            <a:r>
              <a:rPr lang="fr-FR" sz="5400" b="1" i="1" strike="noStrike" spc="-1" dirty="0">
                <a:solidFill>
                  <a:schemeClr val="accent1">
                    <a:lumMod val="50000"/>
                  </a:schemeClr>
                </a:solidFill>
                <a:latin typeface="Arial"/>
              </a:rPr>
              <a:t>Organisation des CCF: première session 2025</a:t>
            </a:r>
            <a:endParaRPr lang="fr-FR" sz="5400" b="0" strike="noStrike" spc="-1" dirty="0">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Google Shape;123;p4"/>
          <p:cNvPicPr/>
          <p:nvPr/>
        </p:nvPicPr>
        <p:blipFill>
          <a:blip r:embed="rId2"/>
          <a:stretch/>
        </p:blipFill>
        <p:spPr>
          <a:xfrm>
            <a:off x="0" y="21600"/>
            <a:ext cx="1720080" cy="1272960"/>
          </a:xfrm>
          <a:prstGeom prst="rect">
            <a:avLst/>
          </a:prstGeom>
          <a:ln w="0">
            <a:noFill/>
          </a:ln>
        </p:spPr>
      </p:pic>
      <p:sp>
        <p:nvSpPr>
          <p:cNvPr id="347" name="Titre 1"/>
          <p:cNvSpPr/>
          <p:nvPr/>
        </p:nvSpPr>
        <p:spPr>
          <a:xfrm>
            <a:off x="3505320" y="21600"/>
            <a:ext cx="7772040" cy="106524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457200">
              <a:lnSpc>
                <a:spcPct val="100000"/>
              </a:lnSpc>
            </a:pPr>
            <a:r>
              <a:rPr lang="fr-FR" sz="4800" b="1" strike="noStrike" spc="599">
                <a:solidFill>
                  <a:schemeClr val="dk1"/>
                </a:solidFill>
                <a:latin typeface="Arial"/>
              </a:rPr>
              <a:t>Certification</a:t>
            </a:r>
            <a:endParaRPr lang="fr-FR" sz="4800" b="0" strike="noStrike" spc="-1">
              <a:solidFill>
                <a:srgbClr val="000000"/>
              </a:solidFill>
              <a:latin typeface="Arial"/>
            </a:endParaRPr>
          </a:p>
        </p:txBody>
      </p:sp>
      <p:graphicFrame>
        <p:nvGraphicFramePr>
          <p:cNvPr id="2" name="Diagram1"/>
          <p:cNvGraphicFramePr/>
          <p:nvPr>
            <p:extLst>
              <p:ext uri="{D42A27DB-BD31-4B8C-83A1-F6EECF244321}">
                <p14:modId xmlns:p14="http://schemas.microsoft.com/office/powerpoint/2010/main" val="854566141"/>
              </p:ext>
            </p:extLst>
          </p:nvPr>
        </p:nvGraphicFramePr>
        <p:xfrm>
          <a:off x="3031920" y="130320"/>
          <a:ext cx="5365800" cy="3472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48" name="Tableau 8"/>
          <p:cNvGraphicFramePr/>
          <p:nvPr/>
        </p:nvGraphicFramePr>
        <p:xfrm>
          <a:off x="942840" y="3085920"/>
          <a:ext cx="9839160" cy="3657600"/>
        </p:xfrm>
        <a:graphic>
          <a:graphicData uri="http://schemas.openxmlformats.org/drawingml/2006/table">
            <a:tbl>
              <a:tblPr/>
              <a:tblGrid>
                <a:gridCol w="2463480">
                  <a:extLst>
                    <a:ext uri="{9D8B030D-6E8A-4147-A177-3AD203B41FA5}">
                      <a16:colId xmlns:a16="http://schemas.microsoft.com/office/drawing/2014/main" val="20000"/>
                    </a:ext>
                  </a:extLst>
                </a:gridCol>
                <a:gridCol w="2949840">
                  <a:extLst>
                    <a:ext uri="{9D8B030D-6E8A-4147-A177-3AD203B41FA5}">
                      <a16:colId xmlns:a16="http://schemas.microsoft.com/office/drawing/2014/main" val="20001"/>
                    </a:ext>
                  </a:extLst>
                </a:gridCol>
                <a:gridCol w="1011960">
                  <a:extLst>
                    <a:ext uri="{9D8B030D-6E8A-4147-A177-3AD203B41FA5}">
                      <a16:colId xmlns:a16="http://schemas.microsoft.com/office/drawing/2014/main" val="20002"/>
                    </a:ext>
                  </a:extLst>
                </a:gridCol>
                <a:gridCol w="1965240">
                  <a:extLst>
                    <a:ext uri="{9D8B030D-6E8A-4147-A177-3AD203B41FA5}">
                      <a16:colId xmlns:a16="http://schemas.microsoft.com/office/drawing/2014/main" val="20003"/>
                    </a:ext>
                  </a:extLst>
                </a:gridCol>
                <a:gridCol w="1448640">
                  <a:extLst>
                    <a:ext uri="{9D8B030D-6E8A-4147-A177-3AD203B41FA5}">
                      <a16:colId xmlns:a16="http://schemas.microsoft.com/office/drawing/2014/main" val="20004"/>
                    </a:ext>
                  </a:extLst>
                </a:gridCol>
              </a:tblGrid>
              <a:tr h="0">
                <a:tc>
                  <a:txBody>
                    <a:bodyPr/>
                    <a:lstStyle/>
                    <a:p>
                      <a:pPr algn="ctr" defTabSz="457200">
                        <a:lnSpc>
                          <a:spcPct val="100000"/>
                        </a:lnSpc>
                      </a:pPr>
                      <a:r>
                        <a:rPr lang="fr-FR" sz="1400" b="1" strike="noStrike" spc="-1">
                          <a:solidFill>
                            <a:schemeClr val="dk1"/>
                          </a:solidFill>
                          <a:latin typeface="Arial"/>
                          <a:ea typeface="Times New Roman"/>
                        </a:rPr>
                        <a:t>Pôles d’activités</a:t>
                      </a:r>
                      <a:endParaRPr lang="fr-FR" sz="14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lstStyle/>
                    <a:p>
                      <a:pPr algn="ctr" defTabSz="914400">
                        <a:lnSpc>
                          <a:spcPct val="100000"/>
                        </a:lnSpc>
                      </a:pPr>
                      <a:r>
                        <a:rPr lang="fr-FR" sz="1400" b="1" strike="noStrike" spc="-1">
                          <a:solidFill>
                            <a:schemeClr val="dk1"/>
                          </a:solidFill>
                          <a:latin typeface="Arial"/>
                          <a:ea typeface="Times New Roman"/>
                        </a:rPr>
                        <a:t>Activités</a:t>
                      </a:r>
                      <a:endParaRPr lang="fr-FR" sz="14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lstStyle/>
                    <a:p>
                      <a:pPr defTabSz="914400">
                        <a:lnSpc>
                          <a:spcPct val="100000"/>
                        </a:lnSpc>
                      </a:pPr>
                      <a:r>
                        <a:rPr lang="fr-FR" sz="1400" b="1" strike="noStrike" spc="-1">
                          <a:solidFill>
                            <a:schemeClr val="dk1"/>
                          </a:solidFill>
                          <a:latin typeface="Arial"/>
                          <a:ea typeface="Times New Roman"/>
                        </a:rPr>
                        <a:t>Bloc</a:t>
                      </a:r>
                      <a:endParaRPr lang="fr-FR" sz="14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lstStyle/>
                    <a:p>
                      <a:pPr algn="ctr" defTabSz="914400">
                        <a:lnSpc>
                          <a:spcPct val="100000"/>
                        </a:lnSpc>
                      </a:pPr>
                      <a:r>
                        <a:rPr lang="fr-FR" sz="1400" b="1" strike="noStrike" spc="-1">
                          <a:solidFill>
                            <a:schemeClr val="dk1"/>
                          </a:solidFill>
                          <a:latin typeface="Arial"/>
                          <a:ea typeface="Times New Roman"/>
                        </a:rPr>
                        <a:t>Epreuve</a:t>
                      </a:r>
                      <a:endParaRPr lang="fr-FR" sz="14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lstStyle/>
                    <a:p>
                      <a:pPr algn="ctr" defTabSz="914400">
                        <a:lnSpc>
                          <a:spcPct val="100000"/>
                        </a:lnSpc>
                      </a:pPr>
                      <a:r>
                        <a:rPr lang="fr-FR" sz="1400" b="1" strike="noStrike" spc="-1">
                          <a:solidFill>
                            <a:schemeClr val="dk1"/>
                          </a:solidFill>
                          <a:latin typeface="Arial"/>
                          <a:ea typeface="Times New Roman"/>
                        </a:rPr>
                        <a:t>Coefficient</a:t>
                      </a:r>
                      <a:endParaRPr lang="fr-FR" sz="14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extLst>
                  <a:ext uri="{0D108BD9-81ED-4DB2-BD59-A6C34878D82A}">
                    <a16:rowId xmlns:a16="http://schemas.microsoft.com/office/drawing/2014/main" val="10000"/>
                  </a:ext>
                </a:extLst>
              </a:tr>
              <a:tr h="794880">
                <a:tc>
                  <a:txBody>
                    <a:bodyPr/>
                    <a:lstStyle/>
                    <a:p>
                      <a:pPr defTabSz="457200">
                        <a:lnSpc>
                          <a:spcPct val="100000"/>
                        </a:lnSpc>
                        <a:spcBef>
                          <a:spcPts val="601"/>
                        </a:spcBef>
                      </a:pPr>
                      <a:r>
                        <a:rPr lang="fr-FR" sz="1600" b="1" u="sng" strike="noStrike" spc="-1">
                          <a:solidFill>
                            <a:schemeClr val="dk1"/>
                          </a:solidFill>
                          <a:uFillTx/>
                          <a:latin typeface="Trebuchet MS"/>
                          <a:ea typeface="Times New Roman"/>
                        </a:rPr>
                        <a:t>Pôle 1</a:t>
                      </a:r>
                      <a:r>
                        <a:rPr lang="fr-FR" sz="1600" b="1" strike="noStrike" spc="-1">
                          <a:solidFill>
                            <a:schemeClr val="dk1"/>
                          </a:solidFill>
                          <a:latin typeface="Trebuchet MS"/>
                          <a:ea typeface="Times New Roman"/>
                        </a:rPr>
                        <a:t> : </a:t>
                      </a:r>
                      <a:endParaRPr lang="fr-FR" sz="1600" b="0" strike="noStrike" spc="-1">
                        <a:solidFill>
                          <a:srgbClr val="000000"/>
                        </a:solidFill>
                        <a:latin typeface="Arial"/>
                      </a:endParaRPr>
                    </a:p>
                    <a:p>
                      <a:pPr defTabSz="457200">
                        <a:lnSpc>
                          <a:spcPct val="100000"/>
                        </a:lnSpc>
                        <a:spcBef>
                          <a:spcPts val="601"/>
                        </a:spcBef>
                      </a:pPr>
                      <a:r>
                        <a:rPr lang="fr-FR" sz="1600" b="1" strike="noStrike" spc="-1">
                          <a:solidFill>
                            <a:schemeClr val="dk1"/>
                          </a:solidFill>
                          <a:latin typeface="Trebuchet MS"/>
                          <a:ea typeface="Times New Roman"/>
                        </a:rPr>
                        <a:t>Services et entretien dans l’environnement collectif de la personne</a:t>
                      </a:r>
                      <a:endParaRPr lang="fr-FR" sz="16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B4C6E7"/>
                    </a:solidFill>
                  </a:tcPr>
                </a:tc>
                <a:tc>
                  <a:txBody>
                    <a:bodyPr/>
                    <a:lstStyle/>
                    <a:p>
                      <a:pPr defTabSz="457200">
                        <a:lnSpc>
                          <a:spcPct val="100000"/>
                        </a:lnSpc>
                      </a:pPr>
                      <a:r>
                        <a:rPr lang="fr-FR" sz="1600" b="0" strike="noStrike" spc="-1">
                          <a:solidFill>
                            <a:schemeClr val="dk1"/>
                          </a:solidFill>
                          <a:latin typeface="Trebuchet MS"/>
                          <a:ea typeface="Times New Roman"/>
                        </a:rPr>
                        <a:t>A1.1 Mise en place et service des repas</a:t>
                      </a:r>
                      <a:endParaRPr lang="fr-FR" sz="1600" b="0" strike="noStrike" spc="-1">
                        <a:solidFill>
                          <a:srgbClr val="000000"/>
                        </a:solidFill>
                        <a:latin typeface="Arial"/>
                      </a:endParaRPr>
                    </a:p>
                    <a:p>
                      <a:pPr defTabSz="457200">
                        <a:lnSpc>
                          <a:spcPct val="100000"/>
                        </a:lnSpc>
                      </a:pPr>
                      <a:r>
                        <a:rPr lang="fr-FR" sz="1600" b="0" strike="noStrike" spc="-1">
                          <a:solidFill>
                            <a:schemeClr val="dk1"/>
                          </a:solidFill>
                          <a:latin typeface="Trebuchet MS"/>
                          <a:ea typeface="Times New Roman"/>
                        </a:rPr>
                        <a:t>A1.2 Remise en état des matériels et des espaces collectifs </a:t>
                      </a:r>
                      <a:endParaRPr lang="fr-FR" sz="1600" b="0" strike="noStrike" spc="-1">
                        <a:solidFill>
                          <a:srgbClr val="000000"/>
                        </a:solidFill>
                        <a:latin typeface="Arial"/>
                      </a:endParaRPr>
                    </a:p>
                    <a:p>
                      <a:pPr defTabSz="457200">
                        <a:lnSpc>
                          <a:spcPct val="100000"/>
                        </a:lnSpc>
                      </a:pPr>
                      <a:r>
                        <a:rPr lang="fr-FR" sz="1600" b="0" strike="noStrike" spc="-1">
                          <a:solidFill>
                            <a:schemeClr val="dk1"/>
                          </a:solidFill>
                          <a:latin typeface="Trebuchet MS"/>
                          <a:ea typeface="Times New Roman"/>
                        </a:rPr>
                        <a:t>A1.3 Entretien du linge</a:t>
                      </a:r>
                      <a:endParaRPr lang="fr-FR" sz="16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B4C6E7"/>
                    </a:solidFill>
                  </a:tcPr>
                </a:tc>
                <a:tc>
                  <a:txBody>
                    <a:bodyPr/>
                    <a:lstStyle/>
                    <a:p>
                      <a:pPr defTabSz="457200">
                        <a:lnSpc>
                          <a:spcPct val="100000"/>
                        </a:lnSpc>
                      </a:pPr>
                      <a:r>
                        <a:rPr lang="fr-FR" sz="1600" b="0" strike="noStrike" spc="-1">
                          <a:solidFill>
                            <a:schemeClr val="dk1"/>
                          </a:solidFill>
                          <a:latin typeface="Trebuchet MS"/>
                          <a:ea typeface="Times New Roman"/>
                        </a:rPr>
                        <a:t>Bloc 1</a:t>
                      </a:r>
                      <a:endParaRPr lang="fr-FR" sz="16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B4C6E7"/>
                    </a:solidFill>
                  </a:tcPr>
                </a:tc>
                <a:tc>
                  <a:txBody>
                    <a:bodyPr/>
                    <a:lstStyle/>
                    <a:p>
                      <a:pPr defTabSz="914400">
                        <a:lnSpc>
                          <a:spcPct val="100000"/>
                        </a:lnSpc>
                        <a:tabLst>
                          <a:tab pos="0" algn="l"/>
                        </a:tabLst>
                      </a:pPr>
                      <a:r>
                        <a:rPr lang="fr-FR" sz="1600" b="1" strike="noStrike" spc="-1">
                          <a:solidFill>
                            <a:srgbClr val="000000"/>
                          </a:solidFill>
                          <a:latin typeface="Trebuchet MS"/>
                          <a:ea typeface="Times New Roman"/>
                        </a:rPr>
                        <a:t>EP1 – Services et entretien dans l’environnement collectif de la personne</a:t>
                      </a:r>
                      <a:endParaRPr lang="fr-FR" sz="16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B4C6E7"/>
                    </a:solidFill>
                  </a:tcPr>
                </a:tc>
                <a:tc>
                  <a:txBody>
                    <a:bodyPr/>
                    <a:lstStyle/>
                    <a:p>
                      <a:pPr algn="ctr" defTabSz="457200">
                        <a:lnSpc>
                          <a:spcPct val="100000"/>
                        </a:lnSpc>
                      </a:pPr>
                      <a:r>
                        <a:rPr lang="fr-FR" sz="1600" b="0" strike="noStrike" spc="-1">
                          <a:solidFill>
                            <a:schemeClr val="dk1"/>
                          </a:solidFill>
                          <a:latin typeface="Trebuchet MS"/>
                          <a:ea typeface="Times New Roman"/>
                        </a:rPr>
                        <a:t>6</a:t>
                      </a:r>
                      <a:endParaRPr lang="fr-FR" sz="16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B4C6E7"/>
                    </a:solidFill>
                  </a:tcPr>
                </a:tc>
                <a:extLst>
                  <a:ext uri="{0D108BD9-81ED-4DB2-BD59-A6C34878D82A}">
                    <a16:rowId xmlns:a16="http://schemas.microsoft.com/office/drawing/2014/main" val="10001"/>
                  </a:ext>
                </a:extLst>
              </a:tr>
              <a:tr h="980640">
                <a:tc>
                  <a:txBody>
                    <a:bodyPr/>
                    <a:lstStyle/>
                    <a:p>
                      <a:pPr defTabSz="457200">
                        <a:lnSpc>
                          <a:spcPct val="100000"/>
                        </a:lnSpc>
                        <a:spcBef>
                          <a:spcPts val="601"/>
                        </a:spcBef>
                      </a:pPr>
                      <a:r>
                        <a:rPr lang="fr-FR" sz="1600" b="1" u="sng" strike="noStrike" spc="-1">
                          <a:solidFill>
                            <a:schemeClr val="dk1"/>
                          </a:solidFill>
                          <a:uFillTx/>
                          <a:latin typeface="Trebuchet MS"/>
                          <a:ea typeface="Times New Roman"/>
                        </a:rPr>
                        <a:t>Pôle 2</a:t>
                      </a:r>
                      <a:r>
                        <a:rPr lang="fr-FR" sz="1600" b="1" strike="noStrike" spc="-1">
                          <a:solidFill>
                            <a:schemeClr val="dk1"/>
                          </a:solidFill>
                          <a:latin typeface="Trebuchet MS"/>
                          <a:ea typeface="Times New Roman"/>
                        </a:rPr>
                        <a:t> : </a:t>
                      </a:r>
                      <a:endParaRPr lang="fr-FR" sz="1600" b="0" strike="noStrike" spc="-1">
                        <a:solidFill>
                          <a:srgbClr val="000000"/>
                        </a:solidFill>
                        <a:latin typeface="Arial"/>
                      </a:endParaRPr>
                    </a:p>
                    <a:p>
                      <a:pPr defTabSz="457200">
                        <a:lnSpc>
                          <a:spcPct val="100000"/>
                        </a:lnSpc>
                        <a:spcBef>
                          <a:spcPts val="601"/>
                        </a:spcBef>
                      </a:pPr>
                      <a:r>
                        <a:rPr lang="fr-FR" sz="1600" b="1" strike="noStrike" spc="-1">
                          <a:solidFill>
                            <a:schemeClr val="dk1"/>
                          </a:solidFill>
                          <a:latin typeface="Trebuchet MS"/>
                          <a:ea typeface="Times New Roman"/>
                        </a:rPr>
                        <a:t>Promotion de l’autonomie de la personne dans son espace privé </a:t>
                      </a:r>
                      <a:endParaRPr lang="fr-FR" sz="16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5E0B3"/>
                    </a:solidFill>
                  </a:tcPr>
                </a:tc>
                <a:tc>
                  <a:txBody>
                    <a:bodyPr/>
                    <a:lstStyle/>
                    <a:p>
                      <a:pPr defTabSz="914400">
                        <a:lnSpc>
                          <a:spcPct val="100000"/>
                        </a:lnSpc>
                      </a:pPr>
                      <a:r>
                        <a:rPr lang="fr-FR" sz="1600" b="0" strike="noStrike" spc="-1">
                          <a:solidFill>
                            <a:schemeClr val="dk1"/>
                          </a:solidFill>
                          <a:latin typeface="Trebuchet MS"/>
                          <a:ea typeface="Times New Roman"/>
                        </a:rPr>
                        <a:t>A2.1 Promotion de l’autonomie dans les actes essentiels de la vie quotidienne</a:t>
                      </a:r>
                      <a:endParaRPr lang="fr-FR" sz="1600" b="0" strike="noStrike" spc="-1">
                        <a:solidFill>
                          <a:srgbClr val="000000"/>
                        </a:solidFill>
                        <a:latin typeface="Arial"/>
                      </a:endParaRPr>
                    </a:p>
                    <a:p>
                      <a:pPr defTabSz="914400">
                        <a:lnSpc>
                          <a:spcPct val="100000"/>
                        </a:lnSpc>
                      </a:pPr>
                      <a:r>
                        <a:rPr lang="fr-FR" sz="1600" b="0" strike="noStrike" spc="-1">
                          <a:solidFill>
                            <a:schemeClr val="dk1"/>
                          </a:solidFill>
                          <a:latin typeface="Trebuchet MS"/>
                          <a:ea typeface="Times New Roman"/>
                        </a:rPr>
                        <a:t>A2.2 Entretien et personnalisation de la sphère privée</a:t>
                      </a:r>
                      <a:endParaRPr lang="fr-FR" sz="16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5E0B3"/>
                    </a:solidFill>
                  </a:tcPr>
                </a:tc>
                <a:tc>
                  <a:txBody>
                    <a:bodyPr/>
                    <a:lstStyle/>
                    <a:p>
                      <a:pPr defTabSz="914400">
                        <a:lnSpc>
                          <a:spcPct val="100000"/>
                        </a:lnSpc>
                        <a:tabLst>
                          <a:tab pos="0" algn="l"/>
                        </a:tabLst>
                      </a:pPr>
                      <a:r>
                        <a:rPr lang="fr-FR" sz="1600" b="0" strike="noStrike" spc="-1">
                          <a:solidFill>
                            <a:schemeClr val="dk1"/>
                          </a:solidFill>
                          <a:latin typeface="Trebuchet MS"/>
                          <a:ea typeface="Times New Roman"/>
                        </a:rPr>
                        <a:t>Bloc 2</a:t>
                      </a:r>
                      <a:endParaRPr lang="fr-FR" sz="16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5E0B3"/>
                    </a:solidFill>
                  </a:tcPr>
                </a:tc>
                <a:tc>
                  <a:txBody>
                    <a:bodyPr/>
                    <a:lstStyle/>
                    <a:p>
                      <a:pPr defTabSz="914400">
                        <a:lnSpc>
                          <a:spcPct val="100000"/>
                        </a:lnSpc>
                        <a:tabLst>
                          <a:tab pos="0" algn="l"/>
                        </a:tabLst>
                      </a:pPr>
                      <a:r>
                        <a:rPr lang="fr-FR" sz="1600" b="1" strike="noStrike" spc="-1">
                          <a:solidFill>
                            <a:srgbClr val="000000"/>
                          </a:solidFill>
                          <a:latin typeface="Trebuchet MS"/>
                          <a:ea typeface="Times New Roman"/>
                        </a:rPr>
                        <a:t>EP2 – Promotion de l’autonomie de la personne dans son espace privé </a:t>
                      </a:r>
                      <a:endParaRPr lang="fr-FR" sz="16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5E0B3"/>
                    </a:solidFill>
                  </a:tcPr>
                </a:tc>
                <a:tc>
                  <a:txBody>
                    <a:bodyPr/>
                    <a:lstStyle/>
                    <a:p>
                      <a:pPr algn="ctr" defTabSz="914400">
                        <a:lnSpc>
                          <a:spcPct val="100000"/>
                        </a:lnSpc>
                        <a:tabLst>
                          <a:tab pos="0" algn="l"/>
                        </a:tabLst>
                      </a:pPr>
                      <a:r>
                        <a:rPr lang="fr-FR" sz="1600" b="0" strike="noStrike" spc="-1">
                          <a:solidFill>
                            <a:schemeClr val="dk1"/>
                          </a:solidFill>
                          <a:latin typeface="Trebuchet MS"/>
                          <a:ea typeface="Times New Roman"/>
                        </a:rPr>
                        <a:t>6</a:t>
                      </a:r>
                      <a:endParaRPr lang="fr-FR" sz="1600" b="0" strike="noStrike" spc="-1">
                        <a:solidFill>
                          <a:srgbClr val="000000"/>
                        </a:solidFill>
                        <a:latin typeface="Arial"/>
                      </a:endParaRPr>
                    </a:p>
                  </a:txBody>
                  <a:tcPr marL="68400" marR="68400" anchor="ctr">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C5E0B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Google Shape;123;p4"/>
          <p:cNvPicPr/>
          <p:nvPr/>
        </p:nvPicPr>
        <p:blipFill>
          <a:blip r:embed="rId2"/>
          <a:stretch/>
        </p:blipFill>
        <p:spPr>
          <a:xfrm>
            <a:off x="0" y="21600"/>
            <a:ext cx="1720080" cy="1272960"/>
          </a:xfrm>
          <a:prstGeom prst="rect">
            <a:avLst/>
          </a:prstGeom>
          <a:ln w="0">
            <a:noFill/>
          </a:ln>
        </p:spPr>
      </p:pic>
      <p:sp>
        <p:nvSpPr>
          <p:cNvPr id="350" name="Titre 1"/>
          <p:cNvSpPr/>
          <p:nvPr/>
        </p:nvSpPr>
        <p:spPr>
          <a:xfrm>
            <a:off x="860400" y="1027800"/>
            <a:ext cx="10210320" cy="132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457200">
              <a:lnSpc>
                <a:spcPct val="100000"/>
              </a:lnSpc>
            </a:pPr>
            <a:r>
              <a:rPr lang="fr-FR" sz="5400" b="1" i="1" strike="noStrike" spc="-1" dirty="0">
                <a:solidFill>
                  <a:schemeClr val="accent1">
                    <a:lumMod val="50000"/>
                  </a:schemeClr>
                </a:solidFill>
                <a:latin typeface="Arial"/>
              </a:rPr>
              <a:t>CAP Agent Accompagnant au Grand-Âge</a:t>
            </a:r>
            <a:endParaRPr lang="fr-FR" sz="5400" b="0" strike="noStrike" spc="-1" dirty="0">
              <a:solidFill>
                <a:srgbClr val="000000"/>
              </a:solidFill>
              <a:latin typeface="Arial"/>
            </a:endParaRPr>
          </a:p>
          <a:p>
            <a:pPr algn="ctr" defTabSz="457200">
              <a:lnSpc>
                <a:spcPct val="100000"/>
              </a:lnSpc>
            </a:pPr>
            <a:br>
              <a:rPr sz="5400" dirty="0"/>
            </a:br>
            <a:r>
              <a:rPr lang="fr-FR" sz="5400" b="1" strike="noStrike" spc="-1" dirty="0">
                <a:solidFill>
                  <a:srgbClr val="000000"/>
                </a:solidFill>
                <a:latin typeface="Trebuchet MS"/>
                <a:ea typeface="Times New Roman"/>
              </a:rPr>
              <a:t>EP1 – Services et entretien dans l’environnement collectif de la personne</a:t>
            </a:r>
            <a:endParaRPr lang="fr-FR" sz="5400" b="0" strike="noStrike" spc="-1" dirty="0">
              <a:solidFill>
                <a:srgbClr val="000000"/>
              </a:solidFill>
              <a:latin typeface="Arial"/>
            </a:endParaRPr>
          </a:p>
          <a:p>
            <a:pPr algn="ctr" defTabSz="457200">
              <a:lnSpc>
                <a:spcPct val="100000"/>
              </a:lnSpc>
            </a:pPr>
            <a:endParaRPr lang="fr-FR" sz="5400" b="0" strike="noStrike" spc="-1" dirty="0">
              <a:solidFill>
                <a:srgbClr val="000000"/>
              </a:solidFill>
              <a:latin typeface="Arial"/>
            </a:endParaRPr>
          </a:p>
        </p:txBody>
      </p:sp>
    </p:spTree>
  </p:cSld>
  <p:clrMapOvr>
    <a:masterClrMapping/>
  </p:clrMapOvr>
</p:sld>
</file>

<file path=ppt/theme/theme1.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0.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1.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2.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3.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4.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5.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6.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7.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8.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19.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3.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4.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5.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6.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7.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8.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9.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5351</Words>
  <Application>Microsoft Office PowerPoint</Application>
  <PresentationFormat>Grand écran</PresentationFormat>
  <Paragraphs>624</Paragraphs>
  <Slides>55</Slides>
  <Notes>2</Notes>
  <HiddenSlides>0</HiddenSlides>
  <MMClips>0</MMClips>
  <ScaleCrop>false</ScaleCrop>
  <HeadingPairs>
    <vt:vector size="8" baseType="variant">
      <vt:variant>
        <vt:lpstr>Polices utilisées</vt:lpstr>
      </vt:variant>
      <vt:variant>
        <vt:i4>11</vt:i4>
      </vt:variant>
      <vt:variant>
        <vt:lpstr>Thème</vt:lpstr>
      </vt:variant>
      <vt:variant>
        <vt:i4>18</vt:i4>
      </vt:variant>
      <vt:variant>
        <vt:lpstr>Serveurs OLE incorporés</vt:lpstr>
      </vt:variant>
      <vt:variant>
        <vt:i4>1</vt:i4>
      </vt:variant>
      <vt:variant>
        <vt:lpstr>Titres des diapositives</vt:lpstr>
      </vt:variant>
      <vt:variant>
        <vt:i4>55</vt:i4>
      </vt:variant>
    </vt:vector>
  </HeadingPairs>
  <TitlesOfParts>
    <vt:vector size="85" baseType="lpstr">
      <vt:lpstr>Aptos</vt:lpstr>
      <vt:lpstr>Arial</vt:lpstr>
      <vt:lpstr>Baskerville Old Face</vt:lpstr>
      <vt:lpstr>Calibri</vt:lpstr>
      <vt:lpstr>Century Gothic</vt:lpstr>
      <vt:lpstr>OpenSymbol</vt:lpstr>
      <vt:lpstr>Symbol</vt:lpstr>
      <vt:lpstr>Times New Roman</vt:lpstr>
      <vt:lpstr>Trebuchet MS</vt:lpstr>
      <vt:lpstr>Wingdings</vt:lpstr>
      <vt:lpstr>Wingdings 3</vt:lpstr>
      <vt:lpstr>Facette</vt:lpstr>
      <vt:lpstr>Facette</vt:lpstr>
      <vt:lpstr>Facette</vt:lpstr>
      <vt:lpstr>Facette</vt:lpstr>
      <vt:lpstr>Facette</vt:lpstr>
      <vt:lpstr>Facette</vt:lpstr>
      <vt:lpstr>Facette</vt:lpstr>
      <vt:lpstr>Facette</vt:lpstr>
      <vt:lpstr>Facette</vt:lpstr>
      <vt:lpstr>Facette</vt:lpstr>
      <vt:lpstr>Facette</vt:lpstr>
      <vt:lpstr>Facette</vt:lpstr>
      <vt:lpstr>Facette</vt:lpstr>
      <vt:lpstr>Facette</vt:lpstr>
      <vt:lpstr>Facette</vt:lpstr>
      <vt:lpstr>Facette</vt:lpstr>
      <vt:lpstr>Facette</vt:lpstr>
      <vt:lpstr>Facette</vt:lpstr>
      <vt:lpstr>Microsoft Excel Worksheet</vt:lpstr>
      <vt:lpstr>Présentation PowerPoint</vt:lpstr>
      <vt:lpstr>La carte des formations dans l’académie de Bordeaux  Rentrée 2025</vt:lpstr>
      <vt:lpstr>CAP AAGA poursuites d’études envisagées : </vt:lpstr>
      <vt:lpstr>Qualifications STMS 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Compétences du Pôle 2 (1/2)   </vt:lpstr>
      <vt:lpstr>Compétences du Pôle 2 (2/2)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Mat</dc:creator>
  <dc:description/>
  <cp:lastModifiedBy>thierry baboeuf</cp:lastModifiedBy>
  <cp:revision>78</cp:revision>
  <dcterms:created xsi:type="dcterms:W3CDTF">2024-03-03T22:52:49Z</dcterms:created>
  <dcterms:modified xsi:type="dcterms:W3CDTF">2025-05-14T11:33:38Z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Grand écran</vt:lpwstr>
  </property>
  <property fmtid="{D5CDD505-2E9C-101B-9397-08002B2CF9AE}" pid="4" name="Slides">
    <vt:i4>48</vt:i4>
  </property>
</Properties>
</file>