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1" r:id="rId2"/>
    <p:sldId id="256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1"/>
  </p:normalViewPr>
  <p:slideViewPr>
    <p:cSldViewPr snapToGrid="0">
      <p:cViewPr varScale="1">
        <p:scale>
          <a:sx n="110" d="100"/>
          <a:sy n="110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3FE64-A3C1-3344-BB31-707FCF771FE4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DEB65-84E0-1948-ABBD-8A4BD9E24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61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70078-EC22-8640-947E-AE607CC57DFD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75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70A41-3FCF-8A4C-A4A0-A905A76D3E73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1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06D9-26D0-DB4B-9674-7D4B10B79843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52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0F8-1AEF-0944-971D-B34FB799559B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448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F347-C44B-1545-B551-BB2DE6828B86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7668-9D34-6141-9431-DFB54FC26A9E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192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EE84F-5550-2F48-91B6-24ACEA65EB19}" type="datetime1">
              <a:rPr lang="fr-FR" smtClean="0"/>
              <a:t>17/10/2024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6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FD2-A7CF-0D4F-94C5-1ABD8A932074}" type="datetime1">
              <a:rPr lang="fr-FR" smtClean="0"/>
              <a:t>17/10/2024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41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EC94-A55D-EB47-87BD-7416B8586F3B}" type="datetime1">
              <a:rPr lang="fr-FR" smtClean="0"/>
              <a:t>17/10/2024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94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8F93-A98F-A64F-B2C6-D95B09EF04A3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94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CE6E-9FAC-C243-A73E-682BE9B53F73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4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67690-0088-4840-85D3-905D8F00259B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7EED-28C3-DF4A-A86C-5C18C83C9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1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198B8-1B27-077A-647D-99A054D4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688" y="1620198"/>
            <a:ext cx="8310623" cy="2419660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rgbClr val="0070C0"/>
                </a:solidFill>
              </a:rPr>
              <a:t>Automatismes et esprit critique</a:t>
            </a:r>
            <a:br>
              <a:rPr lang="fr-FR" sz="4800" b="1" dirty="0">
                <a:solidFill>
                  <a:srgbClr val="0070C0"/>
                </a:solidFill>
              </a:rPr>
            </a:br>
            <a:br>
              <a:rPr lang="fr-FR" sz="4800" b="1" dirty="0">
                <a:solidFill>
                  <a:srgbClr val="0070C0"/>
                </a:solidFill>
              </a:rPr>
            </a:br>
            <a:r>
              <a:rPr lang="fr-FR" sz="4800" b="1" dirty="0">
                <a:solidFill>
                  <a:srgbClr val="0070C0"/>
                </a:solidFill>
              </a:rPr>
              <a:t>Série 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A4AA45-A6C5-1F6A-0DDA-92B35C2C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57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3EA328-D988-B42A-62C2-9BFB8CCD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34FC03-F3C1-C00F-418E-4AD189299640}"/>
              </a:ext>
            </a:extLst>
          </p:cNvPr>
          <p:cNvSpPr txBox="1"/>
          <p:nvPr/>
        </p:nvSpPr>
        <p:spPr>
          <a:xfrm>
            <a:off x="861646" y="131702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C42D24-6735-D9F8-9496-8003E0614230}"/>
              </a:ext>
            </a:extLst>
          </p:cNvPr>
          <p:cNvSpPr txBox="1"/>
          <p:nvPr/>
        </p:nvSpPr>
        <p:spPr>
          <a:xfrm>
            <a:off x="6986954" y="5627077"/>
            <a:ext cx="1887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pic>
        <p:nvPicPr>
          <p:cNvPr id="10" name="Image 9" descr="Une image contenant texte, capture d’écran, Police, diagramme&#10;&#10;Description générée automatiquement">
            <a:extLst>
              <a:ext uri="{FF2B5EF4-FFF2-40B4-BE49-F238E27FC236}">
                <a16:creationId xmlns:a16="http://schemas.microsoft.com/office/drawing/2014/main" id="{50911104-C6FC-F0C6-A551-DF2587814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728" y="845587"/>
            <a:ext cx="6839226" cy="578838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352B958-A490-6DB4-4A84-1109F4DD8758}"/>
              </a:ext>
            </a:extLst>
          </p:cNvPr>
          <p:cNvSpPr txBox="1"/>
          <p:nvPr/>
        </p:nvSpPr>
        <p:spPr>
          <a:xfrm>
            <a:off x="3141783" y="457867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</p:spTree>
    <p:extLst>
      <p:ext uri="{BB962C8B-B14F-4D97-AF65-F5344CB8AC3E}">
        <p14:creationId xmlns:p14="http://schemas.microsoft.com/office/powerpoint/2010/main" val="1313659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5979-8EEE-4183-8299-DE8DC747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960936-5D24-AB1E-1973-4D7F1C26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3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CCBEE-5493-9DCB-4D95-207D27700284}"/>
              </a:ext>
            </a:extLst>
          </p:cNvPr>
          <p:cNvSpPr txBox="1"/>
          <p:nvPr/>
        </p:nvSpPr>
        <p:spPr>
          <a:xfrm>
            <a:off x="861644" y="145492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2</a:t>
            </a:r>
          </a:p>
        </p:txBody>
      </p:sp>
      <p:pic>
        <p:nvPicPr>
          <p:cNvPr id="8" name="Image 7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EC50C47F-67CB-8145-C680-A51E69941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247" y="1007267"/>
            <a:ext cx="3223505" cy="57766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27EEF1-90EE-AAC4-1BF0-F01877214CB4}"/>
              </a:ext>
            </a:extLst>
          </p:cNvPr>
          <p:cNvSpPr txBox="1"/>
          <p:nvPr/>
        </p:nvSpPr>
        <p:spPr>
          <a:xfrm>
            <a:off x="6986954" y="5627077"/>
            <a:ext cx="1887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DB8219-3C9B-FE94-D692-EFAA8A786FD1}"/>
              </a:ext>
            </a:extLst>
          </p:cNvPr>
          <p:cNvSpPr txBox="1"/>
          <p:nvPr/>
        </p:nvSpPr>
        <p:spPr>
          <a:xfrm>
            <a:off x="3141781" y="545602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</p:spTree>
    <p:extLst>
      <p:ext uri="{BB962C8B-B14F-4D97-AF65-F5344CB8AC3E}">
        <p14:creationId xmlns:p14="http://schemas.microsoft.com/office/powerpoint/2010/main" val="4275746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85979-8EEE-4183-8299-DE8DC7475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B960936-5D24-AB1E-1973-4D7F1C26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4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CCBEE-5493-9DCB-4D95-207D27700284}"/>
              </a:ext>
            </a:extLst>
          </p:cNvPr>
          <p:cNvSpPr txBox="1"/>
          <p:nvPr/>
        </p:nvSpPr>
        <p:spPr>
          <a:xfrm>
            <a:off x="867508" y="105509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27EEF1-90EE-AAC4-1BF0-F01877214CB4}"/>
              </a:ext>
            </a:extLst>
          </p:cNvPr>
          <p:cNvSpPr txBox="1"/>
          <p:nvPr/>
        </p:nvSpPr>
        <p:spPr>
          <a:xfrm>
            <a:off x="7571642" y="855592"/>
            <a:ext cx="1887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pic>
        <p:nvPicPr>
          <p:cNvPr id="5" name="Image 4" descr="Une image contenant texte, habits, chaussures, Appareil de présentation&#10;&#10;Description générée automatiquement">
            <a:extLst>
              <a:ext uri="{FF2B5EF4-FFF2-40B4-BE49-F238E27FC236}">
                <a16:creationId xmlns:a16="http://schemas.microsoft.com/office/drawing/2014/main" id="{DCCE3ED4-4BD9-E6B3-41DD-414A9DECC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01" y="989357"/>
            <a:ext cx="8946735" cy="57631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7C72AC-C82A-619F-D700-03A091195372}"/>
              </a:ext>
            </a:extLst>
          </p:cNvPr>
          <p:cNvSpPr txBox="1"/>
          <p:nvPr/>
        </p:nvSpPr>
        <p:spPr>
          <a:xfrm>
            <a:off x="3141784" y="501649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</p:spTree>
    <p:extLst>
      <p:ext uri="{BB962C8B-B14F-4D97-AF65-F5344CB8AC3E}">
        <p14:creationId xmlns:p14="http://schemas.microsoft.com/office/powerpoint/2010/main" val="272420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3EA328-D988-B42A-62C2-9BFB8CCD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07EED-28C3-DF4A-A86C-5C18C83C9FE3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E34FC03-F3C1-C00F-418E-4AD189299640}"/>
              </a:ext>
            </a:extLst>
          </p:cNvPr>
          <p:cNvSpPr txBox="1"/>
          <p:nvPr/>
        </p:nvSpPr>
        <p:spPr>
          <a:xfrm>
            <a:off x="867508" y="363415"/>
            <a:ext cx="7420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SITUATION 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C42D24-6735-D9F8-9496-8003E0614230}"/>
              </a:ext>
            </a:extLst>
          </p:cNvPr>
          <p:cNvSpPr txBox="1"/>
          <p:nvPr/>
        </p:nvSpPr>
        <p:spPr>
          <a:xfrm>
            <a:off x="6986954" y="6236673"/>
            <a:ext cx="18874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(groupe </a:t>
            </a:r>
            <a:r>
              <a:rPr lang="fr-FR" sz="800" dirty="0" err="1"/>
              <a:t>bevuesmaths</a:t>
            </a:r>
            <a:r>
              <a:rPr lang="fr-FR" sz="800" dirty="0"/>
              <a:t> Facebook)</a:t>
            </a:r>
          </a:p>
        </p:txBody>
      </p:sp>
      <p:pic>
        <p:nvPicPr>
          <p:cNvPr id="12" name="Image 11" descr="Une image contenant texte, capture d’écran, Police, Marque&#10;&#10;Description générée automatiquement">
            <a:extLst>
              <a:ext uri="{FF2B5EF4-FFF2-40B4-BE49-F238E27FC236}">
                <a16:creationId xmlns:a16="http://schemas.microsoft.com/office/drawing/2014/main" id="{FB58ED08-E807-828E-9BF4-28CE1C59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032" y="1225190"/>
            <a:ext cx="8768283" cy="474212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3FA328D-85DE-6C56-776A-3EB555C72815}"/>
              </a:ext>
            </a:extLst>
          </p:cNvPr>
          <p:cNvSpPr txBox="1"/>
          <p:nvPr/>
        </p:nvSpPr>
        <p:spPr>
          <a:xfrm>
            <a:off x="3141784" y="763525"/>
            <a:ext cx="286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Qu’en pensez-vous ?</a:t>
            </a:r>
          </a:p>
        </p:txBody>
      </p:sp>
    </p:spTree>
    <p:extLst>
      <p:ext uri="{BB962C8B-B14F-4D97-AF65-F5344CB8AC3E}">
        <p14:creationId xmlns:p14="http://schemas.microsoft.com/office/powerpoint/2010/main" val="6071151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</TotalTime>
  <Words>53</Words>
  <Application>Microsoft Macintosh PowerPoint</Application>
  <PresentationFormat>Affichage à l'écran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Verdana</vt:lpstr>
      <vt:lpstr>Thème Office</vt:lpstr>
      <vt:lpstr>Automatismes et esprit critique  Série 2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Quitterie Marty</dc:creator>
  <cp:lastModifiedBy>Quitterie Marty</cp:lastModifiedBy>
  <cp:revision>8</cp:revision>
  <dcterms:created xsi:type="dcterms:W3CDTF">2024-02-03T16:56:34Z</dcterms:created>
  <dcterms:modified xsi:type="dcterms:W3CDTF">2024-10-17T16:07:28Z</dcterms:modified>
</cp:coreProperties>
</file>