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1" r:id="rId2"/>
    <p:sldId id="256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10" d="100"/>
          <a:sy n="110" d="100"/>
        </p:scale>
        <p:origin x="1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FE64-A3C1-3344-BB31-707FCF771FE4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DEB65-84E0-1948-ABBD-8A4BD9E24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61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0078-EC22-8640-947E-AE607CC57DFD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77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0A41-3FCF-8A4C-A4A0-A905A76D3E73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71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06D9-26D0-DB4B-9674-7D4B10B79843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52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E0F8-1AEF-0944-971D-B34FB799559B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48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F347-C44B-1545-B551-BB2DE6828B86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7668-9D34-6141-9431-DFB54FC26A9E}" type="datetime1">
              <a:rPr lang="fr-FR" smtClean="0"/>
              <a:t>06/11/2024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19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E84F-5550-2F48-91B6-24ACEA65EB19}" type="datetime1">
              <a:rPr lang="fr-FR" smtClean="0"/>
              <a:t>06/11/2024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16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FD2-A7CF-0D4F-94C5-1ABD8A932074}" type="datetime1">
              <a:rPr lang="fr-FR" smtClean="0"/>
              <a:t>06/11/2024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41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EC94-A55D-EB47-87BD-7416B8586F3B}" type="datetime1">
              <a:rPr lang="fr-FR" smtClean="0"/>
              <a:t>06/11/2024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94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8F93-A98F-A64F-B2C6-D95B09EF04A3}" type="datetime1">
              <a:rPr lang="fr-FR" smtClean="0"/>
              <a:t>06/11/2024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94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CE6E-9FAC-C243-A73E-682BE9B53F73}" type="datetime1">
              <a:rPr lang="fr-FR" smtClean="0"/>
              <a:t>06/11/2024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4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7690-0088-4840-85D3-905D8F00259B}" type="datetime1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41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198B8-1B27-077A-647D-99A054D4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8" y="1620198"/>
            <a:ext cx="8310623" cy="2419660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rgbClr val="0070C0"/>
                </a:solidFill>
              </a:rPr>
              <a:t>Automatismes et esprit critique</a:t>
            </a:r>
            <a:br>
              <a:rPr lang="fr-FR" sz="4800" b="1" dirty="0">
                <a:solidFill>
                  <a:srgbClr val="0070C0"/>
                </a:solidFill>
              </a:rPr>
            </a:br>
            <a:br>
              <a:rPr lang="fr-FR" sz="4800" b="1" dirty="0">
                <a:solidFill>
                  <a:srgbClr val="0070C0"/>
                </a:solidFill>
              </a:rPr>
            </a:br>
            <a:r>
              <a:rPr lang="fr-FR" sz="4800" b="1">
                <a:solidFill>
                  <a:srgbClr val="0070C0"/>
                </a:solidFill>
              </a:rPr>
              <a:t>Série 5</a:t>
            </a:r>
            <a:endParaRPr lang="fr-FR" sz="4800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A4AA45-A6C5-1F6A-0DDA-92B35C2C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57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3EA328-D988-B42A-62C2-9BFB8CCD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34FC03-F3C1-C00F-418E-4AD189299640}"/>
              </a:ext>
            </a:extLst>
          </p:cNvPr>
          <p:cNvSpPr txBox="1"/>
          <p:nvPr/>
        </p:nvSpPr>
        <p:spPr>
          <a:xfrm>
            <a:off x="861646" y="131702"/>
            <a:ext cx="742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 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52B958-A490-6DB4-4A84-1109F4DD8758}"/>
              </a:ext>
            </a:extLst>
          </p:cNvPr>
          <p:cNvSpPr txBox="1"/>
          <p:nvPr/>
        </p:nvSpPr>
        <p:spPr>
          <a:xfrm>
            <a:off x="3141783" y="457867"/>
            <a:ext cx="286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Qu’en pensez-vous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DC7562-F380-93E3-7398-EA6B8ED317FF}"/>
              </a:ext>
            </a:extLst>
          </p:cNvPr>
          <p:cNvSpPr txBox="1"/>
          <p:nvPr/>
        </p:nvSpPr>
        <p:spPr>
          <a:xfrm>
            <a:off x="7373815" y="6140907"/>
            <a:ext cx="16412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/>
              <a:t>(groupe </a:t>
            </a:r>
            <a:r>
              <a:rPr lang="fr-FR" sz="800" dirty="0" err="1"/>
              <a:t>bevuesmaths</a:t>
            </a:r>
            <a:r>
              <a:rPr lang="fr-FR" sz="800" dirty="0"/>
              <a:t> Facebook)</a:t>
            </a:r>
          </a:p>
        </p:txBody>
      </p:sp>
      <p:pic>
        <p:nvPicPr>
          <p:cNvPr id="13" name="Image 12" descr="Une image contenant text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F5A10A5E-919E-BF5E-10D8-20ABC750F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0762" y="982037"/>
            <a:ext cx="4722471" cy="57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5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85979-8EEE-4183-8299-DE8DC7475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B960936-5D24-AB1E-1973-4D7F1C26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FCCBEE-5493-9DCB-4D95-207D27700284}"/>
              </a:ext>
            </a:extLst>
          </p:cNvPr>
          <p:cNvSpPr txBox="1"/>
          <p:nvPr/>
        </p:nvSpPr>
        <p:spPr>
          <a:xfrm>
            <a:off x="861644" y="145492"/>
            <a:ext cx="742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DB8219-3C9B-FE94-D692-EFAA8A786FD1}"/>
              </a:ext>
            </a:extLst>
          </p:cNvPr>
          <p:cNvSpPr txBox="1"/>
          <p:nvPr/>
        </p:nvSpPr>
        <p:spPr>
          <a:xfrm>
            <a:off x="3141781" y="545602"/>
            <a:ext cx="286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Qu’en pensez-vous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8BC656D-88D9-BBA9-7DCF-A7E74661286C}"/>
              </a:ext>
            </a:extLst>
          </p:cNvPr>
          <p:cNvSpPr txBox="1"/>
          <p:nvPr/>
        </p:nvSpPr>
        <p:spPr>
          <a:xfrm>
            <a:off x="7373815" y="6248629"/>
            <a:ext cx="16412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/>
              <a:t>(groupe </a:t>
            </a:r>
            <a:r>
              <a:rPr lang="fr-FR" sz="800" dirty="0" err="1"/>
              <a:t>bevuesmaths</a:t>
            </a:r>
            <a:r>
              <a:rPr lang="fr-FR" sz="800" dirty="0"/>
              <a:t> Facebook)</a:t>
            </a:r>
          </a:p>
        </p:txBody>
      </p:sp>
      <p:pic>
        <p:nvPicPr>
          <p:cNvPr id="13" name="Image 12" descr="Une image contenant texte, capture d’écran, multimédia, affichage&#10;&#10;Description générée automatiquement">
            <a:extLst>
              <a:ext uri="{FF2B5EF4-FFF2-40B4-BE49-F238E27FC236}">
                <a16:creationId xmlns:a16="http://schemas.microsoft.com/office/drawing/2014/main" id="{4FE5AFFC-23F1-C4C0-C3A0-E2101E5C2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36" y="1007267"/>
            <a:ext cx="7211520" cy="52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4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85979-8EEE-4183-8299-DE8DC7475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B960936-5D24-AB1E-1973-4D7F1C26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FCCBEE-5493-9DCB-4D95-207D27700284}"/>
              </a:ext>
            </a:extLst>
          </p:cNvPr>
          <p:cNvSpPr txBox="1"/>
          <p:nvPr/>
        </p:nvSpPr>
        <p:spPr>
          <a:xfrm>
            <a:off x="867508" y="105509"/>
            <a:ext cx="742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 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7C72AC-C82A-619F-D700-03A091195372}"/>
              </a:ext>
            </a:extLst>
          </p:cNvPr>
          <p:cNvSpPr txBox="1"/>
          <p:nvPr/>
        </p:nvSpPr>
        <p:spPr>
          <a:xfrm>
            <a:off x="3141784" y="501649"/>
            <a:ext cx="286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Qu’en pensez-vous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81E4CF-E70B-F2B1-E093-DE1702356814}"/>
              </a:ext>
            </a:extLst>
          </p:cNvPr>
          <p:cNvSpPr txBox="1"/>
          <p:nvPr/>
        </p:nvSpPr>
        <p:spPr>
          <a:xfrm>
            <a:off x="7096023" y="6613754"/>
            <a:ext cx="16412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/>
              <a:t>(groupe </a:t>
            </a:r>
            <a:r>
              <a:rPr lang="fr-FR" sz="800" dirty="0" err="1"/>
              <a:t>bevuesmaths</a:t>
            </a:r>
            <a:r>
              <a:rPr lang="fr-FR" sz="800" dirty="0"/>
              <a:t> Facebook)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66992C7-3F53-3798-EE03-3F39E1227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91" y="963314"/>
            <a:ext cx="7947617" cy="55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083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</TotalTime>
  <Words>42</Words>
  <Application>Microsoft Macintosh PowerPoint</Application>
  <PresentationFormat>Affichage à l'écran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Thème Office</vt:lpstr>
      <vt:lpstr>Automatismes et esprit critique  Série 5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Quitterie Marty</dc:creator>
  <cp:lastModifiedBy>Quitterie Marty</cp:lastModifiedBy>
  <cp:revision>13</cp:revision>
  <dcterms:created xsi:type="dcterms:W3CDTF">2024-02-03T16:56:34Z</dcterms:created>
  <dcterms:modified xsi:type="dcterms:W3CDTF">2024-11-06T20:54:24Z</dcterms:modified>
</cp:coreProperties>
</file>