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88" r:id="rId3"/>
    <p:sldId id="287" r:id="rId4"/>
    <p:sldId id="310" r:id="rId5"/>
    <p:sldId id="292" r:id="rId6"/>
    <p:sldId id="311" r:id="rId7"/>
    <p:sldId id="290" r:id="rId8"/>
    <p:sldId id="312" r:id="rId9"/>
    <p:sldId id="291" r:id="rId10"/>
    <p:sldId id="313" r:id="rId11"/>
    <p:sldId id="309" r:id="rId12"/>
    <p:sldId id="314" r:id="rId13"/>
    <p:sldId id="307" r:id="rId14"/>
    <p:sldId id="315" r:id="rId15"/>
    <p:sldId id="293" r:id="rId16"/>
    <p:sldId id="295" r:id="rId17"/>
    <p:sldId id="317" r:id="rId18"/>
    <p:sldId id="296" r:id="rId19"/>
    <p:sldId id="318" r:id="rId20"/>
    <p:sldId id="298" r:id="rId21"/>
    <p:sldId id="319" r:id="rId22"/>
    <p:sldId id="294" r:id="rId23"/>
    <p:sldId id="321" r:id="rId24"/>
    <p:sldId id="299" r:id="rId25"/>
    <p:sldId id="322" r:id="rId26"/>
    <p:sldId id="300" r:id="rId27"/>
    <p:sldId id="323" r:id="rId28"/>
    <p:sldId id="302" r:id="rId29"/>
    <p:sldId id="303" r:id="rId30"/>
    <p:sldId id="325" r:id="rId31"/>
    <p:sldId id="304" r:id="rId32"/>
    <p:sldId id="326" r:id="rId33"/>
    <p:sldId id="305" r:id="rId34"/>
    <p:sldId id="327" r:id="rId35"/>
    <p:sldId id="306" r:id="rId36"/>
    <p:sldId id="328" r:id="rId37"/>
    <p:sldId id="308" r:id="rId38"/>
    <p:sldId id="329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7DC50-CB6F-4DA4-9A8C-3CF0EBF4C54A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E249-2129-4AAD-8714-1AAE15BAE2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894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7451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156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543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780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6227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130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276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260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93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059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186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3E85-117A-468D-9B17-5084189E1F38}" type="datetimeFigureOut">
              <a:rPr lang="fr-FR" smtClean="0"/>
              <a:pPr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EF8C-86C5-434D-9D59-60524D038B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12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/>
          </a:bodyPr>
          <a:lstStyle/>
          <a:p>
            <a:r>
              <a:rPr lang="fr-FR" sz="7200" dirty="0">
                <a:solidFill>
                  <a:srgbClr val="FF0000"/>
                </a:solidFill>
              </a:rPr>
              <a:t>Automatismes 2</a:t>
            </a:r>
          </a:p>
        </p:txBody>
      </p:sp>
    </p:spTree>
    <p:extLst>
      <p:ext uri="{BB962C8B-B14F-4D97-AF65-F5344CB8AC3E}">
        <p14:creationId xmlns:p14="http://schemas.microsoft.com/office/powerpoint/2010/main" xmlns="" val="328601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7DC1860-0316-7583-A6FB-FBC61527E7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3325" y="2971800"/>
            <a:ext cx="16573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0655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5144ADA-0DD4-EE30-9870-E00AE02BC20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4382" y="2689200"/>
            <a:ext cx="2675236" cy="14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21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CC65956-0B33-A547-B69F-AA8664BE84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5225" y="2862262"/>
            <a:ext cx="17335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763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FE54E391-2876-0328-A026-79EE2445858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4757" y="2770733"/>
            <a:ext cx="2494485" cy="131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8420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B138B07-BBF0-CA8D-ABF2-BD5310370A9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9987" y="2867025"/>
            <a:ext cx="17240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3227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97" y="78873"/>
            <a:ext cx="8229600" cy="1143000"/>
          </a:xfrm>
        </p:spPr>
        <p:txBody>
          <a:bodyPr/>
          <a:lstStyle/>
          <a:p>
            <a:r>
              <a:rPr lang="fr-FR" dirty="0"/>
              <a:t>Séance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1196752"/>
            <a:ext cx="856895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Consigne :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Qu’affichera la console ?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7E8BB02-ECC6-1FA5-31DC-A8B8D33FF8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9512" y="3038475"/>
            <a:ext cx="170497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399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97" y="78873"/>
            <a:ext cx="8229600" cy="1143000"/>
          </a:xfrm>
        </p:spPr>
        <p:txBody>
          <a:bodyPr/>
          <a:lstStyle/>
          <a:p>
            <a:r>
              <a:rPr lang="fr-FR" dirty="0"/>
              <a:t>Séance 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5652E4EB-539B-50C4-30A1-D9D9B5DC3DE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3448" y="2857500"/>
            <a:ext cx="265710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8985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54CB0FE-3C6B-AB23-0C44-5A40C61F15A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981325"/>
            <a:ext cx="16764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3212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97" y="78873"/>
            <a:ext cx="8229600" cy="1143000"/>
          </a:xfrm>
        </p:spPr>
        <p:txBody>
          <a:bodyPr/>
          <a:lstStyle/>
          <a:p>
            <a:r>
              <a:rPr lang="fr-FR" dirty="0"/>
              <a:t>Séance 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BE7FE4B-4E50-64FF-C551-A44E2FF010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7856" y="2739206"/>
            <a:ext cx="3148288" cy="137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446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84F948D0-5986-39F0-019C-7347F26268B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9987" y="2962275"/>
            <a:ext cx="17240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087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97" y="78873"/>
            <a:ext cx="8229600" cy="1143000"/>
          </a:xfrm>
        </p:spPr>
        <p:txBody>
          <a:bodyPr/>
          <a:lstStyle/>
          <a:p>
            <a:r>
              <a:rPr lang="fr-FR" dirty="0"/>
              <a:t>Séance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1196752"/>
            <a:ext cx="856895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Consigne :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Qu’affichera la console ?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C0B7992E-0DEA-88AA-F226-C7A9ABF230C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9512" y="3038475"/>
            <a:ext cx="170497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2993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97" y="78873"/>
            <a:ext cx="8229600" cy="1143000"/>
          </a:xfrm>
        </p:spPr>
        <p:txBody>
          <a:bodyPr/>
          <a:lstStyle/>
          <a:p>
            <a:r>
              <a:rPr lang="fr-FR" dirty="0"/>
              <a:t>Séance 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88FBB143-B1FD-2FB5-A784-A99D52612D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4171" y="2719871"/>
            <a:ext cx="3535657" cy="14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455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EE03956-6EC1-7F8F-B6A0-1A9FEA8D35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5225" y="2981325"/>
            <a:ext cx="17335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7362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7887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Séance 2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69B23E1-D83D-CFDB-4474-F59FE638572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08920"/>
            <a:ext cx="3161982" cy="127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0731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E6C08FF-2017-AF78-996D-AC44258DB6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36912"/>
            <a:ext cx="2590205" cy="14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2177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7887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Séance 2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A1BA414-58A2-98A5-3301-5D02A24607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868" y="2564904"/>
            <a:ext cx="3570263" cy="151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8385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06A3BC8-45F1-D5D8-C7B7-0A662E4B77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50" y="2952750"/>
            <a:ext cx="1714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7809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7887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Séance 2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83F703FD-FD83-46E5-8BDA-3A5AA0E43B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8252" y="2780928"/>
            <a:ext cx="3087496" cy="121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5486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39A4BDC-A658-676D-E29F-14646B3956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50" y="2957512"/>
            <a:ext cx="17145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0299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97" y="78873"/>
            <a:ext cx="8229600" cy="1143000"/>
          </a:xfrm>
        </p:spPr>
        <p:txBody>
          <a:bodyPr/>
          <a:lstStyle/>
          <a:p>
            <a:r>
              <a:rPr lang="fr-FR" dirty="0"/>
              <a:t>Séance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1196752"/>
            <a:ext cx="856895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Consigne :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Qu’affichera la console ?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C19CAE51-CDD4-D7C2-C3E0-4957C138CF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9512" y="3038475"/>
            <a:ext cx="170497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9098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Séance 3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27A950B-96E1-DF94-6DDF-7935CADB8D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3678" y="2780928"/>
            <a:ext cx="289664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99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6F53BCA9-6DDD-A1C8-AF1E-002A210C4B5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492896"/>
            <a:ext cx="3040953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2993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C591870-5F55-2935-846B-420CAE80F03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3806" y="2804356"/>
            <a:ext cx="2316388" cy="124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4752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Séance 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38BA018-4701-D01C-709F-A6DA8C1DA4B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8319" y="2962374"/>
            <a:ext cx="2227361" cy="9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284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4530BC8-616B-7E10-4AB2-85EA0E17DC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957512"/>
            <a:ext cx="16764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904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Séance 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D1E09D5-ADF3-0B41-870E-9B284F01D07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924944"/>
            <a:ext cx="3024863" cy="121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366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86B35B9-AB8B-E416-82A8-D1C0497BA4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3325" y="2962275"/>
            <a:ext cx="16573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63458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Séance 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B1B0767-D83B-BFBD-DB9A-27DADA5091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4143" y="2521598"/>
            <a:ext cx="2455714" cy="162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95517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38FFB96-DD8A-5F52-CF51-0A5F53F436D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50" y="2757487"/>
            <a:ext cx="17145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8461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00697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Séance 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7AABAA9-60F2-7173-BA1B-39C8E4C8C7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5215" y="2799593"/>
            <a:ext cx="2273570" cy="125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72461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93E902E-FDF0-781F-C210-D7A9940093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5225" y="2862262"/>
            <a:ext cx="17335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693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0F41790-6DA0-54DE-760F-1086D973B6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50" y="2976562"/>
            <a:ext cx="17145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517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C869599F-E949-BA6F-2FAD-6755B17EFD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7686" y="2777591"/>
            <a:ext cx="3028627" cy="130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910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35361E6-B8C8-D1F8-7188-97DAAD711BA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5225" y="2981325"/>
            <a:ext cx="17335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714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1ECA0BA-08DE-DEAB-E122-7525F038A82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0049" y="2782354"/>
            <a:ext cx="3103901" cy="129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910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234518-657B-D066-FE5A-07C8C81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7ED3C45-C5C1-A9A7-AB96-F5FD0C74E55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5700" y="2981325"/>
            <a:ext cx="17526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983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B67CA19-DAAC-3085-9EAE-6464AC2D02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6164" y="2784735"/>
            <a:ext cx="3151672" cy="128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91088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53</Words>
  <Application>Microsoft Office PowerPoint</Application>
  <PresentationFormat>Affichage à l'écran (4:3)</PresentationFormat>
  <Paragraphs>35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Office</vt:lpstr>
      <vt:lpstr>Automatismes 2</vt:lpstr>
      <vt:lpstr>Séance 1</vt:lpstr>
      <vt:lpstr>Diapositive 3</vt:lpstr>
      <vt:lpstr>Correction</vt:lpstr>
      <vt:lpstr>Diapositive 5</vt:lpstr>
      <vt:lpstr>Correction</vt:lpstr>
      <vt:lpstr>Diapositive 7</vt:lpstr>
      <vt:lpstr>Correction</vt:lpstr>
      <vt:lpstr>Diapositive 9</vt:lpstr>
      <vt:lpstr>Correction</vt:lpstr>
      <vt:lpstr>Diapositive 11</vt:lpstr>
      <vt:lpstr>Correction</vt:lpstr>
      <vt:lpstr>Diapositive 13</vt:lpstr>
      <vt:lpstr>Correction</vt:lpstr>
      <vt:lpstr>Séance 2</vt:lpstr>
      <vt:lpstr>Séance 2</vt:lpstr>
      <vt:lpstr>Correction</vt:lpstr>
      <vt:lpstr>Séance 2</vt:lpstr>
      <vt:lpstr>Correction</vt:lpstr>
      <vt:lpstr>Séance 2</vt:lpstr>
      <vt:lpstr>Correction</vt:lpstr>
      <vt:lpstr>Diapositive 22</vt:lpstr>
      <vt:lpstr>Correction</vt:lpstr>
      <vt:lpstr>Diapositive 24</vt:lpstr>
      <vt:lpstr>Correction</vt:lpstr>
      <vt:lpstr>Diapositive 26</vt:lpstr>
      <vt:lpstr>Correction</vt:lpstr>
      <vt:lpstr>Séance 3</vt:lpstr>
      <vt:lpstr>Diapositive 29</vt:lpstr>
      <vt:lpstr>Correction</vt:lpstr>
      <vt:lpstr>Diapositive 31</vt:lpstr>
      <vt:lpstr>Correction</vt:lpstr>
      <vt:lpstr>Diapositive 33</vt:lpstr>
      <vt:lpstr>Correction</vt:lpstr>
      <vt:lpstr>Diapositive 35</vt:lpstr>
      <vt:lpstr>Correction</vt:lpstr>
      <vt:lpstr>Diapositive 37</vt:lpstr>
      <vt:lpstr>Correction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Automatismes</dc:title>
  <dc:creator>franck</dc:creator>
  <cp:lastModifiedBy>Windows User</cp:lastModifiedBy>
  <cp:revision>26</cp:revision>
  <dcterms:created xsi:type="dcterms:W3CDTF">2018-05-29T06:24:34Z</dcterms:created>
  <dcterms:modified xsi:type="dcterms:W3CDTF">2023-05-31T13:03:36Z</dcterms:modified>
</cp:coreProperties>
</file>