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7DC50-CB6F-4DA4-9A8C-3CF0EBF4C54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0E249-2129-4AAD-8714-1AAE15BAE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94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3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80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7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60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8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5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6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3E85-117A-468D-9B17-5084189E1F3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2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>
                <a:solidFill>
                  <a:srgbClr val="FF0000"/>
                </a:solidFill>
              </a:rPr>
              <a:t>Automatismes 8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1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9792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0834" r="72446" b="72619"/>
          <a:stretch/>
        </p:blipFill>
        <p:spPr bwMode="auto">
          <a:xfrm>
            <a:off x="3611346" y="2636912"/>
            <a:ext cx="2425364" cy="64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1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/>
              <a:t>Séance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321779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 </a:t>
            </a:r>
          </a:p>
          <a:p>
            <a:r>
              <a:rPr lang="fr-FR" dirty="0"/>
              <a:t>Dire « en français » puis écrire en pseudo code l’extrait d’algorithme écrit en langage Python</a:t>
            </a:r>
          </a:p>
        </p:txBody>
      </p:sp>
    </p:spTree>
    <p:extLst>
      <p:ext uri="{BB962C8B-B14F-4D97-AF65-F5344CB8AC3E}">
        <p14:creationId xmlns:p14="http://schemas.microsoft.com/office/powerpoint/2010/main" val="279165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9792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 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0455" r="61403" b="67460"/>
          <a:stretch/>
        </p:blipFill>
        <p:spPr bwMode="auto">
          <a:xfrm>
            <a:off x="2915816" y="2276871"/>
            <a:ext cx="3654391" cy="10117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0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9792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 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4682" r="47793" b="73034"/>
          <a:stretch/>
        </p:blipFill>
        <p:spPr bwMode="auto">
          <a:xfrm>
            <a:off x="2051720" y="2654142"/>
            <a:ext cx="5268686" cy="89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9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4204" r="50000" b="55357"/>
          <a:stretch/>
        </p:blipFill>
        <p:spPr bwMode="auto">
          <a:xfrm>
            <a:off x="2267744" y="2152401"/>
            <a:ext cx="4967061" cy="22266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83768" y="55703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 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8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/>
              <a:t>Séance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 </a:t>
            </a:r>
          </a:p>
          <a:p>
            <a:r>
              <a:rPr lang="fr-FR" dirty="0"/>
              <a:t>Dire « en français » puis écrire en pseudo code l’extrait d’algorithme écrit en langage Python</a:t>
            </a:r>
          </a:p>
        </p:txBody>
      </p:sp>
    </p:spTree>
    <p:extLst>
      <p:ext uri="{BB962C8B-B14F-4D97-AF65-F5344CB8AC3E}">
        <p14:creationId xmlns:p14="http://schemas.microsoft.com/office/powerpoint/2010/main" val="72735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22159" r="68654" b="59524"/>
          <a:stretch/>
        </p:blipFill>
        <p:spPr bwMode="auto">
          <a:xfrm>
            <a:off x="3131840" y="1772816"/>
            <a:ext cx="3880660" cy="20240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/>
              <a:t>Séance 4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220" y="1294070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 </a:t>
            </a:r>
          </a:p>
          <a:p>
            <a:r>
              <a:rPr lang="fr-FR" dirty="0"/>
              <a:t>Dire « en français » puis écrire en pseudo code l’extrait d’algorithme écrit en langage Python</a:t>
            </a:r>
          </a:p>
        </p:txBody>
      </p:sp>
    </p:spTree>
    <p:extLst>
      <p:ext uri="{BB962C8B-B14F-4D97-AF65-F5344CB8AC3E}">
        <p14:creationId xmlns:p14="http://schemas.microsoft.com/office/powerpoint/2010/main" val="128381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13826" r="60176" b="64087"/>
          <a:stretch/>
        </p:blipFill>
        <p:spPr bwMode="auto">
          <a:xfrm>
            <a:off x="2627784" y="1988840"/>
            <a:ext cx="4187813" cy="1872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9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/>
              <a:t>Séance 5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 </a:t>
            </a:r>
          </a:p>
          <a:p>
            <a:r>
              <a:rPr lang="fr-FR" dirty="0"/>
              <a:t>Dire/écrire « en français » l’extrait d’algorithme écrit en pseudo code ou en langage Python</a:t>
            </a:r>
          </a:p>
        </p:txBody>
      </p:sp>
    </p:spTree>
    <p:extLst>
      <p:ext uri="{BB962C8B-B14F-4D97-AF65-F5344CB8AC3E}">
        <p14:creationId xmlns:p14="http://schemas.microsoft.com/office/powerpoint/2010/main" val="739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/>
              <a:t>Séance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 </a:t>
            </a:r>
          </a:p>
          <a:p>
            <a:r>
              <a:rPr lang="fr-FR" dirty="0"/>
              <a:t>Dire/écrire « en français » l’extrait d’algorithme écrit en pseudo code ou en langage Python</a:t>
            </a:r>
          </a:p>
        </p:txBody>
      </p:sp>
    </p:spTree>
    <p:extLst>
      <p:ext uri="{BB962C8B-B14F-4D97-AF65-F5344CB8AC3E}">
        <p14:creationId xmlns:p14="http://schemas.microsoft.com/office/powerpoint/2010/main" val="421491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13637" r="64415" b="51786"/>
          <a:stretch/>
        </p:blipFill>
        <p:spPr bwMode="auto">
          <a:xfrm>
            <a:off x="3059832" y="1412776"/>
            <a:ext cx="3400151" cy="2808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19872" y="209197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←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5486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code 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19872" y="209197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← x +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5486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code 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7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47864" y="209197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←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← </a:t>
            </a:r>
            <a:r>
              <a:rPr lang="fr-F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5486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code 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/>
              <a:t>Séance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 </a:t>
            </a:r>
          </a:p>
          <a:p>
            <a:r>
              <a:rPr lang="fr-FR" dirty="0"/>
              <a:t>Dire/écrire « en français » l’extrait d’algorithme écrit en pseudo code ou en langage Python</a:t>
            </a:r>
          </a:p>
        </p:txBody>
      </p:sp>
    </p:spTree>
    <p:extLst>
      <p:ext uri="{BB962C8B-B14F-4D97-AF65-F5344CB8AC3E}">
        <p14:creationId xmlns:p14="http://schemas.microsoft.com/office/powerpoint/2010/main" val="77583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15816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t="22888" r="78420" b="72866"/>
          <a:stretch/>
        </p:blipFill>
        <p:spPr bwMode="auto">
          <a:xfrm>
            <a:off x="3422072" y="2348880"/>
            <a:ext cx="2696309" cy="864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2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15816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21212" r="77590" b="71032"/>
          <a:stretch/>
        </p:blipFill>
        <p:spPr bwMode="auto">
          <a:xfrm>
            <a:off x="3492520" y="2560890"/>
            <a:ext cx="2104784" cy="10841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22024" r="72558" b="72619"/>
          <a:stretch/>
        </p:blipFill>
        <p:spPr bwMode="auto">
          <a:xfrm>
            <a:off x="3206762" y="2610838"/>
            <a:ext cx="3280370" cy="72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99792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 Python:</a:t>
            </a:r>
            <a:endParaRPr lang="fr-FR" sz="4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640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72</Words>
  <Application>Microsoft Office PowerPoint</Application>
  <PresentationFormat>Affichage à l'écran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Thème Office</vt:lpstr>
      <vt:lpstr>Automatismes 8</vt:lpstr>
      <vt:lpstr>Séance 1</vt:lpstr>
      <vt:lpstr>Présentation PowerPoint</vt:lpstr>
      <vt:lpstr>Présentation PowerPoint</vt:lpstr>
      <vt:lpstr>Présentation PowerPoint</vt:lpstr>
      <vt:lpstr>Séance 2</vt:lpstr>
      <vt:lpstr>Présentation PowerPoint</vt:lpstr>
      <vt:lpstr>Présentation PowerPoint</vt:lpstr>
      <vt:lpstr>Présentation PowerPoint</vt:lpstr>
      <vt:lpstr>Présentation PowerPoint</vt:lpstr>
      <vt:lpstr>Séance 3</vt:lpstr>
      <vt:lpstr>Présentation PowerPoint</vt:lpstr>
      <vt:lpstr>Présentation PowerPoint</vt:lpstr>
      <vt:lpstr>Présentation PowerPoint</vt:lpstr>
      <vt:lpstr>Séance 3</vt:lpstr>
      <vt:lpstr>Présentation PowerPoint</vt:lpstr>
      <vt:lpstr>Séance 4</vt:lpstr>
      <vt:lpstr>Présentation PowerPoint</vt:lpstr>
      <vt:lpstr>Séance 5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Automatismes</dc:title>
  <dc:creator>franck</dc:creator>
  <cp:lastModifiedBy>Benoit Lafargue</cp:lastModifiedBy>
  <cp:revision>17</cp:revision>
  <dcterms:created xsi:type="dcterms:W3CDTF">2018-05-29T06:24:34Z</dcterms:created>
  <dcterms:modified xsi:type="dcterms:W3CDTF">2018-06-01T13:08:01Z</dcterms:modified>
</cp:coreProperties>
</file>