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0" r:id="rId9"/>
    <p:sldId id="261" r:id="rId10"/>
    <p:sldId id="268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7DC50-CB6F-4DA4-9A8C-3CF0EBF4C54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0E249-2129-4AAD-8714-1AAE15BAE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94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1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80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7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6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3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5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6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3E85-117A-468D-9B17-5084189E1F38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EF8C-86C5-434D-9D59-60524D038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28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Automatismes 5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 smtClean="0"/>
              <a:t>Séance </a:t>
            </a:r>
            <a:r>
              <a:rPr lang="fr-FR" dirty="0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064896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Ecrire un algorithme qui  donne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table de multiplication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12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à 12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 smtClean="0"/>
              <a:t>Séance </a:t>
            </a:r>
            <a:r>
              <a:rPr lang="fr-FR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208912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ci-dessous.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résultat sera affiché si on entre dans la console flash(4) ?             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8453" r="54710" b="59524"/>
          <a:stretch/>
        </p:blipFill>
        <p:spPr bwMode="auto">
          <a:xfrm>
            <a:off x="2290082" y="3212976"/>
            <a:ext cx="4064000" cy="16110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 smtClean="0"/>
              <a:t>Séance 1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le programme ci-dessous écrit en langage Python.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Qu’ affichera le programme après son exécution 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21800" r="61849" b="67232"/>
          <a:stretch/>
        </p:blipFill>
        <p:spPr bwMode="auto">
          <a:xfrm>
            <a:off x="2555776" y="3068960"/>
            <a:ext cx="3829712" cy="893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47667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le programme ci-dessous écrit en langage Python.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Qu’affichera le programme après son exécution 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6" t="21401" r="60398" b="68056"/>
          <a:stretch/>
        </p:blipFill>
        <p:spPr bwMode="auto">
          <a:xfrm>
            <a:off x="2266392" y="2924944"/>
            <a:ext cx="4032942" cy="864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47667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considère le programme ci-dessous écrit en langage Python.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Qu’affichera le programme après son exécution 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21428" r="57610" b="67262"/>
          <a:stretch/>
        </p:blipFill>
        <p:spPr bwMode="auto">
          <a:xfrm>
            <a:off x="2555776" y="2924944"/>
            <a:ext cx="3860800" cy="827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 smtClean="0"/>
              <a:t>Séance </a:t>
            </a:r>
            <a:r>
              <a:rPr lang="fr-FR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Qu’affiche l’algorithme ci-dessous ?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55776" y="2780928"/>
            <a:ext cx="3744416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← 6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 allant de 1 à 8 :</a:t>
            </a:r>
          </a:p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i = A, afficher « O »</a:t>
            </a:r>
          </a:p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sinon afficher « N »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119675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Qu’affichera le programme ci-dessous après son exécution ?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22369" r="60510" b="68652"/>
          <a:stretch/>
        </p:blipFill>
        <p:spPr bwMode="auto">
          <a:xfrm>
            <a:off x="2051720" y="2996952"/>
            <a:ext cx="4518473" cy="855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697" y="78873"/>
            <a:ext cx="8229600" cy="1143000"/>
          </a:xfrm>
        </p:spPr>
        <p:txBody>
          <a:bodyPr/>
          <a:lstStyle/>
          <a:p>
            <a:r>
              <a:rPr lang="fr-FR" dirty="0" smtClean="0"/>
              <a:t>Séance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23528" y="1196752"/>
            <a:ext cx="856895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tourner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la main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l’algorithme ci-dessous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5776" y="2780928"/>
            <a:ext cx="3744416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← 5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i allant de 1 à 4 :</a:t>
            </a:r>
          </a:p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2A + 1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Afficher A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0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1412776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Qu’affichera le programme après son exécution 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21467" r="61569" b="57067"/>
          <a:stretch/>
        </p:blipFill>
        <p:spPr bwMode="auto">
          <a:xfrm>
            <a:off x="2573895" y="2924944"/>
            <a:ext cx="3828793" cy="17733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Séance 4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596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476672"/>
            <a:ext cx="856895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Consigne :</a:t>
            </a:r>
            <a:r>
              <a:rPr lang="fr-FR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Qu’affichera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programme après son exécution ?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22925" r="62407" b="60317"/>
          <a:stretch/>
        </p:blipFill>
        <p:spPr bwMode="auto">
          <a:xfrm>
            <a:off x="2432969" y="2492896"/>
            <a:ext cx="4033135" cy="14940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55</Words>
  <Application>Microsoft Office PowerPoint</Application>
  <PresentationFormat>Affichage à l'écran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Automatismes 5</vt:lpstr>
      <vt:lpstr>Séance 1</vt:lpstr>
      <vt:lpstr>Présentation PowerPoint</vt:lpstr>
      <vt:lpstr>Présentation PowerPoint</vt:lpstr>
      <vt:lpstr>Séance 2</vt:lpstr>
      <vt:lpstr>Présentation PowerPoint</vt:lpstr>
      <vt:lpstr>Séance </vt:lpstr>
      <vt:lpstr>Présentation PowerPoint</vt:lpstr>
      <vt:lpstr>Présentation PowerPoint</vt:lpstr>
      <vt:lpstr>Séance 5</vt:lpstr>
      <vt:lpstr>Séance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Automatismes</dc:title>
  <dc:creator>franck</dc:creator>
  <cp:lastModifiedBy>franck</cp:lastModifiedBy>
  <cp:revision>39</cp:revision>
  <dcterms:created xsi:type="dcterms:W3CDTF">2018-05-29T06:24:34Z</dcterms:created>
  <dcterms:modified xsi:type="dcterms:W3CDTF">2018-05-29T14:37:50Z</dcterms:modified>
</cp:coreProperties>
</file>