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Open Sans Light" charset="1" panose="020B0306030504020204"/>
      <p:regular r:id="rId7"/>
    </p:embeddedFont>
    <p:embeddedFont>
      <p:font typeface="Open Sans Light Bold" charset="1" panose="020B0806030504020204"/>
      <p:regular r:id="rId8"/>
    </p:embeddedFont>
    <p:embeddedFont>
      <p:font typeface="Open Sans Extra Bold" charset="1" panose="020B0906030804020204"/>
      <p:regular r:id="rId9"/>
    </p:embeddedFont>
    <p:embeddedFont>
      <p:font typeface="Gloria Hallelujah" charset="1" panose="02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5660" y="2108654"/>
            <a:ext cx="14434472" cy="13279714"/>
          </a:xfrm>
          <a:custGeom>
            <a:avLst/>
            <a:gdLst/>
            <a:ahLst/>
            <a:cxnLst/>
            <a:rect r="r" b="b" t="t" l="l"/>
            <a:pathLst>
              <a:path h="13279714" w="14434472">
                <a:moveTo>
                  <a:pt x="0" y="0"/>
                </a:moveTo>
                <a:lnTo>
                  <a:pt x="14434472" y="0"/>
                </a:lnTo>
                <a:lnTo>
                  <a:pt x="14434472" y="13279714"/>
                </a:lnTo>
                <a:lnTo>
                  <a:pt x="0" y="1327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11764" y="3381729"/>
            <a:ext cx="896472" cy="896472"/>
          </a:xfrm>
          <a:custGeom>
            <a:avLst/>
            <a:gdLst/>
            <a:ahLst/>
            <a:cxnLst/>
            <a:rect r="r" b="b" t="t" l="l"/>
            <a:pathLst>
              <a:path h="896472" w="896472">
                <a:moveTo>
                  <a:pt x="0" y="0"/>
                </a:moveTo>
                <a:lnTo>
                  <a:pt x="896472" y="0"/>
                </a:lnTo>
                <a:lnTo>
                  <a:pt x="896472" y="896472"/>
                </a:lnTo>
                <a:lnTo>
                  <a:pt x="0" y="8964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244601">
            <a:off x="1824761" y="12464261"/>
            <a:ext cx="896472" cy="896472"/>
          </a:xfrm>
          <a:custGeom>
            <a:avLst/>
            <a:gdLst/>
            <a:ahLst/>
            <a:cxnLst/>
            <a:rect r="r" b="b" t="t" l="l"/>
            <a:pathLst>
              <a:path h="896472" w="896472">
                <a:moveTo>
                  <a:pt x="0" y="0"/>
                </a:moveTo>
                <a:lnTo>
                  <a:pt x="896472" y="0"/>
                </a:lnTo>
                <a:lnTo>
                  <a:pt x="896472" y="896472"/>
                </a:lnTo>
                <a:lnTo>
                  <a:pt x="0" y="8964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420967">
            <a:off x="12344797" y="12382882"/>
            <a:ext cx="896472" cy="896472"/>
          </a:xfrm>
          <a:custGeom>
            <a:avLst/>
            <a:gdLst/>
            <a:ahLst/>
            <a:cxnLst/>
            <a:rect r="r" b="b" t="t" l="l"/>
            <a:pathLst>
              <a:path h="896472" w="896472">
                <a:moveTo>
                  <a:pt x="0" y="0"/>
                </a:moveTo>
                <a:lnTo>
                  <a:pt x="896473" y="0"/>
                </a:lnTo>
                <a:lnTo>
                  <a:pt x="896473" y="896473"/>
                </a:lnTo>
                <a:lnTo>
                  <a:pt x="0" y="8964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372927">
            <a:off x="5542484" y="7083738"/>
            <a:ext cx="577619" cy="712560"/>
          </a:xfrm>
          <a:custGeom>
            <a:avLst/>
            <a:gdLst/>
            <a:ahLst/>
            <a:cxnLst/>
            <a:rect r="r" b="b" t="t" l="l"/>
            <a:pathLst>
              <a:path h="712560" w="577619">
                <a:moveTo>
                  <a:pt x="0" y="0"/>
                </a:moveTo>
                <a:lnTo>
                  <a:pt x="577618" y="0"/>
                </a:lnTo>
                <a:lnTo>
                  <a:pt x="577618" y="712560"/>
                </a:lnTo>
                <a:lnTo>
                  <a:pt x="0" y="7125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463461">
            <a:off x="5429560" y="8571974"/>
            <a:ext cx="577619" cy="712560"/>
          </a:xfrm>
          <a:custGeom>
            <a:avLst/>
            <a:gdLst/>
            <a:ahLst/>
            <a:cxnLst/>
            <a:rect r="r" b="b" t="t" l="l"/>
            <a:pathLst>
              <a:path h="712560" w="577619">
                <a:moveTo>
                  <a:pt x="0" y="0"/>
                </a:moveTo>
                <a:lnTo>
                  <a:pt x="577619" y="0"/>
                </a:lnTo>
                <a:lnTo>
                  <a:pt x="577619" y="712560"/>
                </a:lnTo>
                <a:lnTo>
                  <a:pt x="0" y="7125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858056">
            <a:off x="9298940" y="6874689"/>
            <a:ext cx="541481" cy="851050"/>
          </a:xfrm>
          <a:custGeom>
            <a:avLst/>
            <a:gdLst/>
            <a:ahLst/>
            <a:cxnLst/>
            <a:rect r="r" b="b" t="t" l="l"/>
            <a:pathLst>
              <a:path h="851050" w="541481">
                <a:moveTo>
                  <a:pt x="0" y="0"/>
                </a:moveTo>
                <a:lnTo>
                  <a:pt x="541480" y="0"/>
                </a:lnTo>
                <a:lnTo>
                  <a:pt x="541480" y="851050"/>
                </a:lnTo>
                <a:lnTo>
                  <a:pt x="0" y="8510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486977" y="8982929"/>
            <a:ext cx="541481" cy="851050"/>
          </a:xfrm>
          <a:custGeom>
            <a:avLst/>
            <a:gdLst/>
            <a:ahLst/>
            <a:cxnLst/>
            <a:rect r="r" b="b" t="t" l="l"/>
            <a:pathLst>
              <a:path h="851050" w="541481">
                <a:moveTo>
                  <a:pt x="0" y="0"/>
                </a:moveTo>
                <a:lnTo>
                  <a:pt x="541480" y="0"/>
                </a:lnTo>
                <a:lnTo>
                  <a:pt x="541480" y="851051"/>
                </a:lnTo>
                <a:lnTo>
                  <a:pt x="0" y="851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961319">
            <a:off x="9425583" y="8223557"/>
            <a:ext cx="541481" cy="851050"/>
          </a:xfrm>
          <a:custGeom>
            <a:avLst/>
            <a:gdLst/>
            <a:ahLst/>
            <a:cxnLst/>
            <a:rect r="r" b="b" t="t" l="l"/>
            <a:pathLst>
              <a:path h="851050" w="541481">
                <a:moveTo>
                  <a:pt x="0" y="0"/>
                </a:moveTo>
                <a:lnTo>
                  <a:pt x="541480" y="0"/>
                </a:lnTo>
                <a:lnTo>
                  <a:pt x="541480" y="851050"/>
                </a:lnTo>
                <a:lnTo>
                  <a:pt x="0" y="8510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187261">
            <a:off x="7229544" y="11165517"/>
            <a:ext cx="419953" cy="1343848"/>
          </a:xfrm>
          <a:custGeom>
            <a:avLst/>
            <a:gdLst/>
            <a:ahLst/>
            <a:cxnLst/>
            <a:rect r="r" b="b" t="t" l="l"/>
            <a:pathLst>
              <a:path h="1343848" w="419953">
                <a:moveTo>
                  <a:pt x="0" y="0"/>
                </a:moveTo>
                <a:lnTo>
                  <a:pt x="419953" y="0"/>
                </a:lnTo>
                <a:lnTo>
                  <a:pt x="419953" y="1343848"/>
                </a:lnTo>
                <a:lnTo>
                  <a:pt x="0" y="13438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586597">
            <a:off x="8872480" y="12079741"/>
            <a:ext cx="419953" cy="1343848"/>
          </a:xfrm>
          <a:custGeom>
            <a:avLst/>
            <a:gdLst/>
            <a:ahLst/>
            <a:cxnLst/>
            <a:rect r="r" b="b" t="t" l="l"/>
            <a:pathLst>
              <a:path h="1343848" w="419953">
                <a:moveTo>
                  <a:pt x="0" y="0"/>
                </a:moveTo>
                <a:lnTo>
                  <a:pt x="419953" y="0"/>
                </a:lnTo>
                <a:lnTo>
                  <a:pt x="419953" y="1343849"/>
                </a:lnTo>
                <a:lnTo>
                  <a:pt x="0" y="13438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907767">
            <a:off x="5736564" y="11904745"/>
            <a:ext cx="419953" cy="1343848"/>
          </a:xfrm>
          <a:custGeom>
            <a:avLst/>
            <a:gdLst/>
            <a:ahLst/>
            <a:cxnLst/>
            <a:rect r="r" b="b" t="t" l="l"/>
            <a:pathLst>
              <a:path h="1343848" w="419953">
                <a:moveTo>
                  <a:pt x="0" y="0"/>
                </a:moveTo>
                <a:lnTo>
                  <a:pt x="419952" y="0"/>
                </a:lnTo>
                <a:lnTo>
                  <a:pt x="419952" y="1343849"/>
                </a:lnTo>
                <a:lnTo>
                  <a:pt x="0" y="13438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605598" y="3330493"/>
            <a:ext cx="799155" cy="998943"/>
          </a:xfrm>
          <a:custGeom>
            <a:avLst/>
            <a:gdLst/>
            <a:ahLst/>
            <a:cxnLst/>
            <a:rect r="r" b="b" t="t" l="l"/>
            <a:pathLst>
              <a:path h="998943" w="799155">
                <a:moveTo>
                  <a:pt x="0" y="0"/>
                </a:moveTo>
                <a:lnTo>
                  <a:pt x="799154" y="0"/>
                </a:lnTo>
                <a:lnTo>
                  <a:pt x="799154" y="998944"/>
                </a:lnTo>
                <a:lnTo>
                  <a:pt x="0" y="9989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3627677">
            <a:off x="12060873" y="9967082"/>
            <a:ext cx="2226293" cy="871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5"/>
              </a:lnSpc>
            </a:pPr>
            <a:r>
              <a:rPr lang="en-US" sz="2554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Incolla qui ! </a:t>
            </a:r>
          </a:p>
          <a:p>
            <a:pPr algn="ctr">
              <a:lnSpc>
                <a:spcPts val="3575"/>
              </a:lnSpc>
            </a:pPr>
          </a:p>
        </p:txBody>
      </p:sp>
      <p:sp>
        <p:nvSpPr>
          <p:cNvPr name="Freeform 16" id="16"/>
          <p:cNvSpPr/>
          <p:nvPr/>
        </p:nvSpPr>
        <p:spPr>
          <a:xfrm flipH="true" flipV="false" rot="0">
            <a:off x="2782396" y="13743882"/>
            <a:ext cx="799155" cy="998943"/>
          </a:xfrm>
          <a:custGeom>
            <a:avLst/>
            <a:gdLst/>
            <a:ahLst/>
            <a:cxnLst/>
            <a:rect r="r" b="b" t="t" l="l"/>
            <a:pathLst>
              <a:path h="998943" w="799155">
                <a:moveTo>
                  <a:pt x="799155" y="0"/>
                </a:moveTo>
                <a:lnTo>
                  <a:pt x="0" y="0"/>
                </a:lnTo>
                <a:lnTo>
                  <a:pt x="0" y="998943"/>
                </a:lnTo>
                <a:lnTo>
                  <a:pt x="799155" y="998943"/>
                </a:lnTo>
                <a:lnTo>
                  <a:pt x="7991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261446" y="11164590"/>
            <a:ext cx="799155" cy="998943"/>
          </a:xfrm>
          <a:custGeom>
            <a:avLst/>
            <a:gdLst/>
            <a:ahLst/>
            <a:cxnLst/>
            <a:rect r="r" b="b" t="t" l="l"/>
            <a:pathLst>
              <a:path h="998943" w="799155">
                <a:moveTo>
                  <a:pt x="0" y="0"/>
                </a:moveTo>
                <a:lnTo>
                  <a:pt x="799155" y="0"/>
                </a:lnTo>
                <a:lnTo>
                  <a:pt x="799155" y="998943"/>
                </a:lnTo>
                <a:lnTo>
                  <a:pt x="0" y="9989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-23774" y="0"/>
            <a:ext cx="3205748" cy="1711453"/>
          </a:xfrm>
          <a:custGeom>
            <a:avLst/>
            <a:gdLst/>
            <a:ahLst/>
            <a:cxnLst/>
            <a:rect r="r" b="b" t="t" l="l"/>
            <a:pathLst>
              <a:path h="1711453" w="3205748">
                <a:moveTo>
                  <a:pt x="0" y="0"/>
                </a:moveTo>
                <a:lnTo>
                  <a:pt x="3205748" y="0"/>
                </a:lnTo>
                <a:lnTo>
                  <a:pt x="3205748" y="1711453"/>
                </a:lnTo>
                <a:lnTo>
                  <a:pt x="0" y="1711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2184" r="0" b="-2184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679423" y="251543"/>
            <a:ext cx="1735186" cy="1675244"/>
          </a:xfrm>
          <a:custGeom>
            <a:avLst/>
            <a:gdLst/>
            <a:ahLst/>
            <a:cxnLst/>
            <a:rect r="r" b="b" t="t" l="l"/>
            <a:pathLst>
              <a:path h="1675244" w="1735186">
                <a:moveTo>
                  <a:pt x="0" y="0"/>
                </a:moveTo>
                <a:lnTo>
                  <a:pt x="1735186" y="0"/>
                </a:lnTo>
                <a:lnTo>
                  <a:pt x="1735186" y="1675243"/>
                </a:lnTo>
                <a:lnTo>
                  <a:pt x="0" y="1675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-7271257">
            <a:off x="2284196" y="11798175"/>
            <a:ext cx="1762962" cy="1096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Aiuto,</a:t>
            </a:r>
          </a:p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è urgente!</a:t>
            </a:r>
          </a:p>
          <a:p>
            <a:pPr algn="ctr">
              <a:lnSpc>
                <a:spcPts val="2940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6914796" y="4342572"/>
            <a:ext cx="1425773" cy="1096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Aiuto,</a:t>
            </a:r>
          </a:p>
          <a:p>
            <a:pPr algn="ctr">
              <a:lnSpc>
                <a:spcPts val="2939"/>
              </a:lnSpc>
            </a:pPr>
            <a:r>
              <a:rPr lang="en-US" sz="2099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è urgente!</a:t>
            </a:r>
            <a:r>
              <a:rPr lang="en-US" sz="2099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 </a:t>
            </a:r>
          </a:p>
          <a:p>
            <a:pPr algn="ctr">
              <a:lnSpc>
                <a:spcPts val="294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-3613715">
            <a:off x="4217042" y="4629448"/>
            <a:ext cx="2226293" cy="871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5"/>
              </a:lnSpc>
            </a:pPr>
            <a:r>
              <a:rPr lang="en-US" sz="2554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Incolla qui ! </a:t>
            </a:r>
          </a:p>
          <a:p>
            <a:pPr algn="ctr">
              <a:lnSpc>
                <a:spcPts val="3575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7600385">
            <a:off x="7274742" y="6235221"/>
            <a:ext cx="2662054" cy="1014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z="1975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Ho una domanda</a:t>
            </a:r>
          </a:p>
          <a:p>
            <a:pPr algn="ctr">
              <a:lnSpc>
                <a:spcPts val="2765"/>
              </a:lnSpc>
            </a:pPr>
            <a:r>
              <a:rPr lang="en-US" sz="1975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ma posso aspettare</a:t>
            </a:r>
          </a:p>
          <a:p>
            <a:pPr algn="ctr">
              <a:lnSpc>
                <a:spcPts val="2633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7318412">
            <a:off x="3859917" y="11625615"/>
            <a:ext cx="2681097" cy="1096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Aiuto qualcuno</a:t>
            </a:r>
          </a:p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o qualcuno mi aiuta</a:t>
            </a:r>
          </a:p>
          <a:p>
            <a:pPr algn="ctr">
              <a:lnSpc>
                <a:spcPts val="2940"/>
              </a:lnSpc>
            </a:pPr>
          </a:p>
        </p:txBody>
      </p:sp>
      <p:sp>
        <p:nvSpPr>
          <p:cNvPr name="TextBox 25" id="25"/>
          <p:cNvSpPr txBox="true"/>
          <p:nvPr/>
        </p:nvSpPr>
        <p:spPr>
          <a:xfrm rot="3042561">
            <a:off x="7258730" y="8682539"/>
            <a:ext cx="2516159" cy="985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0"/>
              </a:lnSpc>
            </a:pPr>
            <a:r>
              <a:rPr lang="en-US" sz="1907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Ho una domanda</a:t>
            </a:r>
          </a:p>
          <a:p>
            <a:pPr algn="ctr">
              <a:lnSpc>
                <a:spcPts val="2670"/>
              </a:lnSpc>
            </a:pPr>
            <a:r>
              <a:rPr lang="en-US" sz="1907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ma posso aspettare</a:t>
            </a:r>
          </a:p>
          <a:p>
            <a:pPr algn="ctr">
              <a:lnSpc>
                <a:spcPts val="2543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7405753">
            <a:off x="11217452" y="11798805"/>
            <a:ext cx="1483045" cy="1096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Aiuto,</a:t>
            </a:r>
          </a:p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è urgente!</a:t>
            </a:r>
          </a:p>
          <a:p>
            <a:pPr algn="ctr">
              <a:lnSpc>
                <a:spcPts val="2940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9560729" y="10202779"/>
            <a:ext cx="2470563" cy="1020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4"/>
              </a:lnSpc>
            </a:pPr>
            <a:r>
              <a:rPr lang="en-US" sz="1932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Ho una domanda</a:t>
            </a:r>
          </a:p>
          <a:p>
            <a:pPr algn="ctr">
              <a:lnSpc>
                <a:spcPts val="2704"/>
              </a:lnSpc>
            </a:pPr>
            <a:r>
              <a:rPr lang="en-US" sz="1932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ma posso aspettare</a:t>
            </a:r>
          </a:p>
          <a:p>
            <a:pPr algn="ctr">
              <a:lnSpc>
                <a:spcPts val="2704"/>
              </a:lnSpc>
            </a:pPr>
          </a:p>
        </p:txBody>
      </p:sp>
      <p:sp>
        <p:nvSpPr>
          <p:cNvPr name="TextBox 28" id="28"/>
          <p:cNvSpPr txBox="true"/>
          <p:nvPr/>
        </p:nvSpPr>
        <p:spPr>
          <a:xfrm rot="-10633595">
            <a:off x="6196856" y="10389463"/>
            <a:ext cx="2797057" cy="1096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Aiuto qualcuno</a:t>
            </a:r>
          </a:p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o qualcuno mi aiuta</a:t>
            </a:r>
          </a:p>
          <a:p>
            <a:pPr algn="ctr">
              <a:lnSpc>
                <a:spcPts val="2940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-7260769">
            <a:off x="8453593" y="11671405"/>
            <a:ext cx="2778774" cy="1095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Aiuto qualcuno</a:t>
            </a:r>
          </a:p>
          <a:p>
            <a:pPr algn="ctr">
              <a:lnSpc>
                <a:spcPts val="2956"/>
              </a:lnSpc>
            </a:pPr>
            <a:r>
              <a:rPr lang="en-US" sz="2111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o qualcuno mi aiuta</a:t>
            </a:r>
          </a:p>
          <a:p>
            <a:pPr algn="ctr">
              <a:lnSpc>
                <a:spcPts val="2951"/>
              </a:lnSpc>
            </a:pPr>
            <a:r>
              <a:rPr lang="en-US" sz="2108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</a:p>
        </p:txBody>
      </p:sp>
      <p:sp>
        <p:nvSpPr>
          <p:cNvPr name="TextBox 30" id="30"/>
          <p:cNvSpPr txBox="true"/>
          <p:nvPr/>
        </p:nvSpPr>
        <p:spPr>
          <a:xfrm rot="-8260317">
            <a:off x="5389256" y="6497725"/>
            <a:ext cx="2285837" cy="725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Tutto a posto!</a:t>
            </a:r>
          </a:p>
          <a:p>
            <a:pPr algn="ctr">
              <a:lnSpc>
                <a:spcPts val="2940"/>
              </a:lnSpc>
            </a:pPr>
          </a:p>
        </p:txBody>
      </p:sp>
      <p:sp>
        <p:nvSpPr>
          <p:cNvPr name="TextBox 31" id="31"/>
          <p:cNvSpPr txBox="true"/>
          <p:nvPr/>
        </p:nvSpPr>
        <p:spPr>
          <a:xfrm rot="-3825988">
            <a:off x="5738017" y="9037237"/>
            <a:ext cx="2001583" cy="725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Tutto a posto!</a:t>
            </a:r>
          </a:p>
          <a:p>
            <a:pPr algn="ctr">
              <a:lnSpc>
                <a:spcPts val="2939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3444545" y="9593551"/>
            <a:ext cx="1991829" cy="1237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7"/>
              </a:lnSpc>
            </a:pPr>
            <a:r>
              <a:rPr lang="en-US" sz="2362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il mio nome</a:t>
            </a:r>
          </a:p>
          <a:p>
            <a:pPr algn="ctr">
              <a:lnSpc>
                <a:spcPts val="3307"/>
              </a:lnSpc>
            </a:pPr>
            <a:r>
              <a:rPr lang="en-US" sz="2362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______________</a:t>
            </a:r>
          </a:p>
          <a:p>
            <a:pPr algn="ctr">
              <a:lnSpc>
                <a:spcPts val="3307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10799999">
            <a:off x="4025740" y="13831290"/>
            <a:ext cx="2226293" cy="871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5"/>
              </a:lnSpc>
            </a:pPr>
            <a:r>
              <a:rPr lang="en-US" sz="2554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Incolla qui ! </a:t>
            </a:r>
          </a:p>
          <a:p>
            <a:pPr algn="ctr">
              <a:lnSpc>
                <a:spcPts val="3575"/>
              </a:lnSpc>
            </a:pPr>
          </a:p>
        </p:txBody>
      </p:sp>
      <p:sp>
        <p:nvSpPr>
          <p:cNvPr name="TextBox 34" id="34"/>
          <p:cNvSpPr txBox="true"/>
          <p:nvPr/>
        </p:nvSpPr>
        <p:spPr>
          <a:xfrm rot="0">
            <a:off x="975141" y="16921893"/>
            <a:ext cx="7033095" cy="2277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Codice colore</a:t>
            </a:r>
          </a:p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00803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verde </a:t>
            </a:r>
            <a:r>
              <a:rPr lang="en-US" sz="26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tutto a posto!</a:t>
            </a:r>
          </a:p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blu </a:t>
            </a:r>
            <a:r>
              <a:rPr lang="en-US" sz="26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aiuto qualcuno o qualcuno mi aiuta</a:t>
            </a:r>
          </a:p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FFDE59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giallo </a:t>
            </a:r>
            <a:r>
              <a:rPr lang="en-US" sz="26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 una domanda ma posso aspettare</a:t>
            </a:r>
          </a:p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FF1616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rosso </a:t>
            </a:r>
            <a:r>
              <a:rPr lang="en-US" sz="2599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aiuto, è urgente!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496891" y="108668"/>
            <a:ext cx="8019455" cy="1999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79"/>
              </a:lnSpc>
            </a:pPr>
            <a:r>
              <a:rPr lang="en-US" sz="777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Il mio </a:t>
            </a:r>
            <a:r>
              <a:rPr lang="en-US" sz="7770">
                <a:solidFill>
                  <a:srgbClr val="5271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tetr’aiuto</a:t>
            </a: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Se non sai, chiedi... Se sai, condividi!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575771" y="73387"/>
            <a:ext cx="1449642" cy="318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1"/>
              </a:lnSpc>
              <a:spcBef>
                <a:spcPct val="0"/>
              </a:spcBef>
            </a:pPr>
            <a:r>
              <a:rPr lang="en-US" b="true" sz="1893">
                <a:solidFill>
                  <a:srgbClr val="2F3132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janvier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DAEi2c7g1S0</dc:identifier>
  <dcterms:modified xsi:type="dcterms:W3CDTF">2011-08-01T06:04:30Z</dcterms:modified>
  <cp:revision>1</cp:revision>
  <dc:title>incollare qui / coller ici</dc:title>
</cp:coreProperties>
</file>