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4762500" cy="4762500"/>
  <p:notesSz cx="6858000" cy="9144000"/>
  <p:embeddedFontLst>
    <p:embeddedFont>
      <p:font typeface="Open Sans Light Bold" charset="1" panose="020B0806030504020204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fonts/font17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jpe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jpe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27.png" Type="http://schemas.openxmlformats.org/officeDocument/2006/relationships/image"/><Relationship Id="rId9" Target="../media/image28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jpe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29.png" Type="http://schemas.openxmlformats.org/officeDocument/2006/relationships/image"/><Relationship Id="rId9" Target="../media/image30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0.png" Type="http://schemas.openxmlformats.org/officeDocument/2006/relationships/image"/><Relationship Id="rId11" Target="../media/image11.svg" Type="http://schemas.openxmlformats.org/officeDocument/2006/relationships/image"/><Relationship Id="rId12" Target="../media/image12.jpe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13.png" Type="http://schemas.openxmlformats.org/officeDocument/2006/relationships/image"/><Relationship Id="rId9" Target="../media/image9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jpe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14.png" Type="http://schemas.openxmlformats.org/officeDocument/2006/relationships/image"/><Relationship Id="rId9" Target="../media/image15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0.png" Type="http://schemas.openxmlformats.org/officeDocument/2006/relationships/image"/><Relationship Id="rId11" Target="../media/image11.svg" Type="http://schemas.openxmlformats.org/officeDocument/2006/relationships/image"/><Relationship Id="rId12" Target="../media/image12.jpe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16.png" Type="http://schemas.openxmlformats.org/officeDocument/2006/relationships/image"/><Relationship Id="rId9" Target="../media/image9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jpe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17.png" Type="http://schemas.openxmlformats.org/officeDocument/2006/relationships/image"/><Relationship Id="rId9" Target="../media/image18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jpe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19.png" Type="http://schemas.openxmlformats.org/officeDocument/2006/relationships/image"/><Relationship Id="rId9" Target="../media/image20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jpe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21.png" Type="http://schemas.openxmlformats.org/officeDocument/2006/relationships/image"/><Relationship Id="rId9" Target="../media/image22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jpe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23.png" Type="http://schemas.openxmlformats.org/officeDocument/2006/relationships/image"/><Relationship Id="rId9" Target="../media/image24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jpe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25.png" Type="http://schemas.openxmlformats.org/officeDocument/2006/relationships/image"/><Relationship Id="rId9" Target="../media/image2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710764" y="153335"/>
            <a:ext cx="4000935" cy="3810891"/>
          </a:xfrm>
          <a:custGeom>
            <a:avLst/>
            <a:gdLst/>
            <a:ahLst/>
            <a:cxnLst/>
            <a:rect r="r" b="b" t="t" l="l"/>
            <a:pathLst>
              <a:path h="3810891" w="4000935">
                <a:moveTo>
                  <a:pt x="0" y="0"/>
                </a:moveTo>
                <a:lnTo>
                  <a:pt x="4000936" y="0"/>
                </a:lnTo>
                <a:lnTo>
                  <a:pt x="4000936" y="3810891"/>
                </a:lnTo>
                <a:lnTo>
                  <a:pt x="0" y="38108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28750" y="1473994"/>
            <a:ext cx="1905000" cy="1814513"/>
          </a:xfrm>
          <a:custGeom>
            <a:avLst/>
            <a:gdLst/>
            <a:ahLst/>
            <a:cxnLst/>
            <a:rect r="r" b="b" t="t" l="l"/>
            <a:pathLst>
              <a:path h="1814513" w="1905000">
                <a:moveTo>
                  <a:pt x="0" y="0"/>
                </a:moveTo>
                <a:lnTo>
                  <a:pt x="1905000" y="0"/>
                </a:lnTo>
                <a:lnTo>
                  <a:pt x="1905000" y="1814512"/>
                </a:lnTo>
                <a:lnTo>
                  <a:pt x="0" y="181451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630005" y="1616138"/>
            <a:ext cx="4081695" cy="1306142"/>
          </a:xfrm>
          <a:custGeom>
            <a:avLst/>
            <a:gdLst/>
            <a:ahLst/>
            <a:cxnLst/>
            <a:rect r="r" b="b" t="t" l="l"/>
            <a:pathLst>
              <a:path h="1306142" w="4081695">
                <a:moveTo>
                  <a:pt x="0" y="0"/>
                </a:moveTo>
                <a:lnTo>
                  <a:pt x="4081695" y="0"/>
                </a:lnTo>
                <a:lnTo>
                  <a:pt x="4081695" y="1306142"/>
                </a:lnTo>
                <a:lnTo>
                  <a:pt x="0" y="130614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161465" y="2381250"/>
            <a:ext cx="743956" cy="743956"/>
          </a:xfrm>
          <a:custGeom>
            <a:avLst/>
            <a:gdLst/>
            <a:ahLst/>
            <a:cxnLst/>
            <a:rect r="r" b="b" t="t" l="l"/>
            <a:pathLst>
              <a:path h="743956" w="743956">
                <a:moveTo>
                  <a:pt x="0" y="0"/>
                </a:moveTo>
                <a:lnTo>
                  <a:pt x="743956" y="0"/>
                </a:lnTo>
                <a:lnTo>
                  <a:pt x="743956" y="743956"/>
                </a:lnTo>
                <a:lnTo>
                  <a:pt x="0" y="74395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0" y="0"/>
            <a:ext cx="1347505" cy="750824"/>
          </a:xfrm>
          <a:custGeom>
            <a:avLst/>
            <a:gdLst/>
            <a:ahLst/>
            <a:cxnLst/>
            <a:rect r="r" b="b" t="t" l="l"/>
            <a:pathLst>
              <a:path h="750824" w="1347505">
                <a:moveTo>
                  <a:pt x="0" y="0"/>
                </a:moveTo>
                <a:lnTo>
                  <a:pt x="1347505" y="0"/>
                </a:lnTo>
                <a:lnTo>
                  <a:pt x="1347505" y="750824"/>
                </a:lnTo>
                <a:lnTo>
                  <a:pt x="0" y="75082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3169311" y="375412"/>
            <a:ext cx="580315" cy="580315"/>
          </a:xfrm>
          <a:custGeom>
            <a:avLst/>
            <a:gdLst/>
            <a:ahLst/>
            <a:cxnLst/>
            <a:rect r="r" b="b" t="t" l="l"/>
            <a:pathLst>
              <a:path h="580315" w="580315">
                <a:moveTo>
                  <a:pt x="0" y="0"/>
                </a:moveTo>
                <a:lnTo>
                  <a:pt x="580315" y="0"/>
                </a:lnTo>
                <a:lnTo>
                  <a:pt x="580315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3828778" y="375412"/>
            <a:ext cx="545496" cy="580315"/>
          </a:xfrm>
          <a:custGeom>
            <a:avLst/>
            <a:gdLst/>
            <a:ahLst/>
            <a:cxnLst/>
            <a:rect r="r" b="b" t="t" l="l"/>
            <a:pathLst>
              <a:path h="580315" w="545496">
                <a:moveTo>
                  <a:pt x="0" y="0"/>
                </a:moveTo>
                <a:lnTo>
                  <a:pt x="545496" y="0"/>
                </a:lnTo>
                <a:lnTo>
                  <a:pt x="545496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1423705" y="1800727"/>
            <a:ext cx="2267545" cy="4684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15"/>
              </a:lnSpc>
            </a:pPr>
            <a:r>
              <a:rPr lang="en-US" b="true" sz="1868">
                <a:solidFill>
                  <a:srgbClr val="000000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Dizionario bilingue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4081951" y="39631"/>
            <a:ext cx="629749" cy="140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51"/>
              </a:lnSpc>
              <a:spcBef>
                <a:spcPct val="0"/>
              </a:spcBef>
            </a:pPr>
            <a:r>
              <a:rPr lang="en-US" b="true" sz="822">
                <a:solidFill>
                  <a:srgbClr val="2F3132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janvier 2025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557010" y="119523"/>
            <a:ext cx="4000935" cy="3810891"/>
          </a:xfrm>
          <a:custGeom>
            <a:avLst/>
            <a:gdLst/>
            <a:ahLst/>
            <a:cxnLst/>
            <a:rect r="r" b="b" t="t" l="l"/>
            <a:pathLst>
              <a:path h="3810891" w="4000935">
                <a:moveTo>
                  <a:pt x="0" y="0"/>
                </a:moveTo>
                <a:lnTo>
                  <a:pt x="4000935" y="0"/>
                </a:lnTo>
                <a:lnTo>
                  <a:pt x="4000935" y="3810891"/>
                </a:lnTo>
                <a:lnTo>
                  <a:pt x="0" y="38108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28750" y="1473994"/>
            <a:ext cx="1905000" cy="1814513"/>
          </a:xfrm>
          <a:custGeom>
            <a:avLst/>
            <a:gdLst/>
            <a:ahLst/>
            <a:cxnLst/>
            <a:rect r="r" b="b" t="t" l="l"/>
            <a:pathLst>
              <a:path h="1814513" w="1905000">
                <a:moveTo>
                  <a:pt x="0" y="0"/>
                </a:moveTo>
                <a:lnTo>
                  <a:pt x="1905000" y="0"/>
                </a:lnTo>
                <a:lnTo>
                  <a:pt x="1905000" y="1814512"/>
                </a:lnTo>
                <a:lnTo>
                  <a:pt x="0" y="181451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16630" y="1646403"/>
            <a:ext cx="4081695" cy="1306142"/>
          </a:xfrm>
          <a:custGeom>
            <a:avLst/>
            <a:gdLst/>
            <a:ahLst/>
            <a:cxnLst/>
            <a:rect r="r" b="b" t="t" l="l"/>
            <a:pathLst>
              <a:path h="1306142" w="4081695">
                <a:moveTo>
                  <a:pt x="0" y="0"/>
                </a:moveTo>
                <a:lnTo>
                  <a:pt x="4081695" y="0"/>
                </a:lnTo>
                <a:lnTo>
                  <a:pt x="4081695" y="1306143"/>
                </a:lnTo>
                <a:lnTo>
                  <a:pt x="0" y="130614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199458" y="2347130"/>
            <a:ext cx="615060" cy="687568"/>
          </a:xfrm>
          <a:custGeom>
            <a:avLst/>
            <a:gdLst/>
            <a:ahLst/>
            <a:cxnLst/>
            <a:rect r="r" b="b" t="t" l="l"/>
            <a:pathLst>
              <a:path h="687568" w="615060">
                <a:moveTo>
                  <a:pt x="0" y="0"/>
                </a:moveTo>
                <a:lnTo>
                  <a:pt x="615060" y="0"/>
                </a:lnTo>
                <a:lnTo>
                  <a:pt x="615060" y="687568"/>
                </a:lnTo>
                <a:lnTo>
                  <a:pt x="0" y="68756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600829" y="1819777"/>
            <a:ext cx="1913297" cy="383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95"/>
              </a:lnSpc>
            </a:pPr>
            <a:r>
              <a:rPr lang="en-US" b="true" sz="1568">
                <a:solidFill>
                  <a:srgbClr val="000000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Curioso /-a di tutto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0" y="0"/>
            <a:ext cx="1347505" cy="750824"/>
          </a:xfrm>
          <a:custGeom>
            <a:avLst/>
            <a:gdLst/>
            <a:ahLst/>
            <a:cxnLst/>
            <a:rect r="r" b="b" t="t" l="l"/>
            <a:pathLst>
              <a:path h="750824" w="1347505">
                <a:moveTo>
                  <a:pt x="0" y="0"/>
                </a:moveTo>
                <a:lnTo>
                  <a:pt x="1347505" y="0"/>
                </a:lnTo>
                <a:lnTo>
                  <a:pt x="1347505" y="750824"/>
                </a:lnTo>
                <a:lnTo>
                  <a:pt x="0" y="75082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081951" y="39631"/>
            <a:ext cx="629749" cy="140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51"/>
              </a:lnSpc>
              <a:spcBef>
                <a:spcPct val="0"/>
              </a:spcBef>
            </a:pPr>
            <a:r>
              <a:rPr lang="en-US" b="true" sz="822">
                <a:solidFill>
                  <a:srgbClr val="2F3132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janvier 2025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3169311" y="375412"/>
            <a:ext cx="580315" cy="580315"/>
          </a:xfrm>
          <a:custGeom>
            <a:avLst/>
            <a:gdLst/>
            <a:ahLst/>
            <a:cxnLst/>
            <a:rect r="r" b="b" t="t" l="l"/>
            <a:pathLst>
              <a:path h="580315" w="580315">
                <a:moveTo>
                  <a:pt x="0" y="0"/>
                </a:moveTo>
                <a:lnTo>
                  <a:pt x="580315" y="0"/>
                </a:lnTo>
                <a:lnTo>
                  <a:pt x="580315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828778" y="375412"/>
            <a:ext cx="545496" cy="580315"/>
          </a:xfrm>
          <a:custGeom>
            <a:avLst/>
            <a:gdLst/>
            <a:ahLst/>
            <a:cxnLst/>
            <a:rect r="r" b="b" t="t" l="l"/>
            <a:pathLst>
              <a:path h="580315" w="545496">
                <a:moveTo>
                  <a:pt x="0" y="0"/>
                </a:moveTo>
                <a:lnTo>
                  <a:pt x="545496" y="0"/>
                </a:lnTo>
                <a:lnTo>
                  <a:pt x="545496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557010" y="119523"/>
            <a:ext cx="4000935" cy="3810891"/>
          </a:xfrm>
          <a:custGeom>
            <a:avLst/>
            <a:gdLst/>
            <a:ahLst/>
            <a:cxnLst/>
            <a:rect r="r" b="b" t="t" l="l"/>
            <a:pathLst>
              <a:path h="3810891" w="4000935">
                <a:moveTo>
                  <a:pt x="0" y="0"/>
                </a:moveTo>
                <a:lnTo>
                  <a:pt x="4000935" y="0"/>
                </a:lnTo>
                <a:lnTo>
                  <a:pt x="4000935" y="3810891"/>
                </a:lnTo>
                <a:lnTo>
                  <a:pt x="0" y="38108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28750" y="1473994"/>
            <a:ext cx="1905000" cy="1814513"/>
          </a:xfrm>
          <a:custGeom>
            <a:avLst/>
            <a:gdLst/>
            <a:ahLst/>
            <a:cxnLst/>
            <a:rect r="r" b="b" t="t" l="l"/>
            <a:pathLst>
              <a:path h="1814513" w="1905000">
                <a:moveTo>
                  <a:pt x="0" y="0"/>
                </a:moveTo>
                <a:lnTo>
                  <a:pt x="1905000" y="0"/>
                </a:lnTo>
                <a:lnTo>
                  <a:pt x="1905000" y="1814512"/>
                </a:lnTo>
                <a:lnTo>
                  <a:pt x="0" y="181451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16630" y="1646403"/>
            <a:ext cx="4081695" cy="1306142"/>
          </a:xfrm>
          <a:custGeom>
            <a:avLst/>
            <a:gdLst/>
            <a:ahLst/>
            <a:cxnLst/>
            <a:rect r="r" b="b" t="t" l="l"/>
            <a:pathLst>
              <a:path h="1306142" w="4081695">
                <a:moveTo>
                  <a:pt x="0" y="0"/>
                </a:moveTo>
                <a:lnTo>
                  <a:pt x="4081695" y="0"/>
                </a:lnTo>
                <a:lnTo>
                  <a:pt x="4081695" y="1306143"/>
                </a:lnTo>
                <a:lnTo>
                  <a:pt x="0" y="130614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174652" y="2381250"/>
            <a:ext cx="765650" cy="781275"/>
          </a:xfrm>
          <a:custGeom>
            <a:avLst/>
            <a:gdLst/>
            <a:ahLst/>
            <a:cxnLst/>
            <a:rect r="r" b="b" t="t" l="l"/>
            <a:pathLst>
              <a:path h="781275" w="765650">
                <a:moveTo>
                  <a:pt x="0" y="0"/>
                </a:moveTo>
                <a:lnTo>
                  <a:pt x="765650" y="0"/>
                </a:lnTo>
                <a:lnTo>
                  <a:pt x="765650" y="781275"/>
                </a:lnTo>
                <a:lnTo>
                  <a:pt x="0" y="78127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436680" y="1878408"/>
            <a:ext cx="2241594" cy="4210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25"/>
              </a:lnSpc>
            </a:pPr>
            <a:r>
              <a:rPr lang="en-US" b="true" sz="1375">
                <a:solidFill>
                  <a:srgbClr val="000000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Maestro /-a nell’ascoltare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0" y="9138"/>
            <a:ext cx="1347505" cy="750824"/>
          </a:xfrm>
          <a:custGeom>
            <a:avLst/>
            <a:gdLst/>
            <a:ahLst/>
            <a:cxnLst/>
            <a:rect r="r" b="b" t="t" l="l"/>
            <a:pathLst>
              <a:path h="750824" w="1347505">
                <a:moveTo>
                  <a:pt x="0" y="0"/>
                </a:moveTo>
                <a:lnTo>
                  <a:pt x="1347505" y="0"/>
                </a:lnTo>
                <a:lnTo>
                  <a:pt x="1347505" y="750824"/>
                </a:lnTo>
                <a:lnTo>
                  <a:pt x="0" y="75082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081951" y="39631"/>
            <a:ext cx="629749" cy="140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51"/>
              </a:lnSpc>
              <a:spcBef>
                <a:spcPct val="0"/>
              </a:spcBef>
            </a:pPr>
            <a:r>
              <a:rPr lang="en-US" b="true" sz="822">
                <a:solidFill>
                  <a:srgbClr val="2F3132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janvier 2025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3169311" y="375412"/>
            <a:ext cx="580315" cy="580315"/>
          </a:xfrm>
          <a:custGeom>
            <a:avLst/>
            <a:gdLst/>
            <a:ahLst/>
            <a:cxnLst/>
            <a:rect r="r" b="b" t="t" l="l"/>
            <a:pathLst>
              <a:path h="580315" w="580315">
                <a:moveTo>
                  <a:pt x="0" y="0"/>
                </a:moveTo>
                <a:lnTo>
                  <a:pt x="580315" y="0"/>
                </a:lnTo>
                <a:lnTo>
                  <a:pt x="580315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828778" y="375412"/>
            <a:ext cx="545496" cy="580315"/>
          </a:xfrm>
          <a:custGeom>
            <a:avLst/>
            <a:gdLst/>
            <a:ahLst/>
            <a:cxnLst/>
            <a:rect r="r" b="b" t="t" l="l"/>
            <a:pathLst>
              <a:path h="580315" w="545496">
                <a:moveTo>
                  <a:pt x="0" y="0"/>
                </a:moveTo>
                <a:lnTo>
                  <a:pt x="545496" y="0"/>
                </a:lnTo>
                <a:lnTo>
                  <a:pt x="545496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557010" y="119523"/>
            <a:ext cx="4000935" cy="3810891"/>
          </a:xfrm>
          <a:custGeom>
            <a:avLst/>
            <a:gdLst/>
            <a:ahLst/>
            <a:cxnLst/>
            <a:rect r="r" b="b" t="t" l="l"/>
            <a:pathLst>
              <a:path h="3810891" w="4000935">
                <a:moveTo>
                  <a:pt x="0" y="0"/>
                </a:moveTo>
                <a:lnTo>
                  <a:pt x="4000935" y="0"/>
                </a:lnTo>
                <a:lnTo>
                  <a:pt x="4000935" y="3810891"/>
                </a:lnTo>
                <a:lnTo>
                  <a:pt x="0" y="38108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28750" y="1473994"/>
            <a:ext cx="1905000" cy="1814513"/>
          </a:xfrm>
          <a:custGeom>
            <a:avLst/>
            <a:gdLst/>
            <a:ahLst/>
            <a:cxnLst/>
            <a:rect r="r" b="b" t="t" l="l"/>
            <a:pathLst>
              <a:path h="1814513" w="1905000">
                <a:moveTo>
                  <a:pt x="0" y="0"/>
                </a:moveTo>
                <a:lnTo>
                  <a:pt x="1905000" y="0"/>
                </a:lnTo>
                <a:lnTo>
                  <a:pt x="1905000" y="1814512"/>
                </a:lnTo>
                <a:lnTo>
                  <a:pt x="0" y="181451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16630" y="1641295"/>
            <a:ext cx="4081695" cy="1306142"/>
          </a:xfrm>
          <a:custGeom>
            <a:avLst/>
            <a:gdLst/>
            <a:ahLst/>
            <a:cxnLst/>
            <a:rect r="r" b="b" t="t" l="l"/>
            <a:pathLst>
              <a:path h="1306142" w="4081695">
                <a:moveTo>
                  <a:pt x="0" y="0"/>
                </a:moveTo>
                <a:lnTo>
                  <a:pt x="4081695" y="0"/>
                </a:lnTo>
                <a:lnTo>
                  <a:pt x="4081695" y="1306143"/>
                </a:lnTo>
                <a:lnTo>
                  <a:pt x="0" y="130614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150464" y="2381250"/>
            <a:ext cx="814026" cy="760097"/>
          </a:xfrm>
          <a:custGeom>
            <a:avLst/>
            <a:gdLst/>
            <a:ahLst/>
            <a:cxnLst/>
            <a:rect r="r" b="b" t="t" l="l"/>
            <a:pathLst>
              <a:path h="760097" w="814026">
                <a:moveTo>
                  <a:pt x="0" y="0"/>
                </a:moveTo>
                <a:lnTo>
                  <a:pt x="814026" y="0"/>
                </a:lnTo>
                <a:lnTo>
                  <a:pt x="814026" y="760097"/>
                </a:lnTo>
                <a:lnTo>
                  <a:pt x="0" y="760097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0" y="9138"/>
            <a:ext cx="1347505" cy="750824"/>
          </a:xfrm>
          <a:custGeom>
            <a:avLst/>
            <a:gdLst/>
            <a:ahLst/>
            <a:cxnLst/>
            <a:rect r="r" b="b" t="t" l="l"/>
            <a:pathLst>
              <a:path h="750824" w="1347505">
                <a:moveTo>
                  <a:pt x="0" y="0"/>
                </a:moveTo>
                <a:lnTo>
                  <a:pt x="1347505" y="0"/>
                </a:lnTo>
                <a:lnTo>
                  <a:pt x="1347505" y="750824"/>
                </a:lnTo>
                <a:lnTo>
                  <a:pt x="0" y="750824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356918" y="1800727"/>
            <a:ext cx="2401119" cy="4859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15"/>
              </a:lnSpc>
            </a:pPr>
            <a:r>
              <a:rPr lang="en-US" b="true" sz="1868">
                <a:solidFill>
                  <a:srgbClr val="000000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Super compagno /-a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081951" y="39631"/>
            <a:ext cx="629749" cy="140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51"/>
              </a:lnSpc>
              <a:spcBef>
                <a:spcPct val="0"/>
              </a:spcBef>
            </a:pPr>
            <a:r>
              <a:rPr lang="en-US" b="true" sz="822">
                <a:solidFill>
                  <a:srgbClr val="2F3132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janvier 2025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3169311" y="375412"/>
            <a:ext cx="580315" cy="580315"/>
          </a:xfrm>
          <a:custGeom>
            <a:avLst/>
            <a:gdLst/>
            <a:ahLst/>
            <a:cxnLst/>
            <a:rect r="r" b="b" t="t" l="l"/>
            <a:pathLst>
              <a:path h="580315" w="580315">
                <a:moveTo>
                  <a:pt x="0" y="0"/>
                </a:moveTo>
                <a:lnTo>
                  <a:pt x="580315" y="0"/>
                </a:lnTo>
                <a:lnTo>
                  <a:pt x="580315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828778" y="375412"/>
            <a:ext cx="545496" cy="580315"/>
          </a:xfrm>
          <a:custGeom>
            <a:avLst/>
            <a:gdLst/>
            <a:ahLst/>
            <a:cxnLst/>
            <a:rect r="r" b="b" t="t" l="l"/>
            <a:pathLst>
              <a:path h="580315" w="545496">
                <a:moveTo>
                  <a:pt x="0" y="0"/>
                </a:moveTo>
                <a:lnTo>
                  <a:pt x="545496" y="0"/>
                </a:lnTo>
                <a:lnTo>
                  <a:pt x="545496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557010" y="119523"/>
            <a:ext cx="4000935" cy="3810891"/>
          </a:xfrm>
          <a:custGeom>
            <a:avLst/>
            <a:gdLst/>
            <a:ahLst/>
            <a:cxnLst/>
            <a:rect r="r" b="b" t="t" l="l"/>
            <a:pathLst>
              <a:path h="3810891" w="4000935">
                <a:moveTo>
                  <a:pt x="0" y="0"/>
                </a:moveTo>
                <a:lnTo>
                  <a:pt x="4000935" y="0"/>
                </a:lnTo>
                <a:lnTo>
                  <a:pt x="4000935" y="3810891"/>
                </a:lnTo>
                <a:lnTo>
                  <a:pt x="0" y="38108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28750" y="1473994"/>
            <a:ext cx="1905000" cy="1814513"/>
          </a:xfrm>
          <a:custGeom>
            <a:avLst/>
            <a:gdLst/>
            <a:ahLst/>
            <a:cxnLst/>
            <a:rect r="r" b="b" t="t" l="l"/>
            <a:pathLst>
              <a:path h="1814513" w="1905000">
                <a:moveTo>
                  <a:pt x="0" y="0"/>
                </a:moveTo>
                <a:lnTo>
                  <a:pt x="1905000" y="0"/>
                </a:lnTo>
                <a:lnTo>
                  <a:pt x="1905000" y="1814512"/>
                </a:lnTo>
                <a:lnTo>
                  <a:pt x="0" y="181451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365736" y="1614157"/>
            <a:ext cx="4497635" cy="1439243"/>
          </a:xfrm>
          <a:custGeom>
            <a:avLst/>
            <a:gdLst/>
            <a:ahLst/>
            <a:cxnLst/>
            <a:rect r="r" b="b" t="t" l="l"/>
            <a:pathLst>
              <a:path h="1439243" w="4497635">
                <a:moveTo>
                  <a:pt x="0" y="0"/>
                </a:moveTo>
                <a:lnTo>
                  <a:pt x="4497635" y="0"/>
                </a:lnTo>
                <a:lnTo>
                  <a:pt x="4497635" y="1439243"/>
                </a:lnTo>
                <a:lnTo>
                  <a:pt x="0" y="143924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925200" y="1800727"/>
            <a:ext cx="3495117" cy="6627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15"/>
              </a:lnSpc>
            </a:pPr>
            <a:r>
              <a:rPr lang="en-US" sz="1868" b="true">
                <a:solidFill>
                  <a:srgbClr val="000000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Lettore / Lettrice attento /-a </a:t>
            </a:r>
          </a:p>
          <a:p>
            <a:pPr algn="ctr">
              <a:lnSpc>
                <a:spcPts val="2615"/>
              </a:lnSpc>
            </a:pP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2038500" y="2333779"/>
            <a:ext cx="1028808" cy="717593"/>
          </a:xfrm>
          <a:custGeom>
            <a:avLst/>
            <a:gdLst/>
            <a:ahLst/>
            <a:cxnLst/>
            <a:rect r="r" b="b" t="t" l="l"/>
            <a:pathLst>
              <a:path h="717593" w="1028808">
                <a:moveTo>
                  <a:pt x="0" y="0"/>
                </a:moveTo>
                <a:lnTo>
                  <a:pt x="1028808" y="0"/>
                </a:lnTo>
                <a:lnTo>
                  <a:pt x="1028808" y="717593"/>
                </a:lnTo>
                <a:lnTo>
                  <a:pt x="0" y="71759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0" y="0"/>
            <a:ext cx="1347505" cy="750824"/>
          </a:xfrm>
          <a:custGeom>
            <a:avLst/>
            <a:gdLst/>
            <a:ahLst/>
            <a:cxnLst/>
            <a:rect r="r" b="b" t="t" l="l"/>
            <a:pathLst>
              <a:path h="750824" w="1347505">
                <a:moveTo>
                  <a:pt x="0" y="0"/>
                </a:moveTo>
                <a:lnTo>
                  <a:pt x="1347505" y="0"/>
                </a:lnTo>
                <a:lnTo>
                  <a:pt x="1347505" y="750824"/>
                </a:lnTo>
                <a:lnTo>
                  <a:pt x="0" y="75082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081951" y="39631"/>
            <a:ext cx="629749" cy="140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51"/>
              </a:lnSpc>
              <a:spcBef>
                <a:spcPct val="0"/>
              </a:spcBef>
            </a:pPr>
            <a:r>
              <a:rPr lang="en-US" b="true" sz="822">
                <a:solidFill>
                  <a:srgbClr val="2F3132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janvier 2025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3169311" y="375412"/>
            <a:ext cx="580315" cy="580315"/>
          </a:xfrm>
          <a:custGeom>
            <a:avLst/>
            <a:gdLst/>
            <a:ahLst/>
            <a:cxnLst/>
            <a:rect r="r" b="b" t="t" l="l"/>
            <a:pathLst>
              <a:path h="580315" w="580315">
                <a:moveTo>
                  <a:pt x="0" y="0"/>
                </a:moveTo>
                <a:lnTo>
                  <a:pt x="580315" y="0"/>
                </a:lnTo>
                <a:lnTo>
                  <a:pt x="580315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828778" y="375412"/>
            <a:ext cx="545496" cy="580315"/>
          </a:xfrm>
          <a:custGeom>
            <a:avLst/>
            <a:gdLst/>
            <a:ahLst/>
            <a:cxnLst/>
            <a:rect r="r" b="b" t="t" l="l"/>
            <a:pathLst>
              <a:path h="580315" w="545496">
                <a:moveTo>
                  <a:pt x="0" y="0"/>
                </a:moveTo>
                <a:lnTo>
                  <a:pt x="545496" y="0"/>
                </a:lnTo>
                <a:lnTo>
                  <a:pt x="545496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557010" y="119523"/>
            <a:ext cx="4000935" cy="3810891"/>
          </a:xfrm>
          <a:custGeom>
            <a:avLst/>
            <a:gdLst/>
            <a:ahLst/>
            <a:cxnLst/>
            <a:rect r="r" b="b" t="t" l="l"/>
            <a:pathLst>
              <a:path h="3810891" w="4000935">
                <a:moveTo>
                  <a:pt x="0" y="0"/>
                </a:moveTo>
                <a:lnTo>
                  <a:pt x="4000935" y="0"/>
                </a:lnTo>
                <a:lnTo>
                  <a:pt x="4000935" y="3810891"/>
                </a:lnTo>
                <a:lnTo>
                  <a:pt x="0" y="38108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28750" y="1473994"/>
            <a:ext cx="1905000" cy="1814513"/>
          </a:xfrm>
          <a:custGeom>
            <a:avLst/>
            <a:gdLst/>
            <a:ahLst/>
            <a:cxnLst/>
            <a:rect r="r" b="b" t="t" l="l"/>
            <a:pathLst>
              <a:path h="1814513" w="1905000">
                <a:moveTo>
                  <a:pt x="0" y="0"/>
                </a:moveTo>
                <a:lnTo>
                  <a:pt x="1905000" y="0"/>
                </a:lnTo>
                <a:lnTo>
                  <a:pt x="1905000" y="1814512"/>
                </a:lnTo>
                <a:lnTo>
                  <a:pt x="0" y="181451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476250" y="1631993"/>
            <a:ext cx="4159863" cy="1331156"/>
          </a:xfrm>
          <a:custGeom>
            <a:avLst/>
            <a:gdLst/>
            <a:ahLst/>
            <a:cxnLst/>
            <a:rect r="r" b="b" t="t" l="l"/>
            <a:pathLst>
              <a:path h="1331156" w="4159863">
                <a:moveTo>
                  <a:pt x="0" y="0"/>
                </a:moveTo>
                <a:lnTo>
                  <a:pt x="4159863" y="0"/>
                </a:lnTo>
                <a:lnTo>
                  <a:pt x="4159863" y="1331157"/>
                </a:lnTo>
                <a:lnTo>
                  <a:pt x="0" y="133115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089930" y="2381250"/>
            <a:ext cx="922808" cy="803996"/>
          </a:xfrm>
          <a:custGeom>
            <a:avLst/>
            <a:gdLst/>
            <a:ahLst/>
            <a:cxnLst/>
            <a:rect r="r" b="b" t="t" l="l"/>
            <a:pathLst>
              <a:path h="803996" w="922808">
                <a:moveTo>
                  <a:pt x="0" y="0"/>
                </a:moveTo>
                <a:lnTo>
                  <a:pt x="922808" y="0"/>
                </a:lnTo>
                <a:lnTo>
                  <a:pt x="922808" y="803996"/>
                </a:lnTo>
                <a:lnTo>
                  <a:pt x="0" y="803996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048614" y="1798645"/>
            <a:ext cx="3005440" cy="5826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50"/>
              </a:lnSpc>
            </a:pPr>
            <a:r>
              <a:rPr lang="en-US" b="true" sz="1321">
                <a:solidFill>
                  <a:srgbClr val="000000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Sempre pronto /-a a dare una mano!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0" y="0"/>
            <a:ext cx="1347505" cy="750824"/>
          </a:xfrm>
          <a:custGeom>
            <a:avLst/>
            <a:gdLst/>
            <a:ahLst/>
            <a:cxnLst/>
            <a:rect r="r" b="b" t="t" l="l"/>
            <a:pathLst>
              <a:path h="750824" w="1347505">
                <a:moveTo>
                  <a:pt x="0" y="0"/>
                </a:moveTo>
                <a:lnTo>
                  <a:pt x="1347505" y="0"/>
                </a:lnTo>
                <a:lnTo>
                  <a:pt x="1347505" y="750824"/>
                </a:lnTo>
                <a:lnTo>
                  <a:pt x="0" y="750824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081951" y="39631"/>
            <a:ext cx="629749" cy="140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51"/>
              </a:lnSpc>
              <a:spcBef>
                <a:spcPct val="0"/>
              </a:spcBef>
            </a:pPr>
            <a:r>
              <a:rPr lang="en-US" b="true" sz="822">
                <a:solidFill>
                  <a:srgbClr val="2F3132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janvier 2025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3169311" y="375412"/>
            <a:ext cx="580315" cy="580315"/>
          </a:xfrm>
          <a:custGeom>
            <a:avLst/>
            <a:gdLst/>
            <a:ahLst/>
            <a:cxnLst/>
            <a:rect r="r" b="b" t="t" l="l"/>
            <a:pathLst>
              <a:path h="580315" w="580315">
                <a:moveTo>
                  <a:pt x="0" y="0"/>
                </a:moveTo>
                <a:lnTo>
                  <a:pt x="580315" y="0"/>
                </a:lnTo>
                <a:lnTo>
                  <a:pt x="580315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828778" y="375412"/>
            <a:ext cx="545496" cy="580315"/>
          </a:xfrm>
          <a:custGeom>
            <a:avLst/>
            <a:gdLst/>
            <a:ahLst/>
            <a:cxnLst/>
            <a:rect r="r" b="b" t="t" l="l"/>
            <a:pathLst>
              <a:path h="580315" w="545496">
                <a:moveTo>
                  <a:pt x="0" y="0"/>
                </a:moveTo>
                <a:lnTo>
                  <a:pt x="545496" y="0"/>
                </a:lnTo>
                <a:lnTo>
                  <a:pt x="545496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557010" y="119523"/>
            <a:ext cx="4000935" cy="3810891"/>
          </a:xfrm>
          <a:custGeom>
            <a:avLst/>
            <a:gdLst/>
            <a:ahLst/>
            <a:cxnLst/>
            <a:rect r="r" b="b" t="t" l="l"/>
            <a:pathLst>
              <a:path h="3810891" w="4000935">
                <a:moveTo>
                  <a:pt x="0" y="0"/>
                </a:moveTo>
                <a:lnTo>
                  <a:pt x="4000935" y="0"/>
                </a:lnTo>
                <a:lnTo>
                  <a:pt x="4000935" y="3810891"/>
                </a:lnTo>
                <a:lnTo>
                  <a:pt x="0" y="38108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28750" y="1473994"/>
            <a:ext cx="1905000" cy="1814513"/>
          </a:xfrm>
          <a:custGeom>
            <a:avLst/>
            <a:gdLst/>
            <a:ahLst/>
            <a:cxnLst/>
            <a:rect r="r" b="b" t="t" l="l"/>
            <a:pathLst>
              <a:path h="1814513" w="1905000">
                <a:moveTo>
                  <a:pt x="0" y="0"/>
                </a:moveTo>
                <a:lnTo>
                  <a:pt x="1905000" y="0"/>
                </a:lnTo>
                <a:lnTo>
                  <a:pt x="1905000" y="1814512"/>
                </a:lnTo>
                <a:lnTo>
                  <a:pt x="0" y="181451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16630" y="1616294"/>
            <a:ext cx="4081695" cy="1306142"/>
          </a:xfrm>
          <a:custGeom>
            <a:avLst/>
            <a:gdLst/>
            <a:ahLst/>
            <a:cxnLst/>
            <a:rect r="r" b="b" t="t" l="l"/>
            <a:pathLst>
              <a:path h="1306142" w="4081695">
                <a:moveTo>
                  <a:pt x="0" y="0"/>
                </a:moveTo>
                <a:lnTo>
                  <a:pt x="4081695" y="0"/>
                </a:lnTo>
                <a:lnTo>
                  <a:pt x="4081695" y="1306142"/>
                </a:lnTo>
                <a:lnTo>
                  <a:pt x="0" y="130614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112947" y="2381250"/>
            <a:ext cx="671789" cy="710546"/>
          </a:xfrm>
          <a:custGeom>
            <a:avLst/>
            <a:gdLst/>
            <a:ahLst/>
            <a:cxnLst/>
            <a:rect r="r" b="b" t="t" l="l"/>
            <a:pathLst>
              <a:path h="710546" w="671789">
                <a:moveTo>
                  <a:pt x="0" y="0"/>
                </a:moveTo>
                <a:lnTo>
                  <a:pt x="671789" y="0"/>
                </a:lnTo>
                <a:lnTo>
                  <a:pt x="671789" y="710546"/>
                </a:lnTo>
                <a:lnTo>
                  <a:pt x="0" y="7105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168719" y="1819777"/>
            <a:ext cx="2777516" cy="5150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06"/>
              </a:lnSpc>
            </a:pPr>
            <a:r>
              <a:rPr lang="en-US" b="true" sz="1718">
                <a:solidFill>
                  <a:srgbClr val="000000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Artista molto creativo /-a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0" y="-5653"/>
            <a:ext cx="1347505" cy="750824"/>
          </a:xfrm>
          <a:custGeom>
            <a:avLst/>
            <a:gdLst/>
            <a:ahLst/>
            <a:cxnLst/>
            <a:rect r="r" b="b" t="t" l="l"/>
            <a:pathLst>
              <a:path h="750824" w="1347505">
                <a:moveTo>
                  <a:pt x="0" y="0"/>
                </a:moveTo>
                <a:lnTo>
                  <a:pt x="1347505" y="0"/>
                </a:lnTo>
                <a:lnTo>
                  <a:pt x="1347505" y="750824"/>
                </a:lnTo>
                <a:lnTo>
                  <a:pt x="0" y="75082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081951" y="39631"/>
            <a:ext cx="629749" cy="140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51"/>
              </a:lnSpc>
              <a:spcBef>
                <a:spcPct val="0"/>
              </a:spcBef>
            </a:pPr>
            <a:r>
              <a:rPr lang="en-US" b="true" sz="822">
                <a:solidFill>
                  <a:srgbClr val="2F3132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janvier 2025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3169311" y="375412"/>
            <a:ext cx="580315" cy="580315"/>
          </a:xfrm>
          <a:custGeom>
            <a:avLst/>
            <a:gdLst/>
            <a:ahLst/>
            <a:cxnLst/>
            <a:rect r="r" b="b" t="t" l="l"/>
            <a:pathLst>
              <a:path h="580315" w="580315">
                <a:moveTo>
                  <a:pt x="0" y="0"/>
                </a:moveTo>
                <a:lnTo>
                  <a:pt x="580315" y="0"/>
                </a:lnTo>
                <a:lnTo>
                  <a:pt x="580315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828778" y="375412"/>
            <a:ext cx="545496" cy="580315"/>
          </a:xfrm>
          <a:custGeom>
            <a:avLst/>
            <a:gdLst/>
            <a:ahLst/>
            <a:cxnLst/>
            <a:rect r="r" b="b" t="t" l="l"/>
            <a:pathLst>
              <a:path h="580315" w="545496">
                <a:moveTo>
                  <a:pt x="0" y="0"/>
                </a:moveTo>
                <a:lnTo>
                  <a:pt x="545496" y="0"/>
                </a:lnTo>
                <a:lnTo>
                  <a:pt x="545496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557010" y="119523"/>
            <a:ext cx="4000935" cy="3810891"/>
          </a:xfrm>
          <a:custGeom>
            <a:avLst/>
            <a:gdLst/>
            <a:ahLst/>
            <a:cxnLst/>
            <a:rect r="r" b="b" t="t" l="l"/>
            <a:pathLst>
              <a:path h="3810891" w="4000935">
                <a:moveTo>
                  <a:pt x="0" y="0"/>
                </a:moveTo>
                <a:lnTo>
                  <a:pt x="4000935" y="0"/>
                </a:lnTo>
                <a:lnTo>
                  <a:pt x="4000935" y="3810891"/>
                </a:lnTo>
                <a:lnTo>
                  <a:pt x="0" y="38108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28750" y="1473994"/>
            <a:ext cx="1905000" cy="1814513"/>
          </a:xfrm>
          <a:custGeom>
            <a:avLst/>
            <a:gdLst/>
            <a:ahLst/>
            <a:cxnLst/>
            <a:rect r="r" b="b" t="t" l="l"/>
            <a:pathLst>
              <a:path h="1814513" w="1905000">
                <a:moveTo>
                  <a:pt x="0" y="0"/>
                </a:moveTo>
                <a:lnTo>
                  <a:pt x="1905000" y="0"/>
                </a:lnTo>
                <a:lnTo>
                  <a:pt x="1905000" y="1814512"/>
                </a:lnTo>
                <a:lnTo>
                  <a:pt x="0" y="181451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476250" y="1631993"/>
            <a:ext cx="4081695" cy="1306142"/>
          </a:xfrm>
          <a:custGeom>
            <a:avLst/>
            <a:gdLst/>
            <a:ahLst/>
            <a:cxnLst/>
            <a:rect r="r" b="b" t="t" l="l"/>
            <a:pathLst>
              <a:path h="1306142" w="4081695">
                <a:moveTo>
                  <a:pt x="0" y="0"/>
                </a:moveTo>
                <a:lnTo>
                  <a:pt x="4081695" y="0"/>
                </a:lnTo>
                <a:lnTo>
                  <a:pt x="4081695" y="1306143"/>
                </a:lnTo>
                <a:lnTo>
                  <a:pt x="0" y="130614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289873" y="2285064"/>
            <a:ext cx="535208" cy="770084"/>
          </a:xfrm>
          <a:custGeom>
            <a:avLst/>
            <a:gdLst/>
            <a:ahLst/>
            <a:cxnLst/>
            <a:rect r="r" b="b" t="t" l="l"/>
            <a:pathLst>
              <a:path h="770084" w="535208">
                <a:moveTo>
                  <a:pt x="0" y="0"/>
                </a:moveTo>
                <a:lnTo>
                  <a:pt x="535208" y="0"/>
                </a:lnTo>
                <a:lnTo>
                  <a:pt x="535208" y="770084"/>
                </a:lnTo>
                <a:lnTo>
                  <a:pt x="0" y="770084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410124" y="1800727"/>
            <a:ext cx="2294706" cy="4717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15"/>
              </a:lnSpc>
            </a:pPr>
            <a:r>
              <a:rPr lang="en-US" b="true" sz="1868">
                <a:solidFill>
                  <a:srgbClr val="000000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Laboratorio di idee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0" y="9138"/>
            <a:ext cx="1347505" cy="750824"/>
          </a:xfrm>
          <a:custGeom>
            <a:avLst/>
            <a:gdLst/>
            <a:ahLst/>
            <a:cxnLst/>
            <a:rect r="r" b="b" t="t" l="l"/>
            <a:pathLst>
              <a:path h="750824" w="1347505">
                <a:moveTo>
                  <a:pt x="0" y="0"/>
                </a:moveTo>
                <a:lnTo>
                  <a:pt x="1347505" y="0"/>
                </a:lnTo>
                <a:lnTo>
                  <a:pt x="1347505" y="750824"/>
                </a:lnTo>
                <a:lnTo>
                  <a:pt x="0" y="75082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081951" y="39631"/>
            <a:ext cx="629749" cy="140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51"/>
              </a:lnSpc>
              <a:spcBef>
                <a:spcPct val="0"/>
              </a:spcBef>
            </a:pPr>
            <a:r>
              <a:rPr lang="en-US" b="true" sz="822">
                <a:solidFill>
                  <a:srgbClr val="2F3132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janvier 2025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3169311" y="375412"/>
            <a:ext cx="580315" cy="580315"/>
          </a:xfrm>
          <a:custGeom>
            <a:avLst/>
            <a:gdLst/>
            <a:ahLst/>
            <a:cxnLst/>
            <a:rect r="r" b="b" t="t" l="l"/>
            <a:pathLst>
              <a:path h="580315" w="580315">
                <a:moveTo>
                  <a:pt x="0" y="0"/>
                </a:moveTo>
                <a:lnTo>
                  <a:pt x="580315" y="0"/>
                </a:lnTo>
                <a:lnTo>
                  <a:pt x="580315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828778" y="375412"/>
            <a:ext cx="545496" cy="580315"/>
          </a:xfrm>
          <a:custGeom>
            <a:avLst/>
            <a:gdLst/>
            <a:ahLst/>
            <a:cxnLst/>
            <a:rect r="r" b="b" t="t" l="l"/>
            <a:pathLst>
              <a:path h="580315" w="545496">
                <a:moveTo>
                  <a:pt x="0" y="0"/>
                </a:moveTo>
                <a:lnTo>
                  <a:pt x="545496" y="0"/>
                </a:lnTo>
                <a:lnTo>
                  <a:pt x="545496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557010" y="119523"/>
            <a:ext cx="4000935" cy="3810891"/>
          </a:xfrm>
          <a:custGeom>
            <a:avLst/>
            <a:gdLst/>
            <a:ahLst/>
            <a:cxnLst/>
            <a:rect r="r" b="b" t="t" l="l"/>
            <a:pathLst>
              <a:path h="3810891" w="4000935">
                <a:moveTo>
                  <a:pt x="0" y="0"/>
                </a:moveTo>
                <a:lnTo>
                  <a:pt x="4000935" y="0"/>
                </a:lnTo>
                <a:lnTo>
                  <a:pt x="4000935" y="3810891"/>
                </a:lnTo>
                <a:lnTo>
                  <a:pt x="0" y="38108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28750" y="1473994"/>
            <a:ext cx="1905000" cy="1814513"/>
          </a:xfrm>
          <a:custGeom>
            <a:avLst/>
            <a:gdLst/>
            <a:ahLst/>
            <a:cxnLst/>
            <a:rect r="r" b="b" t="t" l="l"/>
            <a:pathLst>
              <a:path h="1814513" w="1905000">
                <a:moveTo>
                  <a:pt x="0" y="0"/>
                </a:moveTo>
                <a:lnTo>
                  <a:pt x="1905000" y="0"/>
                </a:lnTo>
                <a:lnTo>
                  <a:pt x="1905000" y="1814512"/>
                </a:lnTo>
                <a:lnTo>
                  <a:pt x="0" y="181451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476250" y="1631993"/>
            <a:ext cx="4081695" cy="1306142"/>
          </a:xfrm>
          <a:custGeom>
            <a:avLst/>
            <a:gdLst/>
            <a:ahLst/>
            <a:cxnLst/>
            <a:rect r="r" b="b" t="t" l="l"/>
            <a:pathLst>
              <a:path h="1306142" w="4081695">
                <a:moveTo>
                  <a:pt x="0" y="0"/>
                </a:moveTo>
                <a:lnTo>
                  <a:pt x="4081695" y="0"/>
                </a:lnTo>
                <a:lnTo>
                  <a:pt x="4081695" y="1306143"/>
                </a:lnTo>
                <a:lnTo>
                  <a:pt x="0" y="130614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077581" y="2332615"/>
            <a:ext cx="824556" cy="788576"/>
          </a:xfrm>
          <a:custGeom>
            <a:avLst/>
            <a:gdLst/>
            <a:ahLst/>
            <a:cxnLst/>
            <a:rect r="r" b="b" t="t" l="l"/>
            <a:pathLst>
              <a:path h="788576" w="824556">
                <a:moveTo>
                  <a:pt x="0" y="0"/>
                </a:moveTo>
                <a:lnTo>
                  <a:pt x="824556" y="0"/>
                </a:lnTo>
                <a:lnTo>
                  <a:pt x="824556" y="788576"/>
                </a:lnTo>
                <a:lnTo>
                  <a:pt x="0" y="78857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083827" y="1819777"/>
            <a:ext cx="2947300" cy="5128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55"/>
              </a:lnSpc>
            </a:pPr>
            <a:r>
              <a:rPr lang="en-US" b="true" sz="1468">
                <a:solidFill>
                  <a:srgbClr val="000000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Caporedattore / Caporedattrice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0" y="0"/>
            <a:ext cx="1347505" cy="750824"/>
          </a:xfrm>
          <a:custGeom>
            <a:avLst/>
            <a:gdLst/>
            <a:ahLst/>
            <a:cxnLst/>
            <a:rect r="r" b="b" t="t" l="l"/>
            <a:pathLst>
              <a:path h="750824" w="1347505">
                <a:moveTo>
                  <a:pt x="0" y="0"/>
                </a:moveTo>
                <a:lnTo>
                  <a:pt x="1347505" y="0"/>
                </a:lnTo>
                <a:lnTo>
                  <a:pt x="1347505" y="750824"/>
                </a:lnTo>
                <a:lnTo>
                  <a:pt x="0" y="75082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081951" y="39631"/>
            <a:ext cx="629749" cy="140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51"/>
              </a:lnSpc>
              <a:spcBef>
                <a:spcPct val="0"/>
              </a:spcBef>
            </a:pPr>
            <a:r>
              <a:rPr lang="en-US" b="true" sz="822">
                <a:solidFill>
                  <a:srgbClr val="2F3132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janvier 2025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3169311" y="375412"/>
            <a:ext cx="580315" cy="580315"/>
          </a:xfrm>
          <a:custGeom>
            <a:avLst/>
            <a:gdLst/>
            <a:ahLst/>
            <a:cxnLst/>
            <a:rect r="r" b="b" t="t" l="l"/>
            <a:pathLst>
              <a:path h="580315" w="580315">
                <a:moveTo>
                  <a:pt x="0" y="0"/>
                </a:moveTo>
                <a:lnTo>
                  <a:pt x="580315" y="0"/>
                </a:lnTo>
                <a:lnTo>
                  <a:pt x="580315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828778" y="375412"/>
            <a:ext cx="545496" cy="580315"/>
          </a:xfrm>
          <a:custGeom>
            <a:avLst/>
            <a:gdLst/>
            <a:ahLst/>
            <a:cxnLst/>
            <a:rect r="r" b="b" t="t" l="l"/>
            <a:pathLst>
              <a:path h="580315" w="545496">
                <a:moveTo>
                  <a:pt x="0" y="0"/>
                </a:moveTo>
                <a:lnTo>
                  <a:pt x="545496" y="0"/>
                </a:lnTo>
                <a:lnTo>
                  <a:pt x="545496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557010" y="119523"/>
            <a:ext cx="4000935" cy="3810891"/>
          </a:xfrm>
          <a:custGeom>
            <a:avLst/>
            <a:gdLst/>
            <a:ahLst/>
            <a:cxnLst/>
            <a:rect r="r" b="b" t="t" l="l"/>
            <a:pathLst>
              <a:path h="3810891" w="4000935">
                <a:moveTo>
                  <a:pt x="0" y="0"/>
                </a:moveTo>
                <a:lnTo>
                  <a:pt x="4000935" y="0"/>
                </a:lnTo>
                <a:lnTo>
                  <a:pt x="4000935" y="3810891"/>
                </a:lnTo>
                <a:lnTo>
                  <a:pt x="0" y="38108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28750" y="1473994"/>
            <a:ext cx="1905000" cy="1814513"/>
          </a:xfrm>
          <a:custGeom>
            <a:avLst/>
            <a:gdLst/>
            <a:ahLst/>
            <a:cxnLst/>
            <a:rect r="r" b="b" t="t" l="l"/>
            <a:pathLst>
              <a:path h="1814513" w="1905000">
                <a:moveTo>
                  <a:pt x="0" y="0"/>
                </a:moveTo>
                <a:lnTo>
                  <a:pt x="1905000" y="0"/>
                </a:lnTo>
                <a:lnTo>
                  <a:pt x="1905000" y="1814512"/>
                </a:lnTo>
                <a:lnTo>
                  <a:pt x="0" y="181451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476250" y="1631993"/>
            <a:ext cx="4081695" cy="1306142"/>
          </a:xfrm>
          <a:custGeom>
            <a:avLst/>
            <a:gdLst/>
            <a:ahLst/>
            <a:cxnLst/>
            <a:rect r="r" b="b" t="t" l="l"/>
            <a:pathLst>
              <a:path h="1306142" w="4081695">
                <a:moveTo>
                  <a:pt x="0" y="0"/>
                </a:moveTo>
                <a:lnTo>
                  <a:pt x="4081695" y="0"/>
                </a:lnTo>
                <a:lnTo>
                  <a:pt x="4081695" y="1306143"/>
                </a:lnTo>
                <a:lnTo>
                  <a:pt x="0" y="130614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086590" y="2285064"/>
            <a:ext cx="589320" cy="804283"/>
          </a:xfrm>
          <a:custGeom>
            <a:avLst/>
            <a:gdLst/>
            <a:ahLst/>
            <a:cxnLst/>
            <a:rect r="r" b="b" t="t" l="l"/>
            <a:pathLst>
              <a:path h="804283" w="589320">
                <a:moveTo>
                  <a:pt x="0" y="0"/>
                </a:moveTo>
                <a:lnTo>
                  <a:pt x="589320" y="0"/>
                </a:lnTo>
                <a:lnTo>
                  <a:pt x="589320" y="804283"/>
                </a:lnTo>
                <a:lnTo>
                  <a:pt x="0" y="80428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030377" y="1812576"/>
            <a:ext cx="2973441" cy="5686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15"/>
              </a:lnSpc>
            </a:pPr>
            <a:r>
              <a:rPr lang="en-US" b="true" sz="1368">
                <a:solidFill>
                  <a:srgbClr val="000000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Presentatore /-trice professionista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0" y="0"/>
            <a:ext cx="1347505" cy="750824"/>
          </a:xfrm>
          <a:custGeom>
            <a:avLst/>
            <a:gdLst/>
            <a:ahLst/>
            <a:cxnLst/>
            <a:rect r="r" b="b" t="t" l="l"/>
            <a:pathLst>
              <a:path h="750824" w="1347505">
                <a:moveTo>
                  <a:pt x="0" y="0"/>
                </a:moveTo>
                <a:lnTo>
                  <a:pt x="1347505" y="0"/>
                </a:lnTo>
                <a:lnTo>
                  <a:pt x="1347505" y="750824"/>
                </a:lnTo>
                <a:lnTo>
                  <a:pt x="0" y="75082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081951" y="39631"/>
            <a:ext cx="629749" cy="140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51"/>
              </a:lnSpc>
              <a:spcBef>
                <a:spcPct val="0"/>
              </a:spcBef>
            </a:pPr>
            <a:r>
              <a:rPr lang="en-US" b="true" sz="822">
                <a:solidFill>
                  <a:srgbClr val="2F3132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janvier 2025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3169311" y="375412"/>
            <a:ext cx="580315" cy="580315"/>
          </a:xfrm>
          <a:custGeom>
            <a:avLst/>
            <a:gdLst/>
            <a:ahLst/>
            <a:cxnLst/>
            <a:rect r="r" b="b" t="t" l="l"/>
            <a:pathLst>
              <a:path h="580315" w="580315">
                <a:moveTo>
                  <a:pt x="0" y="0"/>
                </a:moveTo>
                <a:lnTo>
                  <a:pt x="580315" y="0"/>
                </a:lnTo>
                <a:lnTo>
                  <a:pt x="580315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828778" y="375412"/>
            <a:ext cx="545496" cy="580315"/>
          </a:xfrm>
          <a:custGeom>
            <a:avLst/>
            <a:gdLst/>
            <a:ahLst/>
            <a:cxnLst/>
            <a:rect r="r" b="b" t="t" l="l"/>
            <a:pathLst>
              <a:path h="580315" w="545496">
                <a:moveTo>
                  <a:pt x="0" y="0"/>
                </a:moveTo>
                <a:lnTo>
                  <a:pt x="545496" y="0"/>
                </a:lnTo>
                <a:lnTo>
                  <a:pt x="545496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557010" y="119523"/>
            <a:ext cx="4000935" cy="3810891"/>
          </a:xfrm>
          <a:custGeom>
            <a:avLst/>
            <a:gdLst/>
            <a:ahLst/>
            <a:cxnLst/>
            <a:rect r="r" b="b" t="t" l="l"/>
            <a:pathLst>
              <a:path h="3810891" w="4000935">
                <a:moveTo>
                  <a:pt x="0" y="0"/>
                </a:moveTo>
                <a:lnTo>
                  <a:pt x="4000935" y="0"/>
                </a:lnTo>
                <a:lnTo>
                  <a:pt x="4000935" y="3810891"/>
                </a:lnTo>
                <a:lnTo>
                  <a:pt x="0" y="38108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428750" y="1473994"/>
            <a:ext cx="1905000" cy="1814513"/>
          </a:xfrm>
          <a:custGeom>
            <a:avLst/>
            <a:gdLst/>
            <a:ahLst/>
            <a:cxnLst/>
            <a:rect r="r" b="b" t="t" l="l"/>
            <a:pathLst>
              <a:path h="1814513" w="1905000">
                <a:moveTo>
                  <a:pt x="0" y="0"/>
                </a:moveTo>
                <a:lnTo>
                  <a:pt x="1905000" y="0"/>
                </a:lnTo>
                <a:lnTo>
                  <a:pt x="1905000" y="1814512"/>
                </a:lnTo>
                <a:lnTo>
                  <a:pt x="0" y="181451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16630" y="1646403"/>
            <a:ext cx="4081695" cy="1306142"/>
          </a:xfrm>
          <a:custGeom>
            <a:avLst/>
            <a:gdLst/>
            <a:ahLst/>
            <a:cxnLst/>
            <a:rect r="r" b="b" t="t" l="l"/>
            <a:pathLst>
              <a:path h="1306142" w="4081695">
                <a:moveTo>
                  <a:pt x="0" y="0"/>
                </a:moveTo>
                <a:lnTo>
                  <a:pt x="4081695" y="0"/>
                </a:lnTo>
                <a:lnTo>
                  <a:pt x="4081695" y="1306143"/>
                </a:lnTo>
                <a:lnTo>
                  <a:pt x="0" y="130614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161162" y="2381250"/>
            <a:ext cx="792631" cy="729220"/>
          </a:xfrm>
          <a:custGeom>
            <a:avLst/>
            <a:gdLst/>
            <a:ahLst/>
            <a:cxnLst/>
            <a:rect r="r" b="b" t="t" l="l"/>
            <a:pathLst>
              <a:path h="729220" w="792631">
                <a:moveTo>
                  <a:pt x="0" y="0"/>
                </a:moveTo>
                <a:lnTo>
                  <a:pt x="792631" y="0"/>
                </a:lnTo>
                <a:lnTo>
                  <a:pt x="792631" y="729220"/>
                </a:lnTo>
                <a:lnTo>
                  <a:pt x="0" y="72922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076936" y="1834628"/>
            <a:ext cx="2961082" cy="5466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63"/>
              </a:lnSpc>
            </a:pPr>
            <a:r>
              <a:rPr lang="en-US" b="true" sz="1759">
                <a:solidFill>
                  <a:srgbClr val="000000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Appassionato/-a di scambi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0" y="0"/>
            <a:ext cx="1347505" cy="750824"/>
          </a:xfrm>
          <a:custGeom>
            <a:avLst/>
            <a:gdLst/>
            <a:ahLst/>
            <a:cxnLst/>
            <a:rect r="r" b="b" t="t" l="l"/>
            <a:pathLst>
              <a:path h="750824" w="1347505">
                <a:moveTo>
                  <a:pt x="0" y="0"/>
                </a:moveTo>
                <a:lnTo>
                  <a:pt x="1347505" y="0"/>
                </a:lnTo>
                <a:lnTo>
                  <a:pt x="1347505" y="750824"/>
                </a:lnTo>
                <a:lnTo>
                  <a:pt x="0" y="750824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081951" y="39631"/>
            <a:ext cx="629749" cy="140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51"/>
              </a:lnSpc>
              <a:spcBef>
                <a:spcPct val="0"/>
              </a:spcBef>
            </a:pPr>
            <a:r>
              <a:rPr lang="en-US" b="true" sz="822">
                <a:solidFill>
                  <a:srgbClr val="2F3132"/>
                </a:solidFill>
                <a:latin typeface="Open Sans Light Bold"/>
                <a:ea typeface="Open Sans Light Bold"/>
                <a:cs typeface="Open Sans Light Bold"/>
                <a:sym typeface="Open Sans Light Bold"/>
              </a:rPr>
              <a:t>janvier 2025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3169311" y="375412"/>
            <a:ext cx="580315" cy="580315"/>
          </a:xfrm>
          <a:custGeom>
            <a:avLst/>
            <a:gdLst/>
            <a:ahLst/>
            <a:cxnLst/>
            <a:rect r="r" b="b" t="t" l="l"/>
            <a:pathLst>
              <a:path h="580315" w="580315">
                <a:moveTo>
                  <a:pt x="0" y="0"/>
                </a:moveTo>
                <a:lnTo>
                  <a:pt x="580315" y="0"/>
                </a:lnTo>
                <a:lnTo>
                  <a:pt x="580315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828778" y="375412"/>
            <a:ext cx="545496" cy="580315"/>
          </a:xfrm>
          <a:custGeom>
            <a:avLst/>
            <a:gdLst/>
            <a:ahLst/>
            <a:cxnLst/>
            <a:rect r="r" b="b" t="t" l="l"/>
            <a:pathLst>
              <a:path h="580315" w="545496">
                <a:moveTo>
                  <a:pt x="0" y="0"/>
                </a:moveTo>
                <a:lnTo>
                  <a:pt x="545496" y="0"/>
                </a:lnTo>
                <a:lnTo>
                  <a:pt x="545496" y="580315"/>
                </a:lnTo>
                <a:lnTo>
                  <a:pt x="0" y="580315"/>
                </a:lnTo>
                <a:lnTo>
                  <a:pt x="0" y="0"/>
                </a:lnTo>
                <a:close/>
              </a:path>
            </a:pathLst>
          </a:custGeom>
          <a:blipFill>
            <a:blip r:embed="rId1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DAEwobK-yvI</dc:identifier>
  <dcterms:modified xsi:type="dcterms:W3CDTF">2011-08-01T06:04:30Z</dcterms:modified>
  <cp:revision>1</cp:revision>
  <dc:title>Copie de dizionario vivente</dc:title>
</cp:coreProperties>
</file>