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4"/>
  </p:notesMasterIdLst>
  <p:sldIdLst>
    <p:sldId id="313" r:id="rId2"/>
    <p:sldId id="311" r:id="rId3"/>
    <p:sldId id="256" r:id="rId4"/>
    <p:sldId id="265" r:id="rId5"/>
    <p:sldId id="266" r:id="rId6"/>
    <p:sldId id="264" r:id="rId7"/>
    <p:sldId id="263" r:id="rId8"/>
    <p:sldId id="262" r:id="rId9"/>
    <p:sldId id="327" r:id="rId10"/>
    <p:sldId id="269" r:id="rId11"/>
    <p:sldId id="268" r:id="rId12"/>
    <p:sldId id="272" r:id="rId13"/>
    <p:sldId id="270" r:id="rId14"/>
    <p:sldId id="271" r:id="rId15"/>
    <p:sldId id="260" r:id="rId16"/>
    <p:sldId id="323" r:id="rId17"/>
    <p:sldId id="322" r:id="rId18"/>
    <p:sldId id="324" r:id="rId19"/>
    <p:sldId id="325" r:id="rId20"/>
    <p:sldId id="331" r:id="rId21"/>
    <p:sldId id="329" r:id="rId22"/>
    <p:sldId id="275" r:id="rId23"/>
    <p:sldId id="328" r:id="rId24"/>
    <p:sldId id="282" r:id="rId25"/>
    <p:sldId id="280" r:id="rId26"/>
    <p:sldId id="281" r:id="rId27"/>
    <p:sldId id="284" r:id="rId28"/>
    <p:sldId id="319" r:id="rId29"/>
    <p:sldId id="273" r:id="rId30"/>
    <p:sldId id="276" r:id="rId31"/>
    <p:sldId id="293" r:id="rId32"/>
    <p:sldId id="285" r:id="rId33"/>
    <p:sldId id="288" r:id="rId34"/>
    <p:sldId id="286" r:id="rId35"/>
    <p:sldId id="287" r:id="rId36"/>
    <p:sldId id="290" r:id="rId37"/>
    <p:sldId id="294" r:id="rId38"/>
    <p:sldId id="310" r:id="rId39"/>
    <p:sldId id="291" r:id="rId40"/>
    <p:sldId id="295" r:id="rId41"/>
    <p:sldId id="296" r:id="rId42"/>
    <p:sldId id="297" r:id="rId43"/>
    <p:sldId id="289" r:id="rId44"/>
    <p:sldId id="304" r:id="rId45"/>
    <p:sldId id="305" r:id="rId46"/>
    <p:sldId id="320" r:id="rId47"/>
    <p:sldId id="300" r:id="rId48"/>
    <p:sldId id="306" r:id="rId49"/>
    <p:sldId id="308" r:id="rId50"/>
    <p:sldId id="309" r:id="rId51"/>
    <p:sldId id="312" r:id="rId52"/>
    <p:sldId id="29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P" initials="F" lastIdx="2" clrIdx="0">
    <p:extLst>
      <p:ext uri="{19B8F6BF-5375-455C-9EA6-DF929625EA0E}">
        <p15:presenceInfo xmlns:p15="http://schemas.microsoft.com/office/powerpoint/2012/main" userId="F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FDDDD"/>
    <a:srgbClr val="FFFF7D"/>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1" autoAdjust="0"/>
    <p:restoredTop sz="86285" autoAdjust="0"/>
  </p:normalViewPr>
  <p:slideViewPr>
    <p:cSldViewPr snapToGrid="0">
      <p:cViewPr varScale="1">
        <p:scale>
          <a:sx n="85" d="100"/>
          <a:sy n="85" d="100"/>
        </p:scale>
        <p:origin x="528" y="62"/>
      </p:cViewPr>
      <p:guideLst/>
    </p:cSldViewPr>
  </p:slideViewPr>
  <p:outlineViewPr>
    <p:cViewPr>
      <p:scale>
        <a:sx n="33" d="100"/>
        <a:sy n="33" d="100"/>
      </p:scale>
      <p:origin x="0" y="-891"/>
    </p:cViewPr>
  </p:outlineViewPr>
  <p:notesTextViewPr>
    <p:cViewPr>
      <p:scale>
        <a:sx n="1" d="1"/>
        <a:sy n="1" d="1"/>
      </p:scale>
      <p:origin x="0" y="0"/>
    </p:cViewPr>
  </p:notesTextViewPr>
  <p:notesViewPr>
    <p:cSldViewPr snapToGrid="0">
      <p:cViewPr>
        <p:scale>
          <a:sx n="150" d="100"/>
          <a:sy n="150" d="100"/>
        </p:scale>
        <p:origin x="576" y="-43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slide" Target="../slides/slide48.xml"/><Relationship Id="rId3" Type="http://schemas.openxmlformats.org/officeDocument/2006/relationships/slide" Target="../slides/slide6.xml"/><Relationship Id="rId7" Type="http://schemas.openxmlformats.org/officeDocument/2006/relationships/slide" Target="../slides/slide11.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15.xml"/><Relationship Id="rId5" Type="http://schemas.openxmlformats.org/officeDocument/2006/relationships/slide" Target="../slides/slide8.xml"/><Relationship Id="rId4" Type="http://schemas.openxmlformats.org/officeDocument/2006/relationships/slide" Target="../slides/slide7.xml"/><Relationship Id="rId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E8E35-F8A8-446C-B065-6D7E6DCCF9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2268FA13-146A-49DE-8E0B-8E765B2E8B36}">
      <dgm:prSet phldrT="[Texte]" custT="1"/>
      <dgm:spPr/>
      <dgm:t>
        <a:bodyPr/>
        <a:lstStyle/>
        <a:p>
          <a:r>
            <a:rPr lang="fr-FR" sz="2000" b="1" dirty="0">
              <a:solidFill>
                <a:schemeClr val="tx1"/>
              </a:solidFill>
            </a:rPr>
            <a:t>Sommaire</a:t>
          </a:r>
        </a:p>
      </dgm:t>
    </dgm:pt>
    <dgm:pt modelId="{8AC70B99-A167-479B-8917-E89F0F075BA5}" type="parTrans" cxnId="{34FD4106-B0C7-42D9-8757-5589B73DB8B7}">
      <dgm:prSet/>
      <dgm:spPr/>
      <dgm:t>
        <a:bodyPr/>
        <a:lstStyle/>
        <a:p>
          <a:endParaRPr lang="fr-FR" sz="2000" b="1">
            <a:solidFill>
              <a:schemeClr val="tx1"/>
            </a:solidFill>
          </a:endParaRPr>
        </a:p>
      </dgm:t>
    </dgm:pt>
    <dgm:pt modelId="{DEDD1451-51B9-40B9-B660-4FCBCBA99F9F}" type="sibTrans" cxnId="{34FD4106-B0C7-42D9-8757-5589B73DB8B7}">
      <dgm:prSet/>
      <dgm:spPr/>
      <dgm:t>
        <a:bodyPr/>
        <a:lstStyle/>
        <a:p>
          <a:endParaRPr lang="fr-FR" sz="2000" b="1">
            <a:solidFill>
              <a:schemeClr val="tx1"/>
            </a:solidFill>
          </a:endParaRPr>
        </a:p>
      </dgm:t>
    </dgm:pt>
    <dgm:pt modelId="{803BDF33-E961-4F6C-96C7-A20199CCF87E}">
      <dgm:prSet phldrT="[Texte]" custT="1"/>
      <dgm:spPr/>
      <dgm:t>
        <a:bodyPr/>
        <a:lstStyle/>
        <a:p>
          <a:r>
            <a:rPr lang="fr-FR" sz="2000" b="1" dirty="0">
              <a:solidFill>
                <a:schemeClr val="tx1"/>
              </a:solidFill>
              <a:hlinkClick xmlns:r="http://schemas.openxmlformats.org/officeDocument/2006/relationships" r:id="rId1" action="ppaction://hlinksldjump"/>
            </a:rPr>
            <a:t>Trois usages pédagogiques des documents</a:t>
          </a:r>
          <a:endParaRPr lang="fr-FR" sz="2000" b="1" dirty="0">
            <a:solidFill>
              <a:schemeClr val="tx1"/>
            </a:solidFill>
          </a:endParaRPr>
        </a:p>
      </dgm:t>
    </dgm:pt>
    <dgm:pt modelId="{3F4457C7-3571-40B1-9A39-FFD0181B1F97}" type="parTrans" cxnId="{9EAC8B9A-78AB-46CF-ACBF-07BA4C60296B}">
      <dgm:prSet/>
      <dgm:spPr/>
      <dgm:t>
        <a:bodyPr/>
        <a:lstStyle/>
        <a:p>
          <a:endParaRPr lang="fr-FR" sz="2000" b="1">
            <a:solidFill>
              <a:schemeClr val="tx1"/>
            </a:solidFill>
          </a:endParaRPr>
        </a:p>
      </dgm:t>
    </dgm:pt>
    <dgm:pt modelId="{4EE0D227-F8C4-4124-959B-6A678A6C5EA2}" type="sibTrans" cxnId="{9EAC8B9A-78AB-46CF-ACBF-07BA4C60296B}">
      <dgm:prSet/>
      <dgm:spPr/>
      <dgm:t>
        <a:bodyPr/>
        <a:lstStyle/>
        <a:p>
          <a:endParaRPr lang="fr-FR" sz="2000" b="1">
            <a:solidFill>
              <a:schemeClr val="tx1"/>
            </a:solidFill>
          </a:endParaRPr>
        </a:p>
      </dgm:t>
    </dgm:pt>
    <dgm:pt modelId="{F3F01A07-9B7B-465B-AEC4-BBD9F857F1FA}">
      <dgm:prSet phldrT="[Texte]" custT="1"/>
      <dgm:spPr/>
      <dgm:t>
        <a:bodyPr/>
        <a:lstStyle/>
        <a:p>
          <a:r>
            <a:rPr lang="fr-FR" sz="2000" b="1" dirty="0">
              <a:solidFill>
                <a:schemeClr val="tx1"/>
              </a:solidFill>
              <a:hlinkClick xmlns:r="http://schemas.openxmlformats.org/officeDocument/2006/relationships" r:id="rId2" action="ppaction://hlinksldjump"/>
            </a:rPr>
            <a:t>L’usage illustratif</a:t>
          </a:r>
          <a:endParaRPr lang="fr-FR" sz="2000" b="1" dirty="0">
            <a:solidFill>
              <a:schemeClr val="tx1"/>
            </a:solidFill>
          </a:endParaRPr>
        </a:p>
      </dgm:t>
    </dgm:pt>
    <dgm:pt modelId="{8EA5890C-94F4-4498-BE34-EA955027996B}" type="parTrans" cxnId="{F122BA5B-900D-4DB3-9FED-2B9AEE3C74D7}">
      <dgm:prSet/>
      <dgm:spPr/>
      <dgm:t>
        <a:bodyPr/>
        <a:lstStyle/>
        <a:p>
          <a:endParaRPr lang="fr-FR" sz="2000" b="1">
            <a:solidFill>
              <a:schemeClr val="tx1"/>
            </a:solidFill>
          </a:endParaRPr>
        </a:p>
      </dgm:t>
    </dgm:pt>
    <dgm:pt modelId="{3AC81752-50A0-4475-A9D8-B0BAA17AB1DA}" type="sibTrans" cxnId="{F122BA5B-900D-4DB3-9FED-2B9AEE3C74D7}">
      <dgm:prSet/>
      <dgm:spPr/>
      <dgm:t>
        <a:bodyPr/>
        <a:lstStyle/>
        <a:p>
          <a:endParaRPr lang="fr-FR" sz="2000" b="1">
            <a:solidFill>
              <a:schemeClr val="tx1"/>
            </a:solidFill>
          </a:endParaRPr>
        </a:p>
      </dgm:t>
    </dgm:pt>
    <dgm:pt modelId="{19E63496-2732-4EB2-BE71-6DF25E70B933}">
      <dgm:prSet phldrT="[Texte]" custT="1"/>
      <dgm:spPr/>
      <dgm:t>
        <a:bodyPr/>
        <a:lstStyle/>
        <a:p>
          <a:r>
            <a:rPr lang="fr-FR" sz="2000" b="1" dirty="0">
              <a:solidFill>
                <a:schemeClr val="tx1"/>
              </a:solidFill>
              <a:hlinkClick xmlns:r="http://schemas.openxmlformats.org/officeDocument/2006/relationships" r:id="rId3" action="ppaction://hlinksldjump"/>
            </a:rPr>
            <a:t>Le document comme source d’informations</a:t>
          </a:r>
          <a:r>
            <a:rPr lang="fr-FR" sz="2000" b="1" dirty="0">
              <a:solidFill>
                <a:schemeClr val="tx1"/>
              </a:solidFill>
            </a:rPr>
            <a:t>, </a:t>
          </a:r>
          <a:r>
            <a:rPr lang="fr-FR" sz="2000" b="1" dirty="0">
              <a:solidFill>
                <a:schemeClr val="tx1"/>
              </a:solidFill>
              <a:hlinkClick xmlns:r="http://schemas.openxmlformats.org/officeDocument/2006/relationships" r:id="rId4" action="ppaction://hlinksldjump"/>
            </a:rPr>
            <a:t>pour questionner</a:t>
          </a:r>
          <a:r>
            <a:rPr lang="fr-FR" sz="2000" b="1" dirty="0">
              <a:solidFill>
                <a:schemeClr val="tx1"/>
              </a:solidFill>
            </a:rPr>
            <a:t> ou </a:t>
          </a:r>
          <a:r>
            <a:rPr lang="fr-FR" sz="2000" b="1" dirty="0">
              <a:solidFill>
                <a:schemeClr val="tx1"/>
              </a:solidFill>
              <a:hlinkClick xmlns:r="http://schemas.openxmlformats.org/officeDocument/2006/relationships" r:id="rId5" action="ppaction://hlinksldjump"/>
            </a:rPr>
            <a:t>constituer le cours</a:t>
          </a:r>
          <a:endParaRPr lang="fr-FR" sz="2000" b="1" dirty="0">
            <a:solidFill>
              <a:schemeClr val="tx1"/>
            </a:solidFill>
          </a:endParaRPr>
        </a:p>
      </dgm:t>
    </dgm:pt>
    <dgm:pt modelId="{4EC9FC26-8CA9-4D06-86CB-BBC7AC3131AF}" type="parTrans" cxnId="{837DEEFF-59F5-4B6A-B7DD-D79C61AC9B67}">
      <dgm:prSet/>
      <dgm:spPr/>
      <dgm:t>
        <a:bodyPr/>
        <a:lstStyle/>
        <a:p>
          <a:endParaRPr lang="fr-FR" sz="2000" b="1">
            <a:solidFill>
              <a:schemeClr val="tx1"/>
            </a:solidFill>
          </a:endParaRPr>
        </a:p>
      </dgm:t>
    </dgm:pt>
    <dgm:pt modelId="{37D2BFD7-73E0-41CC-8906-62977FA982EF}" type="sibTrans" cxnId="{837DEEFF-59F5-4B6A-B7DD-D79C61AC9B67}">
      <dgm:prSet/>
      <dgm:spPr/>
      <dgm:t>
        <a:bodyPr/>
        <a:lstStyle/>
        <a:p>
          <a:endParaRPr lang="fr-FR" sz="2000" b="1">
            <a:solidFill>
              <a:schemeClr val="tx1"/>
            </a:solidFill>
          </a:endParaRPr>
        </a:p>
      </dgm:t>
    </dgm:pt>
    <dgm:pt modelId="{E4E4B0A9-E2EC-48FC-BDB8-3A5BEF74F055}">
      <dgm:prSet phldrT="[Texte]" custT="1"/>
      <dgm:spPr/>
      <dgm:t>
        <a:bodyPr/>
        <a:lstStyle/>
        <a:p>
          <a:r>
            <a:rPr lang="fr-FR" sz="2000" b="1" dirty="0">
              <a:solidFill>
                <a:schemeClr val="tx1"/>
              </a:solidFill>
              <a:hlinkClick xmlns:r="http://schemas.openxmlformats.org/officeDocument/2006/relationships" r:id="rId6" action="ppaction://hlinksldjump"/>
            </a:rPr>
            <a:t>Évaluations de copies : critères et attendus</a:t>
          </a:r>
          <a:endParaRPr lang="fr-FR" sz="2000" b="1" dirty="0">
            <a:solidFill>
              <a:schemeClr val="tx1"/>
            </a:solidFill>
          </a:endParaRPr>
        </a:p>
      </dgm:t>
    </dgm:pt>
    <dgm:pt modelId="{8C3728A4-1A38-4DAB-AC92-278FDC3E43B9}" type="parTrans" cxnId="{7ED7991B-0F72-415F-A718-C0F037B629EA}">
      <dgm:prSet/>
      <dgm:spPr/>
      <dgm:t>
        <a:bodyPr/>
        <a:lstStyle/>
        <a:p>
          <a:endParaRPr lang="fr-FR" sz="2000" b="1">
            <a:solidFill>
              <a:schemeClr val="tx1"/>
            </a:solidFill>
          </a:endParaRPr>
        </a:p>
      </dgm:t>
    </dgm:pt>
    <dgm:pt modelId="{8BBECF02-0034-4003-BD39-6F8CF9192345}" type="sibTrans" cxnId="{7ED7991B-0F72-415F-A718-C0F037B629EA}">
      <dgm:prSet/>
      <dgm:spPr/>
      <dgm:t>
        <a:bodyPr/>
        <a:lstStyle/>
        <a:p>
          <a:endParaRPr lang="fr-FR" sz="2000" b="1">
            <a:solidFill>
              <a:schemeClr val="tx1"/>
            </a:solidFill>
          </a:endParaRPr>
        </a:p>
      </dgm:t>
    </dgm:pt>
    <dgm:pt modelId="{226DC60D-78F4-4D49-A948-E12C69C1E181}">
      <dgm:prSet phldrT="[Texte]" custT="1"/>
      <dgm:spPr/>
      <dgm:t>
        <a:bodyPr/>
        <a:lstStyle/>
        <a:p>
          <a:r>
            <a:rPr lang="fr-FR" sz="2000" b="1" dirty="0">
              <a:solidFill>
                <a:schemeClr val="tx1"/>
              </a:solidFill>
              <a:hlinkClick xmlns:r="http://schemas.openxmlformats.org/officeDocument/2006/relationships" r:id="rId7" action="ppaction://hlinksldjump"/>
            </a:rPr>
            <a:t>Le document support d’une explication appuyée sur des savoirs</a:t>
          </a:r>
          <a:endParaRPr lang="fr-FR" sz="2000" b="1" dirty="0">
            <a:solidFill>
              <a:schemeClr val="tx1"/>
            </a:solidFill>
          </a:endParaRPr>
        </a:p>
      </dgm:t>
    </dgm:pt>
    <dgm:pt modelId="{BBA2FCF9-F83D-4BD0-82D5-E7679267AF53}" type="parTrans" cxnId="{4A2E7AAC-BE8C-4FC8-932F-FE9BDC580C1C}">
      <dgm:prSet/>
      <dgm:spPr/>
      <dgm:t>
        <a:bodyPr/>
        <a:lstStyle/>
        <a:p>
          <a:endParaRPr lang="fr-FR" sz="2000" b="1">
            <a:solidFill>
              <a:schemeClr val="tx1"/>
            </a:solidFill>
          </a:endParaRPr>
        </a:p>
      </dgm:t>
    </dgm:pt>
    <dgm:pt modelId="{9E03EB14-AFE0-4265-B4C5-49935B4C60C8}" type="sibTrans" cxnId="{4A2E7AAC-BE8C-4FC8-932F-FE9BDC580C1C}">
      <dgm:prSet/>
      <dgm:spPr/>
      <dgm:t>
        <a:bodyPr/>
        <a:lstStyle/>
        <a:p>
          <a:endParaRPr lang="fr-FR" sz="2000" b="1">
            <a:solidFill>
              <a:schemeClr val="tx1"/>
            </a:solidFill>
          </a:endParaRPr>
        </a:p>
      </dgm:t>
    </dgm:pt>
    <dgm:pt modelId="{0A5C852F-9C32-41C6-9302-AE2C43E77FFE}">
      <dgm:prSet phldrT="[Texte]" custT="1"/>
      <dgm:spPr/>
      <dgm:t>
        <a:bodyPr/>
        <a:lstStyle/>
        <a:p>
          <a:r>
            <a:rPr lang="fr-FR" sz="2000" b="1" dirty="0">
              <a:solidFill>
                <a:schemeClr val="tx1"/>
              </a:solidFill>
              <a:hlinkClick xmlns:r="http://schemas.openxmlformats.org/officeDocument/2006/relationships" r:id="rId8" action="ppaction://hlinksldjump"/>
            </a:rPr>
            <a:t>Le regard critique sur les documents: un apprentissage permanent</a:t>
          </a:r>
          <a:endParaRPr lang="fr-FR" sz="2000" b="1" dirty="0">
            <a:solidFill>
              <a:schemeClr val="tx1"/>
            </a:solidFill>
          </a:endParaRPr>
        </a:p>
      </dgm:t>
    </dgm:pt>
    <dgm:pt modelId="{8151956B-8502-467A-99FC-B05C2AC8F18F}" type="parTrans" cxnId="{9D3D41F4-1700-466B-9428-7A93AA83014A}">
      <dgm:prSet/>
      <dgm:spPr/>
      <dgm:t>
        <a:bodyPr/>
        <a:lstStyle/>
        <a:p>
          <a:endParaRPr lang="fr-FR" sz="2000" b="1">
            <a:solidFill>
              <a:schemeClr val="tx1"/>
            </a:solidFill>
          </a:endParaRPr>
        </a:p>
      </dgm:t>
    </dgm:pt>
    <dgm:pt modelId="{1607C530-910C-4598-BA9E-F98AA9D2F72E}" type="sibTrans" cxnId="{9D3D41F4-1700-466B-9428-7A93AA83014A}">
      <dgm:prSet/>
      <dgm:spPr/>
      <dgm:t>
        <a:bodyPr/>
        <a:lstStyle/>
        <a:p>
          <a:endParaRPr lang="fr-FR" sz="2000" b="1">
            <a:solidFill>
              <a:schemeClr val="tx1"/>
            </a:solidFill>
          </a:endParaRPr>
        </a:p>
      </dgm:t>
    </dgm:pt>
    <dgm:pt modelId="{C5C832B4-3471-41DC-AB7A-E1FD490C74A1}">
      <dgm:prSet phldrT="[Texte]" custT="1"/>
      <dgm:spPr/>
      <dgm:t>
        <a:bodyPr/>
        <a:lstStyle/>
        <a:p>
          <a:r>
            <a:rPr lang="fr-FR" sz="2000" b="1" dirty="0">
              <a:solidFill>
                <a:schemeClr val="tx1"/>
              </a:solidFill>
              <a:hlinkClick xmlns:r="http://schemas.openxmlformats.org/officeDocument/2006/relationships" r:id="rId9" action="ppaction://hlinksldjump"/>
            </a:rPr>
            <a:t>Quelles situations pédagogiques pour conduire l’apprentissage de cette compétence ?</a:t>
          </a:r>
          <a:endParaRPr lang="fr-FR" sz="2000" b="1" dirty="0">
            <a:solidFill>
              <a:schemeClr val="tx1"/>
            </a:solidFill>
          </a:endParaRPr>
        </a:p>
      </dgm:t>
    </dgm:pt>
    <dgm:pt modelId="{BAA30356-9B8D-49B7-9BE8-8EC19782588D}" type="parTrans" cxnId="{854F148D-71CF-4664-8D23-1D8B34DC4CD5}">
      <dgm:prSet/>
      <dgm:spPr/>
      <dgm:t>
        <a:bodyPr/>
        <a:lstStyle/>
        <a:p>
          <a:endParaRPr lang="fr-FR" sz="2000" b="1">
            <a:solidFill>
              <a:schemeClr val="tx1"/>
            </a:solidFill>
          </a:endParaRPr>
        </a:p>
      </dgm:t>
    </dgm:pt>
    <dgm:pt modelId="{708C719F-B9BD-4AE1-9A10-4E80757EC7AE}" type="sibTrans" cxnId="{854F148D-71CF-4664-8D23-1D8B34DC4CD5}">
      <dgm:prSet/>
      <dgm:spPr/>
      <dgm:t>
        <a:bodyPr/>
        <a:lstStyle/>
        <a:p>
          <a:endParaRPr lang="fr-FR" sz="2000" b="1">
            <a:solidFill>
              <a:schemeClr val="tx1"/>
            </a:solidFill>
          </a:endParaRPr>
        </a:p>
      </dgm:t>
    </dgm:pt>
    <dgm:pt modelId="{3CF97CF7-9E23-415D-BCC1-0BA11A6A49FB}" type="pres">
      <dgm:prSet presAssocID="{279E8E35-F8A8-446C-B065-6D7E6DCCF98F}" presName="vert0" presStyleCnt="0">
        <dgm:presLayoutVars>
          <dgm:dir/>
          <dgm:animOne val="branch"/>
          <dgm:animLvl val="lvl"/>
        </dgm:presLayoutVars>
      </dgm:prSet>
      <dgm:spPr/>
    </dgm:pt>
    <dgm:pt modelId="{C317CF1B-9D29-452E-B498-656EE5454A1E}" type="pres">
      <dgm:prSet presAssocID="{2268FA13-146A-49DE-8E0B-8E765B2E8B36}" presName="thickLine" presStyleLbl="alignNode1" presStyleIdx="0" presStyleCnt="1"/>
      <dgm:spPr/>
    </dgm:pt>
    <dgm:pt modelId="{7574687E-6450-4451-BED1-3EE8C284F2CC}" type="pres">
      <dgm:prSet presAssocID="{2268FA13-146A-49DE-8E0B-8E765B2E8B36}" presName="horz1" presStyleCnt="0"/>
      <dgm:spPr/>
    </dgm:pt>
    <dgm:pt modelId="{9FB62F44-D9BC-43A0-857F-F8480ECB5C95}" type="pres">
      <dgm:prSet presAssocID="{2268FA13-146A-49DE-8E0B-8E765B2E8B36}" presName="tx1" presStyleLbl="revTx" presStyleIdx="0" presStyleCnt="8"/>
      <dgm:spPr/>
    </dgm:pt>
    <dgm:pt modelId="{E015CE44-35E1-43A1-B57C-49940EC75B0C}" type="pres">
      <dgm:prSet presAssocID="{2268FA13-146A-49DE-8E0B-8E765B2E8B36}" presName="vert1" presStyleCnt="0"/>
      <dgm:spPr/>
    </dgm:pt>
    <dgm:pt modelId="{F610D7AB-7028-40A1-9AA8-B097A118114B}" type="pres">
      <dgm:prSet presAssocID="{803BDF33-E961-4F6C-96C7-A20199CCF87E}" presName="vertSpace2a" presStyleCnt="0"/>
      <dgm:spPr/>
    </dgm:pt>
    <dgm:pt modelId="{13DBD919-07A6-4971-83CC-937420F109A3}" type="pres">
      <dgm:prSet presAssocID="{803BDF33-E961-4F6C-96C7-A20199CCF87E}" presName="horz2" presStyleCnt="0"/>
      <dgm:spPr/>
    </dgm:pt>
    <dgm:pt modelId="{85CFBF92-2734-4D12-95A5-E3A8E4AF350F}" type="pres">
      <dgm:prSet presAssocID="{803BDF33-E961-4F6C-96C7-A20199CCF87E}" presName="horzSpace2" presStyleCnt="0"/>
      <dgm:spPr/>
    </dgm:pt>
    <dgm:pt modelId="{4908460A-26AD-43B4-864F-3E199609ECE1}" type="pres">
      <dgm:prSet presAssocID="{803BDF33-E961-4F6C-96C7-A20199CCF87E}" presName="tx2" presStyleLbl="revTx" presStyleIdx="1" presStyleCnt="8"/>
      <dgm:spPr/>
    </dgm:pt>
    <dgm:pt modelId="{ADD61829-29DA-4EA4-8E21-6280E2AA70A4}" type="pres">
      <dgm:prSet presAssocID="{803BDF33-E961-4F6C-96C7-A20199CCF87E}" presName="vert2" presStyleCnt="0"/>
      <dgm:spPr/>
    </dgm:pt>
    <dgm:pt modelId="{F5E99E7F-1977-40ED-BB06-C2A05E0EE7B1}" type="pres">
      <dgm:prSet presAssocID="{803BDF33-E961-4F6C-96C7-A20199CCF87E}" presName="thinLine2b" presStyleLbl="callout" presStyleIdx="0" presStyleCnt="7"/>
      <dgm:spPr/>
    </dgm:pt>
    <dgm:pt modelId="{70940A2B-FE79-4818-8795-C8AE736ECD35}" type="pres">
      <dgm:prSet presAssocID="{803BDF33-E961-4F6C-96C7-A20199CCF87E}" presName="vertSpace2b" presStyleCnt="0"/>
      <dgm:spPr/>
    </dgm:pt>
    <dgm:pt modelId="{784C2909-357F-45FE-BCD0-E41ACE7DDF6D}" type="pres">
      <dgm:prSet presAssocID="{F3F01A07-9B7B-465B-AEC4-BBD9F857F1FA}" presName="horz2" presStyleCnt="0"/>
      <dgm:spPr/>
    </dgm:pt>
    <dgm:pt modelId="{66859D25-1A43-4BD0-9103-45C5ABFD8E94}" type="pres">
      <dgm:prSet presAssocID="{F3F01A07-9B7B-465B-AEC4-BBD9F857F1FA}" presName="horzSpace2" presStyleCnt="0"/>
      <dgm:spPr/>
    </dgm:pt>
    <dgm:pt modelId="{BDA90BC7-24D0-46F4-8A19-B3A7E1A4073B}" type="pres">
      <dgm:prSet presAssocID="{F3F01A07-9B7B-465B-AEC4-BBD9F857F1FA}" presName="tx2" presStyleLbl="revTx" presStyleIdx="2" presStyleCnt="8"/>
      <dgm:spPr/>
    </dgm:pt>
    <dgm:pt modelId="{255875E4-AD16-4751-90BA-1706203EB025}" type="pres">
      <dgm:prSet presAssocID="{F3F01A07-9B7B-465B-AEC4-BBD9F857F1FA}" presName="vert2" presStyleCnt="0"/>
      <dgm:spPr/>
    </dgm:pt>
    <dgm:pt modelId="{67B28B3A-B7F4-489B-A005-8FBE75B56A64}" type="pres">
      <dgm:prSet presAssocID="{F3F01A07-9B7B-465B-AEC4-BBD9F857F1FA}" presName="thinLine2b" presStyleLbl="callout" presStyleIdx="1" presStyleCnt="7"/>
      <dgm:spPr/>
    </dgm:pt>
    <dgm:pt modelId="{454EB322-3D10-4CD9-BAD1-2FC8146A3F6D}" type="pres">
      <dgm:prSet presAssocID="{F3F01A07-9B7B-465B-AEC4-BBD9F857F1FA}" presName="vertSpace2b" presStyleCnt="0"/>
      <dgm:spPr/>
    </dgm:pt>
    <dgm:pt modelId="{61680407-9E21-4553-8EDD-C04A46E906FD}" type="pres">
      <dgm:prSet presAssocID="{19E63496-2732-4EB2-BE71-6DF25E70B933}" presName="horz2" presStyleCnt="0"/>
      <dgm:spPr/>
    </dgm:pt>
    <dgm:pt modelId="{B5EB380D-9BE7-40D3-B0B2-796E6EF30462}" type="pres">
      <dgm:prSet presAssocID="{19E63496-2732-4EB2-BE71-6DF25E70B933}" presName="horzSpace2" presStyleCnt="0"/>
      <dgm:spPr/>
    </dgm:pt>
    <dgm:pt modelId="{EE302E5D-D126-4282-98F0-E99586F4DF73}" type="pres">
      <dgm:prSet presAssocID="{19E63496-2732-4EB2-BE71-6DF25E70B933}" presName="tx2" presStyleLbl="revTx" presStyleIdx="3" presStyleCnt="8"/>
      <dgm:spPr/>
    </dgm:pt>
    <dgm:pt modelId="{B9111EAD-C7A0-47CA-9F6E-BDE8385BD728}" type="pres">
      <dgm:prSet presAssocID="{19E63496-2732-4EB2-BE71-6DF25E70B933}" presName="vert2" presStyleCnt="0"/>
      <dgm:spPr/>
    </dgm:pt>
    <dgm:pt modelId="{FDA09678-24D9-4894-B4D8-703432D2C5DF}" type="pres">
      <dgm:prSet presAssocID="{19E63496-2732-4EB2-BE71-6DF25E70B933}" presName="thinLine2b" presStyleLbl="callout" presStyleIdx="2" presStyleCnt="7"/>
      <dgm:spPr/>
    </dgm:pt>
    <dgm:pt modelId="{3C8CB53A-8027-4635-AC52-1C908974C6AA}" type="pres">
      <dgm:prSet presAssocID="{19E63496-2732-4EB2-BE71-6DF25E70B933}" presName="vertSpace2b" presStyleCnt="0"/>
      <dgm:spPr/>
    </dgm:pt>
    <dgm:pt modelId="{16BD28ED-1B70-4C1A-8EF9-4A8402977561}" type="pres">
      <dgm:prSet presAssocID="{226DC60D-78F4-4D49-A948-E12C69C1E181}" presName="horz2" presStyleCnt="0"/>
      <dgm:spPr/>
    </dgm:pt>
    <dgm:pt modelId="{1C6EBD19-4370-4313-A971-C43F65FC644B}" type="pres">
      <dgm:prSet presAssocID="{226DC60D-78F4-4D49-A948-E12C69C1E181}" presName="horzSpace2" presStyleCnt="0"/>
      <dgm:spPr/>
    </dgm:pt>
    <dgm:pt modelId="{E261A9FB-0DA2-4444-84D8-E53D6DAF590A}" type="pres">
      <dgm:prSet presAssocID="{226DC60D-78F4-4D49-A948-E12C69C1E181}" presName="tx2" presStyleLbl="revTx" presStyleIdx="4" presStyleCnt="8"/>
      <dgm:spPr/>
    </dgm:pt>
    <dgm:pt modelId="{D0371E3B-1645-400B-94C5-6CDC92579310}" type="pres">
      <dgm:prSet presAssocID="{226DC60D-78F4-4D49-A948-E12C69C1E181}" presName="vert2" presStyleCnt="0"/>
      <dgm:spPr/>
    </dgm:pt>
    <dgm:pt modelId="{AF938B12-D1C9-4B0E-BA7C-01A76E4922ED}" type="pres">
      <dgm:prSet presAssocID="{226DC60D-78F4-4D49-A948-E12C69C1E181}" presName="thinLine2b" presStyleLbl="callout" presStyleIdx="3" presStyleCnt="7"/>
      <dgm:spPr/>
    </dgm:pt>
    <dgm:pt modelId="{B176CDF4-ECD3-4C53-9B20-97FE747652A6}" type="pres">
      <dgm:prSet presAssocID="{226DC60D-78F4-4D49-A948-E12C69C1E181}" presName="vertSpace2b" presStyleCnt="0"/>
      <dgm:spPr/>
    </dgm:pt>
    <dgm:pt modelId="{E9E4F063-9A16-481D-AABC-686EFFAB975D}" type="pres">
      <dgm:prSet presAssocID="{E4E4B0A9-E2EC-48FC-BDB8-3A5BEF74F055}" presName="horz2" presStyleCnt="0"/>
      <dgm:spPr/>
    </dgm:pt>
    <dgm:pt modelId="{8999D2A2-9EE7-4B6B-AB1C-F92743BCE73D}" type="pres">
      <dgm:prSet presAssocID="{E4E4B0A9-E2EC-48FC-BDB8-3A5BEF74F055}" presName="horzSpace2" presStyleCnt="0"/>
      <dgm:spPr/>
    </dgm:pt>
    <dgm:pt modelId="{CEF7B1EB-E88C-4163-BB6F-E6E6300BBBD8}" type="pres">
      <dgm:prSet presAssocID="{E4E4B0A9-E2EC-48FC-BDB8-3A5BEF74F055}" presName="tx2" presStyleLbl="revTx" presStyleIdx="5" presStyleCnt="8"/>
      <dgm:spPr/>
    </dgm:pt>
    <dgm:pt modelId="{32A67E8C-7645-4F90-8465-58C6EC97278F}" type="pres">
      <dgm:prSet presAssocID="{E4E4B0A9-E2EC-48FC-BDB8-3A5BEF74F055}" presName="vert2" presStyleCnt="0"/>
      <dgm:spPr/>
    </dgm:pt>
    <dgm:pt modelId="{580EA955-D727-48F8-960D-08A98498D823}" type="pres">
      <dgm:prSet presAssocID="{E4E4B0A9-E2EC-48FC-BDB8-3A5BEF74F055}" presName="thinLine2b" presStyleLbl="callout" presStyleIdx="4" presStyleCnt="7"/>
      <dgm:spPr/>
    </dgm:pt>
    <dgm:pt modelId="{8C61AC95-1840-4A0D-A1B6-A2EE1A68127F}" type="pres">
      <dgm:prSet presAssocID="{E4E4B0A9-E2EC-48FC-BDB8-3A5BEF74F055}" presName="vertSpace2b" presStyleCnt="0"/>
      <dgm:spPr/>
    </dgm:pt>
    <dgm:pt modelId="{0767AF00-B0F5-4C45-901A-C9AA3405DB65}" type="pres">
      <dgm:prSet presAssocID="{C5C832B4-3471-41DC-AB7A-E1FD490C74A1}" presName="horz2" presStyleCnt="0"/>
      <dgm:spPr/>
    </dgm:pt>
    <dgm:pt modelId="{62270B52-911A-4905-84C3-B66A4EC9D771}" type="pres">
      <dgm:prSet presAssocID="{C5C832B4-3471-41DC-AB7A-E1FD490C74A1}" presName="horzSpace2" presStyleCnt="0"/>
      <dgm:spPr/>
    </dgm:pt>
    <dgm:pt modelId="{3AD0AF05-2FF0-4A1B-960B-76C4F7006AC9}" type="pres">
      <dgm:prSet presAssocID="{C5C832B4-3471-41DC-AB7A-E1FD490C74A1}" presName="tx2" presStyleLbl="revTx" presStyleIdx="6" presStyleCnt="8"/>
      <dgm:spPr/>
    </dgm:pt>
    <dgm:pt modelId="{B61FCED4-C5F7-470B-B002-A2586549C7EA}" type="pres">
      <dgm:prSet presAssocID="{C5C832B4-3471-41DC-AB7A-E1FD490C74A1}" presName="vert2" presStyleCnt="0"/>
      <dgm:spPr/>
    </dgm:pt>
    <dgm:pt modelId="{0D41FB8C-A881-4C34-AEB9-F65F94D4D6EA}" type="pres">
      <dgm:prSet presAssocID="{C5C832B4-3471-41DC-AB7A-E1FD490C74A1}" presName="thinLine2b" presStyleLbl="callout" presStyleIdx="5" presStyleCnt="7"/>
      <dgm:spPr/>
    </dgm:pt>
    <dgm:pt modelId="{933D2B5C-92EF-4FD8-9CF8-25C165B7AF3B}" type="pres">
      <dgm:prSet presAssocID="{C5C832B4-3471-41DC-AB7A-E1FD490C74A1}" presName="vertSpace2b" presStyleCnt="0"/>
      <dgm:spPr/>
    </dgm:pt>
    <dgm:pt modelId="{0909C109-9A55-4994-9AD1-4950F614BBA1}" type="pres">
      <dgm:prSet presAssocID="{0A5C852F-9C32-41C6-9302-AE2C43E77FFE}" presName="horz2" presStyleCnt="0"/>
      <dgm:spPr/>
    </dgm:pt>
    <dgm:pt modelId="{F49B45BD-CEF9-4CA2-A7FC-B82BEA155496}" type="pres">
      <dgm:prSet presAssocID="{0A5C852F-9C32-41C6-9302-AE2C43E77FFE}" presName="horzSpace2" presStyleCnt="0"/>
      <dgm:spPr/>
    </dgm:pt>
    <dgm:pt modelId="{595F1D9B-6DCF-410E-A683-57F15B6BDA5F}" type="pres">
      <dgm:prSet presAssocID="{0A5C852F-9C32-41C6-9302-AE2C43E77FFE}" presName="tx2" presStyleLbl="revTx" presStyleIdx="7" presStyleCnt="8"/>
      <dgm:spPr/>
    </dgm:pt>
    <dgm:pt modelId="{B029EB5D-D15C-4F82-9AB8-5CBC0358694D}" type="pres">
      <dgm:prSet presAssocID="{0A5C852F-9C32-41C6-9302-AE2C43E77FFE}" presName="vert2" presStyleCnt="0"/>
      <dgm:spPr/>
    </dgm:pt>
    <dgm:pt modelId="{2E4A9026-F8C9-4E20-9F1A-BCC587E7775A}" type="pres">
      <dgm:prSet presAssocID="{0A5C852F-9C32-41C6-9302-AE2C43E77FFE}" presName="thinLine2b" presStyleLbl="callout" presStyleIdx="6" presStyleCnt="7"/>
      <dgm:spPr/>
    </dgm:pt>
    <dgm:pt modelId="{2AF68067-DB09-49A7-A235-7C51599216DE}" type="pres">
      <dgm:prSet presAssocID="{0A5C852F-9C32-41C6-9302-AE2C43E77FFE}" presName="vertSpace2b" presStyleCnt="0"/>
      <dgm:spPr/>
    </dgm:pt>
  </dgm:ptLst>
  <dgm:cxnLst>
    <dgm:cxn modelId="{34FD4106-B0C7-42D9-8757-5589B73DB8B7}" srcId="{279E8E35-F8A8-446C-B065-6D7E6DCCF98F}" destId="{2268FA13-146A-49DE-8E0B-8E765B2E8B36}" srcOrd="0" destOrd="0" parTransId="{8AC70B99-A167-479B-8917-E89F0F075BA5}" sibTransId="{DEDD1451-51B9-40B9-B660-4FCBCBA99F9F}"/>
    <dgm:cxn modelId="{A4903508-FC1F-45A4-B592-D91658491E7C}" type="presOf" srcId="{0A5C852F-9C32-41C6-9302-AE2C43E77FFE}" destId="{595F1D9B-6DCF-410E-A683-57F15B6BDA5F}" srcOrd="0" destOrd="0" presId="urn:microsoft.com/office/officeart/2008/layout/LinedList"/>
    <dgm:cxn modelId="{7ED7991B-0F72-415F-A718-C0F037B629EA}" srcId="{2268FA13-146A-49DE-8E0B-8E765B2E8B36}" destId="{E4E4B0A9-E2EC-48FC-BDB8-3A5BEF74F055}" srcOrd="4" destOrd="0" parTransId="{8C3728A4-1A38-4DAB-AC92-278FDC3E43B9}" sibTransId="{8BBECF02-0034-4003-BD39-6F8CF9192345}"/>
    <dgm:cxn modelId="{37D4C03B-1120-4F14-96EE-50B290238122}" type="presOf" srcId="{226DC60D-78F4-4D49-A948-E12C69C1E181}" destId="{E261A9FB-0DA2-4444-84D8-E53D6DAF590A}" srcOrd="0" destOrd="0" presId="urn:microsoft.com/office/officeart/2008/layout/LinedList"/>
    <dgm:cxn modelId="{F122BA5B-900D-4DB3-9FED-2B9AEE3C74D7}" srcId="{2268FA13-146A-49DE-8E0B-8E765B2E8B36}" destId="{F3F01A07-9B7B-465B-AEC4-BBD9F857F1FA}" srcOrd="1" destOrd="0" parTransId="{8EA5890C-94F4-4498-BE34-EA955027996B}" sibTransId="{3AC81752-50A0-4475-A9D8-B0BAA17AB1DA}"/>
    <dgm:cxn modelId="{A14E624B-0310-4DAD-BCE4-E658098DBE02}" type="presOf" srcId="{279E8E35-F8A8-446C-B065-6D7E6DCCF98F}" destId="{3CF97CF7-9E23-415D-BCC1-0BA11A6A49FB}" srcOrd="0" destOrd="0" presId="urn:microsoft.com/office/officeart/2008/layout/LinedList"/>
    <dgm:cxn modelId="{EA812B7B-198E-49E3-AB12-35EE2CAFCFC5}" type="presOf" srcId="{E4E4B0A9-E2EC-48FC-BDB8-3A5BEF74F055}" destId="{CEF7B1EB-E88C-4163-BB6F-E6E6300BBBD8}" srcOrd="0" destOrd="0" presId="urn:microsoft.com/office/officeart/2008/layout/LinedList"/>
    <dgm:cxn modelId="{854F148D-71CF-4664-8D23-1D8B34DC4CD5}" srcId="{2268FA13-146A-49DE-8E0B-8E765B2E8B36}" destId="{C5C832B4-3471-41DC-AB7A-E1FD490C74A1}" srcOrd="5" destOrd="0" parTransId="{BAA30356-9B8D-49B7-9BE8-8EC19782588D}" sibTransId="{708C719F-B9BD-4AE1-9A10-4E80757EC7AE}"/>
    <dgm:cxn modelId="{9EAC8B9A-78AB-46CF-ACBF-07BA4C60296B}" srcId="{2268FA13-146A-49DE-8E0B-8E765B2E8B36}" destId="{803BDF33-E961-4F6C-96C7-A20199CCF87E}" srcOrd="0" destOrd="0" parTransId="{3F4457C7-3571-40B1-9A39-FFD0181B1F97}" sibTransId="{4EE0D227-F8C4-4124-959B-6A678A6C5EA2}"/>
    <dgm:cxn modelId="{9B60EF9B-A81E-4349-8DBC-04C43FA5A094}" type="presOf" srcId="{2268FA13-146A-49DE-8E0B-8E765B2E8B36}" destId="{9FB62F44-D9BC-43A0-857F-F8480ECB5C95}" srcOrd="0" destOrd="0" presId="urn:microsoft.com/office/officeart/2008/layout/LinedList"/>
    <dgm:cxn modelId="{4A2E7AAC-BE8C-4FC8-932F-FE9BDC580C1C}" srcId="{2268FA13-146A-49DE-8E0B-8E765B2E8B36}" destId="{226DC60D-78F4-4D49-A948-E12C69C1E181}" srcOrd="3" destOrd="0" parTransId="{BBA2FCF9-F83D-4BD0-82D5-E7679267AF53}" sibTransId="{9E03EB14-AFE0-4265-B4C5-49935B4C60C8}"/>
    <dgm:cxn modelId="{CCEBB5C2-F588-4B8B-BC06-8DE2C04C4638}" type="presOf" srcId="{19E63496-2732-4EB2-BE71-6DF25E70B933}" destId="{EE302E5D-D126-4282-98F0-E99586F4DF73}" srcOrd="0" destOrd="0" presId="urn:microsoft.com/office/officeart/2008/layout/LinedList"/>
    <dgm:cxn modelId="{51A2C4CD-3EAA-4A5A-A0DE-38312C66C5EB}" type="presOf" srcId="{803BDF33-E961-4F6C-96C7-A20199CCF87E}" destId="{4908460A-26AD-43B4-864F-3E199609ECE1}" srcOrd="0" destOrd="0" presId="urn:microsoft.com/office/officeart/2008/layout/LinedList"/>
    <dgm:cxn modelId="{9D3D41F4-1700-466B-9428-7A93AA83014A}" srcId="{2268FA13-146A-49DE-8E0B-8E765B2E8B36}" destId="{0A5C852F-9C32-41C6-9302-AE2C43E77FFE}" srcOrd="6" destOrd="0" parTransId="{8151956B-8502-467A-99FC-B05C2AC8F18F}" sibTransId="{1607C530-910C-4598-BA9E-F98AA9D2F72E}"/>
    <dgm:cxn modelId="{194C55F5-5526-482A-8E0D-1377836070FF}" type="presOf" srcId="{C5C832B4-3471-41DC-AB7A-E1FD490C74A1}" destId="{3AD0AF05-2FF0-4A1B-960B-76C4F7006AC9}" srcOrd="0" destOrd="0" presId="urn:microsoft.com/office/officeart/2008/layout/LinedList"/>
    <dgm:cxn modelId="{9FAF61F9-E68F-470A-8351-3F01685EB251}" type="presOf" srcId="{F3F01A07-9B7B-465B-AEC4-BBD9F857F1FA}" destId="{BDA90BC7-24D0-46F4-8A19-B3A7E1A4073B}" srcOrd="0" destOrd="0" presId="urn:microsoft.com/office/officeart/2008/layout/LinedList"/>
    <dgm:cxn modelId="{837DEEFF-59F5-4B6A-B7DD-D79C61AC9B67}" srcId="{2268FA13-146A-49DE-8E0B-8E765B2E8B36}" destId="{19E63496-2732-4EB2-BE71-6DF25E70B933}" srcOrd="2" destOrd="0" parTransId="{4EC9FC26-8CA9-4D06-86CB-BBC7AC3131AF}" sibTransId="{37D2BFD7-73E0-41CC-8906-62977FA982EF}"/>
    <dgm:cxn modelId="{90DA801D-7541-492C-AE2A-088985422046}" type="presParOf" srcId="{3CF97CF7-9E23-415D-BCC1-0BA11A6A49FB}" destId="{C317CF1B-9D29-452E-B498-656EE5454A1E}" srcOrd="0" destOrd="0" presId="urn:microsoft.com/office/officeart/2008/layout/LinedList"/>
    <dgm:cxn modelId="{D642FDB1-221A-4DD0-96AA-673FE6244386}" type="presParOf" srcId="{3CF97CF7-9E23-415D-BCC1-0BA11A6A49FB}" destId="{7574687E-6450-4451-BED1-3EE8C284F2CC}" srcOrd="1" destOrd="0" presId="urn:microsoft.com/office/officeart/2008/layout/LinedList"/>
    <dgm:cxn modelId="{FB755170-97A9-4FFE-B471-DF8A8FDFD9E8}" type="presParOf" srcId="{7574687E-6450-4451-BED1-3EE8C284F2CC}" destId="{9FB62F44-D9BC-43A0-857F-F8480ECB5C95}" srcOrd="0" destOrd="0" presId="urn:microsoft.com/office/officeart/2008/layout/LinedList"/>
    <dgm:cxn modelId="{F758C7E9-C93F-467F-9639-A457EC0B3508}" type="presParOf" srcId="{7574687E-6450-4451-BED1-3EE8C284F2CC}" destId="{E015CE44-35E1-43A1-B57C-49940EC75B0C}" srcOrd="1" destOrd="0" presId="urn:microsoft.com/office/officeart/2008/layout/LinedList"/>
    <dgm:cxn modelId="{A28E37D6-2F74-4185-BFF8-2C5DBCF77E29}" type="presParOf" srcId="{E015CE44-35E1-43A1-B57C-49940EC75B0C}" destId="{F610D7AB-7028-40A1-9AA8-B097A118114B}" srcOrd="0" destOrd="0" presId="urn:microsoft.com/office/officeart/2008/layout/LinedList"/>
    <dgm:cxn modelId="{276FC474-1788-47BF-9AA3-633B28D53EB5}" type="presParOf" srcId="{E015CE44-35E1-43A1-B57C-49940EC75B0C}" destId="{13DBD919-07A6-4971-83CC-937420F109A3}" srcOrd="1" destOrd="0" presId="urn:microsoft.com/office/officeart/2008/layout/LinedList"/>
    <dgm:cxn modelId="{DEE2F5C2-FD43-43E8-AE40-9CE0C466AFF7}" type="presParOf" srcId="{13DBD919-07A6-4971-83CC-937420F109A3}" destId="{85CFBF92-2734-4D12-95A5-E3A8E4AF350F}" srcOrd="0" destOrd="0" presId="urn:microsoft.com/office/officeart/2008/layout/LinedList"/>
    <dgm:cxn modelId="{CA233EA6-39B4-4111-8317-927C56350909}" type="presParOf" srcId="{13DBD919-07A6-4971-83CC-937420F109A3}" destId="{4908460A-26AD-43B4-864F-3E199609ECE1}" srcOrd="1" destOrd="0" presId="urn:microsoft.com/office/officeart/2008/layout/LinedList"/>
    <dgm:cxn modelId="{D9238EFE-EE37-44E7-AC36-BBF5B7E82E41}" type="presParOf" srcId="{13DBD919-07A6-4971-83CC-937420F109A3}" destId="{ADD61829-29DA-4EA4-8E21-6280E2AA70A4}" srcOrd="2" destOrd="0" presId="urn:microsoft.com/office/officeart/2008/layout/LinedList"/>
    <dgm:cxn modelId="{CA005228-0AAE-40AA-8467-EE965A6E08BE}" type="presParOf" srcId="{E015CE44-35E1-43A1-B57C-49940EC75B0C}" destId="{F5E99E7F-1977-40ED-BB06-C2A05E0EE7B1}" srcOrd="2" destOrd="0" presId="urn:microsoft.com/office/officeart/2008/layout/LinedList"/>
    <dgm:cxn modelId="{F24A60EB-2902-4BFB-BB28-57E81AE6FFC9}" type="presParOf" srcId="{E015CE44-35E1-43A1-B57C-49940EC75B0C}" destId="{70940A2B-FE79-4818-8795-C8AE736ECD35}" srcOrd="3" destOrd="0" presId="urn:microsoft.com/office/officeart/2008/layout/LinedList"/>
    <dgm:cxn modelId="{6C172CFC-CEBD-43B6-8A51-AC33FA834279}" type="presParOf" srcId="{E015CE44-35E1-43A1-B57C-49940EC75B0C}" destId="{784C2909-357F-45FE-BCD0-E41ACE7DDF6D}" srcOrd="4" destOrd="0" presId="urn:microsoft.com/office/officeart/2008/layout/LinedList"/>
    <dgm:cxn modelId="{668B2ADD-18FD-4DC1-A4D4-F74403F8898C}" type="presParOf" srcId="{784C2909-357F-45FE-BCD0-E41ACE7DDF6D}" destId="{66859D25-1A43-4BD0-9103-45C5ABFD8E94}" srcOrd="0" destOrd="0" presId="urn:microsoft.com/office/officeart/2008/layout/LinedList"/>
    <dgm:cxn modelId="{FDE2E964-E791-4CD4-AD52-433D489C0254}" type="presParOf" srcId="{784C2909-357F-45FE-BCD0-E41ACE7DDF6D}" destId="{BDA90BC7-24D0-46F4-8A19-B3A7E1A4073B}" srcOrd="1" destOrd="0" presId="urn:microsoft.com/office/officeart/2008/layout/LinedList"/>
    <dgm:cxn modelId="{2D908640-2A9B-43E6-B063-3A1E01A16AE7}" type="presParOf" srcId="{784C2909-357F-45FE-BCD0-E41ACE7DDF6D}" destId="{255875E4-AD16-4751-90BA-1706203EB025}" srcOrd="2" destOrd="0" presId="urn:microsoft.com/office/officeart/2008/layout/LinedList"/>
    <dgm:cxn modelId="{DD7CC389-2629-44FE-9EF6-5DB2AEF44E20}" type="presParOf" srcId="{E015CE44-35E1-43A1-B57C-49940EC75B0C}" destId="{67B28B3A-B7F4-489B-A005-8FBE75B56A64}" srcOrd="5" destOrd="0" presId="urn:microsoft.com/office/officeart/2008/layout/LinedList"/>
    <dgm:cxn modelId="{88E4634B-8E21-4A94-BEA7-D9F1EC9DB8C3}" type="presParOf" srcId="{E015CE44-35E1-43A1-B57C-49940EC75B0C}" destId="{454EB322-3D10-4CD9-BAD1-2FC8146A3F6D}" srcOrd="6" destOrd="0" presId="urn:microsoft.com/office/officeart/2008/layout/LinedList"/>
    <dgm:cxn modelId="{D2520A3F-8D1A-4E3C-B2E7-C29915CB6887}" type="presParOf" srcId="{E015CE44-35E1-43A1-B57C-49940EC75B0C}" destId="{61680407-9E21-4553-8EDD-C04A46E906FD}" srcOrd="7" destOrd="0" presId="urn:microsoft.com/office/officeart/2008/layout/LinedList"/>
    <dgm:cxn modelId="{C1336C0C-E8AF-4031-9EA0-9B67D55D7638}" type="presParOf" srcId="{61680407-9E21-4553-8EDD-C04A46E906FD}" destId="{B5EB380D-9BE7-40D3-B0B2-796E6EF30462}" srcOrd="0" destOrd="0" presId="urn:microsoft.com/office/officeart/2008/layout/LinedList"/>
    <dgm:cxn modelId="{5775B6AF-3DD2-4D48-B8E2-A3427617A4D4}" type="presParOf" srcId="{61680407-9E21-4553-8EDD-C04A46E906FD}" destId="{EE302E5D-D126-4282-98F0-E99586F4DF73}" srcOrd="1" destOrd="0" presId="urn:microsoft.com/office/officeart/2008/layout/LinedList"/>
    <dgm:cxn modelId="{1864E4D1-4A16-4568-BC12-8D6754416E8C}" type="presParOf" srcId="{61680407-9E21-4553-8EDD-C04A46E906FD}" destId="{B9111EAD-C7A0-47CA-9F6E-BDE8385BD728}" srcOrd="2" destOrd="0" presId="urn:microsoft.com/office/officeart/2008/layout/LinedList"/>
    <dgm:cxn modelId="{4B6D745D-B4D8-47C8-A352-D47CEC5962DD}" type="presParOf" srcId="{E015CE44-35E1-43A1-B57C-49940EC75B0C}" destId="{FDA09678-24D9-4894-B4D8-703432D2C5DF}" srcOrd="8" destOrd="0" presId="urn:microsoft.com/office/officeart/2008/layout/LinedList"/>
    <dgm:cxn modelId="{80DC921D-D75A-4F1E-BC32-F3881FBF6FBA}" type="presParOf" srcId="{E015CE44-35E1-43A1-B57C-49940EC75B0C}" destId="{3C8CB53A-8027-4635-AC52-1C908974C6AA}" srcOrd="9" destOrd="0" presId="urn:microsoft.com/office/officeart/2008/layout/LinedList"/>
    <dgm:cxn modelId="{047978C4-ED27-4A4A-A4E9-F5A9D1F5FE18}" type="presParOf" srcId="{E015CE44-35E1-43A1-B57C-49940EC75B0C}" destId="{16BD28ED-1B70-4C1A-8EF9-4A8402977561}" srcOrd="10" destOrd="0" presId="urn:microsoft.com/office/officeart/2008/layout/LinedList"/>
    <dgm:cxn modelId="{29E42F75-A3E7-4584-8976-3C7B8D0DF91F}" type="presParOf" srcId="{16BD28ED-1B70-4C1A-8EF9-4A8402977561}" destId="{1C6EBD19-4370-4313-A971-C43F65FC644B}" srcOrd="0" destOrd="0" presId="urn:microsoft.com/office/officeart/2008/layout/LinedList"/>
    <dgm:cxn modelId="{EEB14DF4-C357-4A17-B0A6-B8815A1DD6E3}" type="presParOf" srcId="{16BD28ED-1B70-4C1A-8EF9-4A8402977561}" destId="{E261A9FB-0DA2-4444-84D8-E53D6DAF590A}" srcOrd="1" destOrd="0" presId="urn:microsoft.com/office/officeart/2008/layout/LinedList"/>
    <dgm:cxn modelId="{969088B9-D19F-4113-9AA6-2B3F35844AF8}" type="presParOf" srcId="{16BD28ED-1B70-4C1A-8EF9-4A8402977561}" destId="{D0371E3B-1645-400B-94C5-6CDC92579310}" srcOrd="2" destOrd="0" presId="urn:microsoft.com/office/officeart/2008/layout/LinedList"/>
    <dgm:cxn modelId="{54B497B4-21C1-47A6-ABAB-DB42AB4740D5}" type="presParOf" srcId="{E015CE44-35E1-43A1-B57C-49940EC75B0C}" destId="{AF938B12-D1C9-4B0E-BA7C-01A76E4922ED}" srcOrd="11" destOrd="0" presId="urn:microsoft.com/office/officeart/2008/layout/LinedList"/>
    <dgm:cxn modelId="{CF11B6B6-ABDB-4323-BE18-116F3D755051}" type="presParOf" srcId="{E015CE44-35E1-43A1-B57C-49940EC75B0C}" destId="{B176CDF4-ECD3-4C53-9B20-97FE747652A6}" srcOrd="12" destOrd="0" presId="urn:microsoft.com/office/officeart/2008/layout/LinedList"/>
    <dgm:cxn modelId="{04E45E4A-292F-4A62-B175-CCC43A86DD96}" type="presParOf" srcId="{E015CE44-35E1-43A1-B57C-49940EC75B0C}" destId="{E9E4F063-9A16-481D-AABC-686EFFAB975D}" srcOrd="13" destOrd="0" presId="urn:microsoft.com/office/officeart/2008/layout/LinedList"/>
    <dgm:cxn modelId="{FCCC96E0-66C2-4917-A39B-4860B007240E}" type="presParOf" srcId="{E9E4F063-9A16-481D-AABC-686EFFAB975D}" destId="{8999D2A2-9EE7-4B6B-AB1C-F92743BCE73D}" srcOrd="0" destOrd="0" presId="urn:microsoft.com/office/officeart/2008/layout/LinedList"/>
    <dgm:cxn modelId="{85DB2921-CC08-447B-8CAB-9E4480CA7123}" type="presParOf" srcId="{E9E4F063-9A16-481D-AABC-686EFFAB975D}" destId="{CEF7B1EB-E88C-4163-BB6F-E6E6300BBBD8}" srcOrd="1" destOrd="0" presId="urn:microsoft.com/office/officeart/2008/layout/LinedList"/>
    <dgm:cxn modelId="{EEA4C965-AAE8-43CE-85A5-6217D79584B2}" type="presParOf" srcId="{E9E4F063-9A16-481D-AABC-686EFFAB975D}" destId="{32A67E8C-7645-4F90-8465-58C6EC97278F}" srcOrd="2" destOrd="0" presId="urn:microsoft.com/office/officeart/2008/layout/LinedList"/>
    <dgm:cxn modelId="{87607A1B-557B-4186-8F44-6DD1DC355B01}" type="presParOf" srcId="{E015CE44-35E1-43A1-B57C-49940EC75B0C}" destId="{580EA955-D727-48F8-960D-08A98498D823}" srcOrd="14" destOrd="0" presId="urn:microsoft.com/office/officeart/2008/layout/LinedList"/>
    <dgm:cxn modelId="{C50AF36F-0352-4F61-BED4-EC921A8E2A86}" type="presParOf" srcId="{E015CE44-35E1-43A1-B57C-49940EC75B0C}" destId="{8C61AC95-1840-4A0D-A1B6-A2EE1A68127F}" srcOrd="15" destOrd="0" presId="urn:microsoft.com/office/officeart/2008/layout/LinedList"/>
    <dgm:cxn modelId="{3D633038-34AB-4111-B78B-5735FDAD701E}" type="presParOf" srcId="{E015CE44-35E1-43A1-B57C-49940EC75B0C}" destId="{0767AF00-B0F5-4C45-901A-C9AA3405DB65}" srcOrd="16" destOrd="0" presId="urn:microsoft.com/office/officeart/2008/layout/LinedList"/>
    <dgm:cxn modelId="{1C061F3B-1581-45F8-8A45-8F6E6387D84A}" type="presParOf" srcId="{0767AF00-B0F5-4C45-901A-C9AA3405DB65}" destId="{62270B52-911A-4905-84C3-B66A4EC9D771}" srcOrd="0" destOrd="0" presId="urn:microsoft.com/office/officeart/2008/layout/LinedList"/>
    <dgm:cxn modelId="{4D8D271A-3C90-4457-82FE-30D35CADC0E6}" type="presParOf" srcId="{0767AF00-B0F5-4C45-901A-C9AA3405DB65}" destId="{3AD0AF05-2FF0-4A1B-960B-76C4F7006AC9}" srcOrd="1" destOrd="0" presId="urn:microsoft.com/office/officeart/2008/layout/LinedList"/>
    <dgm:cxn modelId="{85022916-F3DB-43B2-98FF-1FC9319635D1}" type="presParOf" srcId="{0767AF00-B0F5-4C45-901A-C9AA3405DB65}" destId="{B61FCED4-C5F7-470B-B002-A2586549C7EA}" srcOrd="2" destOrd="0" presId="urn:microsoft.com/office/officeart/2008/layout/LinedList"/>
    <dgm:cxn modelId="{E90364DC-1F09-4EA2-B90B-D1DDE6F00FC7}" type="presParOf" srcId="{E015CE44-35E1-43A1-B57C-49940EC75B0C}" destId="{0D41FB8C-A881-4C34-AEB9-F65F94D4D6EA}" srcOrd="17" destOrd="0" presId="urn:microsoft.com/office/officeart/2008/layout/LinedList"/>
    <dgm:cxn modelId="{0DEA332F-4F91-4E86-8418-28A4EECB9C66}" type="presParOf" srcId="{E015CE44-35E1-43A1-B57C-49940EC75B0C}" destId="{933D2B5C-92EF-4FD8-9CF8-25C165B7AF3B}" srcOrd="18" destOrd="0" presId="urn:microsoft.com/office/officeart/2008/layout/LinedList"/>
    <dgm:cxn modelId="{D589DD28-E4EE-448B-8027-48069039F955}" type="presParOf" srcId="{E015CE44-35E1-43A1-B57C-49940EC75B0C}" destId="{0909C109-9A55-4994-9AD1-4950F614BBA1}" srcOrd="19" destOrd="0" presId="urn:microsoft.com/office/officeart/2008/layout/LinedList"/>
    <dgm:cxn modelId="{07B47547-73D0-435C-AB63-4FD63745EA88}" type="presParOf" srcId="{0909C109-9A55-4994-9AD1-4950F614BBA1}" destId="{F49B45BD-CEF9-4CA2-A7FC-B82BEA155496}" srcOrd="0" destOrd="0" presId="urn:microsoft.com/office/officeart/2008/layout/LinedList"/>
    <dgm:cxn modelId="{1904B16E-4891-40C6-B7C2-D62148D33C2A}" type="presParOf" srcId="{0909C109-9A55-4994-9AD1-4950F614BBA1}" destId="{595F1D9B-6DCF-410E-A683-57F15B6BDA5F}" srcOrd="1" destOrd="0" presId="urn:microsoft.com/office/officeart/2008/layout/LinedList"/>
    <dgm:cxn modelId="{F5C7D81E-04F9-4FCE-8513-3D4767BB075C}" type="presParOf" srcId="{0909C109-9A55-4994-9AD1-4950F614BBA1}" destId="{B029EB5D-D15C-4F82-9AB8-5CBC0358694D}" srcOrd="2" destOrd="0" presId="urn:microsoft.com/office/officeart/2008/layout/LinedList"/>
    <dgm:cxn modelId="{5CD88710-FFB6-4463-A01F-17AC78275879}" type="presParOf" srcId="{E015CE44-35E1-43A1-B57C-49940EC75B0C}" destId="{2E4A9026-F8C9-4E20-9F1A-BCC587E7775A}" srcOrd="20" destOrd="0" presId="urn:microsoft.com/office/officeart/2008/layout/LinedList"/>
    <dgm:cxn modelId="{52D1D725-EDF9-4821-B5EF-0B1DC3B77AFA}" type="presParOf" srcId="{E015CE44-35E1-43A1-B57C-49940EC75B0C}" destId="{2AF68067-DB09-49A7-A235-7C51599216DE}"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2D069-09CC-4641-A777-BCE799C9D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22CD07E-4606-4549-B17D-9E9149C8634E}">
      <dgm:prSet phldrT="[Texte]" custT="1"/>
      <dgm:spPr/>
      <dgm:t>
        <a:bodyPr/>
        <a:lstStyle/>
        <a:p>
          <a:pPr algn="ctr"/>
          <a:r>
            <a:rPr lang="fr-FR" sz="2000" b="1" dirty="0"/>
            <a:t>(</a:t>
          </a:r>
          <a:r>
            <a:rPr lang="fr-FR" sz="2000" b="1" dirty="0" err="1"/>
            <a:t>Elèves</a:t>
          </a:r>
          <a:r>
            <a:rPr lang="fr-FR" sz="2000" b="1" dirty="0"/>
            <a:t> plus ou moins actifs):</a:t>
          </a:r>
          <a:endParaRPr lang="fr-FR" sz="2000" dirty="0"/>
        </a:p>
      </dgm:t>
    </dgm:pt>
    <dgm:pt modelId="{25C8559D-A91C-4114-A559-0A3C8F7D0C06}" type="parTrans" cxnId="{15173A52-523D-41B2-AB46-BB2B9E43BD3F}">
      <dgm:prSet/>
      <dgm:spPr/>
      <dgm:t>
        <a:bodyPr/>
        <a:lstStyle/>
        <a:p>
          <a:endParaRPr lang="fr-FR" sz="2000"/>
        </a:p>
      </dgm:t>
    </dgm:pt>
    <dgm:pt modelId="{41610161-BCA2-48DD-AE15-D0250605172B}" type="sibTrans" cxnId="{15173A52-523D-41B2-AB46-BB2B9E43BD3F}">
      <dgm:prSet/>
      <dgm:spPr/>
      <dgm:t>
        <a:bodyPr/>
        <a:lstStyle/>
        <a:p>
          <a:endParaRPr lang="fr-FR" sz="2000"/>
        </a:p>
      </dgm:t>
    </dgm:pt>
    <dgm:pt modelId="{A8D1FD8D-D404-495B-9F55-51433BA47765}">
      <dgm:prSet phldrT="[Texte]" custT="1"/>
      <dgm:spPr/>
      <dgm:t>
        <a:bodyPr/>
        <a:lstStyle/>
        <a:p>
          <a:pPr algn="ctr"/>
          <a:r>
            <a:rPr lang="fr-FR" sz="2000" b="1"/>
            <a:t>Sélection d’infos dans le doc</a:t>
          </a:r>
          <a:endParaRPr lang="fr-FR" sz="2000"/>
        </a:p>
      </dgm:t>
    </dgm:pt>
    <dgm:pt modelId="{D2F7835E-3AD1-426D-B486-5B7E9938601D}" type="parTrans" cxnId="{EDFA4D62-DBE1-4E5C-BCE0-FBC7D91F604E}">
      <dgm:prSet/>
      <dgm:spPr/>
      <dgm:t>
        <a:bodyPr/>
        <a:lstStyle/>
        <a:p>
          <a:endParaRPr lang="fr-FR" sz="2000"/>
        </a:p>
      </dgm:t>
    </dgm:pt>
    <dgm:pt modelId="{3C843343-E0C4-4401-9C73-A45C95EF6137}" type="sibTrans" cxnId="{EDFA4D62-DBE1-4E5C-BCE0-FBC7D91F604E}">
      <dgm:prSet/>
      <dgm:spPr/>
      <dgm:t>
        <a:bodyPr/>
        <a:lstStyle/>
        <a:p>
          <a:endParaRPr lang="fr-FR" sz="2000"/>
        </a:p>
      </dgm:t>
    </dgm:pt>
    <dgm:pt modelId="{5BF14390-4B2C-4D4E-9546-12F1CE5D507F}">
      <dgm:prSet phldrT="[Texte]" custT="1"/>
      <dgm:spPr/>
      <dgm:t>
        <a:bodyPr/>
        <a:lstStyle/>
        <a:p>
          <a:pPr algn="ctr"/>
          <a:r>
            <a:rPr lang="fr-FR" sz="2000" b="1" dirty="0"/>
            <a:t>Mise en relation avec des contenus déjà abordés </a:t>
          </a:r>
          <a:endParaRPr lang="fr-FR" sz="2000" dirty="0"/>
        </a:p>
      </dgm:t>
    </dgm:pt>
    <dgm:pt modelId="{19727AA5-F121-4DA0-9F84-4A3606B00C5C}" type="parTrans" cxnId="{C2455980-05DD-4C60-8F95-25EF7207C612}">
      <dgm:prSet/>
      <dgm:spPr/>
      <dgm:t>
        <a:bodyPr/>
        <a:lstStyle/>
        <a:p>
          <a:endParaRPr lang="fr-FR" sz="2000"/>
        </a:p>
      </dgm:t>
    </dgm:pt>
    <dgm:pt modelId="{1D4DB8D2-342A-477A-8209-9A5C4900AFA0}" type="sibTrans" cxnId="{C2455980-05DD-4C60-8F95-25EF7207C612}">
      <dgm:prSet/>
      <dgm:spPr/>
      <dgm:t>
        <a:bodyPr/>
        <a:lstStyle/>
        <a:p>
          <a:endParaRPr lang="fr-FR" sz="2000"/>
        </a:p>
      </dgm:t>
    </dgm:pt>
    <dgm:pt modelId="{B2EF70C6-01BE-4EAC-8799-8C086EC60212}">
      <dgm:prSet custT="1"/>
      <dgm:spPr/>
      <dgm:t>
        <a:bodyPr/>
        <a:lstStyle/>
        <a:p>
          <a:pPr algn="ctr"/>
          <a:r>
            <a:rPr lang="fr-FR" sz="2000" b="1" dirty="0"/>
            <a:t>Relever un paradoxe, dégager une émotion (art), enclencher une réflexion…</a:t>
          </a:r>
        </a:p>
      </dgm:t>
    </dgm:pt>
    <dgm:pt modelId="{786F3AFA-A03D-4D36-8050-8230564D3F82}" type="parTrans" cxnId="{D8EF91E0-65A3-4996-8388-A491F3C0097B}">
      <dgm:prSet/>
      <dgm:spPr/>
      <dgm:t>
        <a:bodyPr/>
        <a:lstStyle/>
        <a:p>
          <a:endParaRPr lang="fr-FR" sz="2000"/>
        </a:p>
      </dgm:t>
    </dgm:pt>
    <dgm:pt modelId="{E9790C48-F122-40E1-B060-1E9C8C123CE3}" type="sibTrans" cxnId="{D8EF91E0-65A3-4996-8388-A491F3C0097B}">
      <dgm:prSet/>
      <dgm:spPr/>
      <dgm:t>
        <a:bodyPr/>
        <a:lstStyle/>
        <a:p>
          <a:endParaRPr lang="fr-FR" sz="2000"/>
        </a:p>
      </dgm:t>
    </dgm:pt>
    <dgm:pt modelId="{64C0D426-68F1-4B71-9C44-D785B7C33E20}" type="pres">
      <dgm:prSet presAssocID="{9592D069-09CC-4641-A777-BCE799C9DF91}" presName="linear" presStyleCnt="0">
        <dgm:presLayoutVars>
          <dgm:animLvl val="lvl"/>
          <dgm:resizeHandles val="exact"/>
        </dgm:presLayoutVars>
      </dgm:prSet>
      <dgm:spPr/>
    </dgm:pt>
    <dgm:pt modelId="{0B526E5F-A053-4CD3-8756-B2C17DE1E8CA}" type="pres">
      <dgm:prSet presAssocID="{A22CD07E-4606-4549-B17D-9E9149C8634E}" presName="parentText" presStyleLbl="node1" presStyleIdx="0" presStyleCnt="4">
        <dgm:presLayoutVars>
          <dgm:chMax val="0"/>
          <dgm:bulletEnabled val="1"/>
        </dgm:presLayoutVars>
      </dgm:prSet>
      <dgm:spPr/>
    </dgm:pt>
    <dgm:pt modelId="{7A9186A9-0E24-4C5A-9F2D-0B5ABFC158CE}" type="pres">
      <dgm:prSet presAssocID="{41610161-BCA2-48DD-AE15-D0250605172B}" presName="spacer" presStyleCnt="0"/>
      <dgm:spPr/>
    </dgm:pt>
    <dgm:pt modelId="{98C57AF6-FEAC-4D47-BA42-19E2258763BC}" type="pres">
      <dgm:prSet presAssocID="{A8D1FD8D-D404-495B-9F55-51433BA47765}" presName="parentText" presStyleLbl="node1" presStyleIdx="1" presStyleCnt="4">
        <dgm:presLayoutVars>
          <dgm:chMax val="0"/>
          <dgm:bulletEnabled val="1"/>
        </dgm:presLayoutVars>
      </dgm:prSet>
      <dgm:spPr/>
    </dgm:pt>
    <dgm:pt modelId="{F735A81E-29BE-4F7B-8415-484F66C5B175}" type="pres">
      <dgm:prSet presAssocID="{3C843343-E0C4-4401-9C73-A45C95EF6137}" presName="spacer" presStyleCnt="0"/>
      <dgm:spPr/>
    </dgm:pt>
    <dgm:pt modelId="{4D6F1C0E-62F4-4F1E-84C8-4F3BC3DD7CCB}" type="pres">
      <dgm:prSet presAssocID="{5BF14390-4B2C-4D4E-9546-12F1CE5D507F}" presName="parentText" presStyleLbl="node1" presStyleIdx="2" presStyleCnt="4">
        <dgm:presLayoutVars>
          <dgm:chMax val="0"/>
          <dgm:bulletEnabled val="1"/>
        </dgm:presLayoutVars>
      </dgm:prSet>
      <dgm:spPr/>
    </dgm:pt>
    <dgm:pt modelId="{8357D3F2-7A99-4B42-851B-E3E239835FB2}" type="pres">
      <dgm:prSet presAssocID="{1D4DB8D2-342A-477A-8209-9A5C4900AFA0}" presName="spacer" presStyleCnt="0"/>
      <dgm:spPr/>
    </dgm:pt>
    <dgm:pt modelId="{622BBD07-C75A-47F1-A4DC-6D83DB25F25F}" type="pres">
      <dgm:prSet presAssocID="{B2EF70C6-01BE-4EAC-8799-8C086EC60212}" presName="parentText" presStyleLbl="node1" presStyleIdx="3" presStyleCnt="4">
        <dgm:presLayoutVars>
          <dgm:chMax val="0"/>
          <dgm:bulletEnabled val="1"/>
        </dgm:presLayoutVars>
      </dgm:prSet>
      <dgm:spPr/>
    </dgm:pt>
  </dgm:ptLst>
  <dgm:cxnLst>
    <dgm:cxn modelId="{DEFF7A11-50E8-4BE6-BDFB-54E39406529A}" type="presOf" srcId="{9592D069-09CC-4641-A777-BCE799C9DF91}" destId="{64C0D426-68F1-4B71-9C44-D785B7C33E20}" srcOrd="0" destOrd="0" presId="urn:microsoft.com/office/officeart/2005/8/layout/vList2"/>
    <dgm:cxn modelId="{EDFA4D62-DBE1-4E5C-BCE0-FBC7D91F604E}" srcId="{9592D069-09CC-4641-A777-BCE799C9DF91}" destId="{A8D1FD8D-D404-495B-9F55-51433BA47765}" srcOrd="1" destOrd="0" parTransId="{D2F7835E-3AD1-426D-B486-5B7E9938601D}" sibTransId="{3C843343-E0C4-4401-9C73-A45C95EF6137}"/>
    <dgm:cxn modelId="{15173A52-523D-41B2-AB46-BB2B9E43BD3F}" srcId="{9592D069-09CC-4641-A777-BCE799C9DF91}" destId="{A22CD07E-4606-4549-B17D-9E9149C8634E}" srcOrd="0" destOrd="0" parTransId="{25C8559D-A91C-4114-A559-0A3C8F7D0C06}" sibTransId="{41610161-BCA2-48DD-AE15-D0250605172B}"/>
    <dgm:cxn modelId="{99712C78-A9C0-423B-99ED-2E50E56B2FA3}" type="presOf" srcId="{5BF14390-4B2C-4D4E-9546-12F1CE5D507F}" destId="{4D6F1C0E-62F4-4F1E-84C8-4F3BC3DD7CCB}" srcOrd="0" destOrd="0" presId="urn:microsoft.com/office/officeart/2005/8/layout/vList2"/>
    <dgm:cxn modelId="{C2455980-05DD-4C60-8F95-25EF7207C612}" srcId="{9592D069-09CC-4641-A777-BCE799C9DF91}" destId="{5BF14390-4B2C-4D4E-9546-12F1CE5D507F}" srcOrd="2" destOrd="0" parTransId="{19727AA5-F121-4DA0-9F84-4A3606B00C5C}" sibTransId="{1D4DB8D2-342A-477A-8209-9A5C4900AFA0}"/>
    <dgm:cxn modelId="{E03C14AD-CA73-4D32-A0D0-D3FB061710E0}" type="presOf" srcId="{B2EF70C6-01BE-4EAC-8799-8C086EC60212}" destId="{622BBD07-C75A-47F1-A4DC-6D83DB25F25F}" srcOrd="0" destOrd="0" presId="urn:microsoft.com/office/officeart/2005/8/layout/vList2"/>
    <dgm:cxn modelId="{F97BEBBD-76C5-4266-83AF-B07D065F8403}" type="presOf" srcId="{A22CD07E-4606-4549-B17D-9E9149C8634E}" destId="{0B526E5F-A053-4CD3-8756-B2C17DE1E8CA}" srcOrd="0" destOrd="0" presId="urn:microsoft.com/office/officeart/2005/8/layout/vList2"/>
    <dgm:cxn modelId="{D8EF91E0-65A3-4996-8388-A491F3C0097B}" srcId="{9592D069-09CC-4641-A777-BCE799C9DF91}" destId="{B2EF70C6-01BE-4EAC-8799-8C086EC60212}" srcOrd="3" destOrd="0" parTransId="{786F3AFA-A03D-4D36-8050-8230564D3F82}" sibTransId="{E9790C48-F122-40E1-B060-1E9C8C123CE3}"/>
    <dgm:cxn modelId="{EDC3C1FB-B3A7-4189-BC29-5A3965D074E7}" type="presOf" srcId="{A8D1FD8D-D404-495B-9F55-51433BA47765}" destId="{98C57AF6-FEAC-4D47-BA42-19E2258763BC}" srcOrd="0" destOrd="0" presId="urn:microsoft.com/office/officeart/2005/8/layout/vList2"/>
    <dgm:cxn modelId="{70D7728C-682D-4F4D-BB4E-3B2157B4972F}" type="presParOf" srcId="{64C0D426-68F1-4B71-9C44-D785B7C33E20}" destId="{0B526E5F-A053-4CD3-8756-B2C17DE1E8CA}" srcOrd="0" destOrd="0" presId="urn:microsoft.com/office/officeart/2005/8/layout/vList2"/>
    <dgm:cxn modelId="{B8B6EC20-26A8-417A-BFA7-E1CEBD1DB56F}" type="presParOf" srcId="{64C0D426-68F1-4B71-9C44-D785B7C33E20}" destId="{7A9186A9-0E24-4C5A-9F2D-0B5ABFC158CE}" srcOrd="1" destOrd="0" presId="urn:microsoft.com/office/officeart/2005/8/layout/vList2"/>
    <dgm:cxn modelId="{A021CA9A-E12C-462E-AAD0-17724A0CEF68}" type="presParOf" srcId="{64C0D426-68F1-4B71-9C44-D785B7C33E20}" destId="{98C57AF6-FEAC-4D47-BA42-19E2258763BC}" srcOrd="2" destOrd="0" presId="urn:microsoft.com/office/officeart/2005/8/layout/vList2"/>
    <dgm:cxn modelId="{19942B68-F853-49B9-98D8-5CE9622AA6F7}" type="presParOf" srcId="{64C0D426-68F1-4B71-9C44-D785B7C33E20}" destId="{F735A81E-29BE-4F7B-8415-484F66C5B175}" srcOrd="3" destOrd="0" presId="urn:microsoft.com/office/officeart/2005/8/layout/vList2"/>
    <dgm:cxn modelId="{12D01732-A5F5-49DA-A1F8-1EC12D054888}" type="presParOf" srcId="{64C0D426-68F1-4B71-9C44-D785B7C33E20}" destId="{4D6F1C0E-62F4-4F1E-84C8-4F3BC3DD7CCB}" srcOrd="4" destOrd="0" presId="urn:microsoft.com/office/officeart/2005/8/layout/vList2"/>
    <dgm:cxn modelId="{78058EE9-B9F8-480D-8BA3-EA6C2557C30D}" type="presParOf" srcId="{64C0D426-68F1-4B71-9C44-D785B7C33E20}" destId="{8357D3F2-7A99-4B42-851B-E3E239835FB2}" srcOrd="5" destOrd="0" presId="urn:microsoft.com/office/officeart/2005/8/layout/vList2"/>
    <dgm:cxn modelId="{243E9F6A-E5B6-4362-BEC1-3EBF89C9CB96}" type="presParOf" srcId="{64C0D426-68F1-4B71-9C44-D785B7C33E20}" destId="{622BBD07-C75A-47F1-A4DC-6D83DB25F25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2D069-09CC-4641-A777-BCE799C9D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22CD07E-4606-4549-B17D-9E9149C8634E}">
      <dgm:prSet phldrT="[Texte]" custT="1"/>
      <dgm:spPr/>
      <dgm:t>
        <a:bodyPr/>
        <a:lstStyle/>
        <a:p>
          <a:pPr algn="ctr"/>
          <a:r>
            <a:rPr lang="fr-FR" sz="2000" b="1" dirty="0"/>
            <a:t>Sélection</a:t>
          </a:r>
          <a:endParaRPr lang="fr-FR" sz="2000" dirty="0"/>
        </a:p>
      </dgm:t>
    </dgm:pt>
    <dgm:pt modelId="{25C8559D-A91C-4114-A559-0A3C8F7D0C06}" type="parTrans" cxnId="{15173A52-523D-41B2-AB46-BB2B9E43BD3F}">
      <dgm:prSet/>
      <dgm:spPr/>
      <dgm:t>
        <a:bodyPr/>
        <a:lstStyle/>
        <a:p>
          <a:endParaRPr lang="fr-FR" sz="2000"/>
        </a:p>
      </dgm:t>
    </dgm:pt>
    <dgm:pt modelId="{41610161-BCA2-48DD-AE15-D0250605172B}" type="sibTrans" cxnId="{15173A52-523D-41B2-AB46-BB2B9E43BD3F}">
      <dgm:prSet/>
      <dgm:spPr/>
      <dgm:t>
        <a:bodyPr/>
        <a:lstStyle/>
        <a:p>
          <a:endParaRPr lang="fr-FR" sz="2000"/>
        </a:p>
      </dgm:t>
    </dgm:pt>
    <dgm:pt modelId="{A8D1FD8D-D404-495B-9F55-51433BA47765}">
      <dgm:prSet phldrT="[Texte]" custT="1"/>
      <dgm:spPr/>
      <dgm:t>
        <a:bodyPr/>
        <a:lstStyle/>
        <a:p>
          <a:pPr algn="ctr"/>
          <a:r>
            <a:rPr lang="fr-FR" sz="2000" b="1" dirty="0"/>
            <a:t>Classement</a:t>
          </a:r>
          <a:endParaRPr lang="fr-FR" sz="2000" dirty="0"/>
        </a:p>
      </dgm:t>
    </dgm:pt>
    <dgm:pt modelId="{D2F7835E-3AD1-426D-B486-5B7E9938601D}" type="parTrans" cxnId="{EDFA4D62-DBE1-4E5C-BCE0-FBC7D91F604E}">
      <dgm:prSet/>
      <dgm:spPr/>
      <dgm:t>
        <a:bodyPr/>
        <a:lstStyle/>
        <a:p>
          <a:endParaRPr lang="fr-FR" sz="2000"/>
        </a:p>
      </dgm:t>
    </dgm:pt>
    <dgm:pt modelId="{3C843343-E0C4-4401-9C73-A45C95EF6137}" type="sibTrans" cxnId="{EDFA4D62-DBE1-4E5C-BCE0-FBC7D91F604E}">
      <dgm:prSet/>
      <dgm:spPr/>
      <dgm:t>
        <a:bodyPr/>
        <a:lstStyle/>
        <a:p>
          <a:endParaRPr lang="fr-FR" sz="2000"/>
        </a:p>
      </dgm:t>
    </dgm:pt>
    <dgm:pt modelId="{5BF14390-4B2C-4D4E-9546-12F1CE5D507F}">
      <dgm:prSet phldrT="[Texte]" custT="1"/>
      <dgm:spPr/>
      <dgm:t>
        <a:bodyPr/>
        <a:lstStyle/>
        <a:p>
          <a:pPr algn="ctr"/>
          <a:r>
            <a:rPr lang="fr-FR" sz="2000" b="1" dirty="0"/>
            <a:t>Hiérarchisation/dégager l’essentiel</a:t>
          </a:r>
          <a:endParaRPr lang="fr-FR" sz="2000" dirty="0"/>
        </a:p>
      </dgm:t>
    </dgm:pt>
    <dgm:pt modelId="{19727AA5-F121-4DA0-9F84-4A3606B00C5C}" type="parTrans" cxnId="{C2455980-05DD-4C60-8F95-25EF7207C612}">
      <dgm:prSet/>
      <dgm:spPr/>
      <dgm:t>
        <a:bodyPr/>
        <a:lstStyle/>
        <a:p>
          <a:endParaRPr lang="fr-FR" sz="2000"/>
        </a:p>
      </dgm:t>
    </dgm:pt>
    <dgm:pt modelId="{1D4DB8D2-342A-477A-8209-9A5C4900AFA0}" type="sibTrans" cxnId="{C2455980-05DD-4C60-8F95-25EF7207C612}">
      <dgm:prSet/>
      <dgm:spPr/>
      <dgm:t>
        <a:bodyPr/>
        <a:lstStyle/>
        <a:p>
          <a:endParaRPr lang="fr-FR" sz="2000"/>
        </a:p>
      </dgm:t>
    </dgm:pt>
    <dgm:pt modelId="{B2EF70C6-01BE-4EAC-8799-8C086EC60212}">
      <dgm:prSet custT="1"/>
      <dgm:spPr/>
      <dgm:t>
        <a:bodyPr/>
        <a:lstStyle/>
        <a:p>
          <a:pPr algn="ctr"/>
          <a:r>
            <a:rPr lang="fr-FR" sz="2000" b="1" dirty="0"/>
            <a:t>Synthèse</a:t>
          </a:r>
        </a:p>
      </dgm:t>
    </dgm:pt>
    <dgm:pt modelId="{786F3AFA-A03D-4D36-8050-8230564D3F82}" type="parTrans" cxnId="{D8EF91E0-65A3-4996-8388-A491F3C0097B}">
      <dgm:prSet/>
      <dgm:spPr/>
      <dgm:t>
        <a:bodyPr/>
        <a:lstStyle/>
        <a:p>
          <a:endParaRPr lang="fr-FR" sz="2000"/>
        </a:p>
      </dgm:t>
    </dgm:pt>
    <dgm:pt modelId="{E9790C48-F122-40E1-B060-1E9C8C123CE3}" type="sibTrans" cxnId="{D8EF91E0-65A3-4996-8388-A491F3C0097B}">
      <dgm:prSet/>
      <dgm:spPr/>
      <dgm:t>
        <a:bodyPr/>
        <a:lstStyle/>
        <a:p>
          <a:endParaRPr lang="fr-FR" sz="2000"/>
        </a:p>
      </dgm:t>
    </dgm:pt>
    <dgm:pt modelId="{A14151F6-24A4-49FC-9FE6-0D9E209397DB}">
      <dgm:prSet phldrT="[Texte]" custT="1"/>
      <dgm:spPr/>
      <dgm:t>
        <a:bodyPr/>
        <a:lstStyle/>
        <a:p>
          <a:pPr algn="ctr"/>
          <a:br>
            <a:rPr lang="fr-FR" sz="2000" b="1" dirty="0"/>
          </a:br>
          <a:r>
            <a:rPr lang="fr-FR" sz="2000" b="1" dirty="0"/>
            <a:t>Corrélation ou mise en relation des infos ou des docs entre eux</a:t>
          </a:r>
        </a:p>
        <a:p>
          <a:pPr algn="ctr"/>
          <a:endParaRPr lang="fr-FR" sz="2000" b="1" dirty="0"/>
        </a:p>
      </dgm:t>
    </dgm:pt>
    <dgm:pt modelId="{9CF44AA8-1B96-450F-AE2A-2A59152CECAF}" type="parTrans" cxnId="{DE49E207-467D-49F9-9A3E-A84B3FF052D0}">
      <dgm:prSet/>
      <dgm:spPr/>
      <dgm:t>
        <a:bodyPr/>
        <a:lstStyle/>
        <a:p>
          <a:endParaRPr lang="fr-FR" sz="2000"/>
        </a:p>
      </dgm:t>
    </dgm:pt>
    <dgm:pt modelId="{03810633-C338-4853-B92D-FFE3110D8E3C}" type="sibTrans" cxnId="{DE49E207-467D-49F9-9A3E-A84B3FF052D0}">
      <dgm:prSet/>
      <dgm:spPr/>
      <dgm:t>
        <a:bodyPr/>
        <a:lstStyle/>
        <a:p>
          <a:endParaRPr lang="fr-FR" sz="2000"/>
        </a:p>
      </dgm:t>
    </dgm:pt>
    <dgm:pt modelId="{64C0D426-68F1-4B71-9C44-D785B7C33E20}" type="pres">
      <dgm:prSet presAssocID="{9592D069-09CC-4641-A777-BCE799C9DF91}" presName="linear" presStyleCnt="0">
        <dgm:presLayoutVars>
          <dgm:animLvl val="lvl"/>
          <dgm:resizeHandles val="exact"/>
        </dgm:presLayoutVars>
      </dgm:prSet>
      <dgm:spPr/>
    </dgm:pt>
    <dgm:pt modelId="{0B526E5F-A053-4CD3-8756-B2C17DE1E8CA}" type="pres">
      <dgm:prSet presAssocID="{A22CD07E-4606-4549-B17D-9E9149C8634E}" presName="parentText" presStyleLbl="node1" presStyleIdx="0" presStyleCnt="5" custScaleY="66511">
        <dgm:presLayoutVars>
          <dgm:chMax val="0"/>
          <dgm:bulletEnabled val="1"/>
        </dgm:presLayoutVars>
      </dgm:prSet>
      <dgm:spPr/>
    </dgm:pt>
    <dgm:pt modelId="{7A9186A9-0E24-4C5A-9F2D-0B5ABFC158CE}" type="pres">
      <dgm:prSet presAssocID="{41610161-BCA2-48DD-AE15-D0250605172B}" presName="spacer" presStyleCnt="0"/>
      <dgm:spPr/>
    </dgm:pt>
    <dgm:pt modelId="{98C57AF6-FEAC-4D47-BA42-19E2258763BC}" type="pres">
      <dgm:prSet presAssocID="{A8D1FD8D-D404-495B-9F55-51433BA47765}" presName="parentText" presStyleLbl="node1" presStyleIdx="1" presStyleCnt="5" custScaleY="68753">
        <dgm:presLayoutVars>
          <dgm:chMax val="0"/>
          <dgm:bulletEnabled val="1"/>
        </dgm:presLayoutVars>
      </dgm:prSet>
      <dgm:spPr/>
    </dgm:pt>
    <dgm:pt modelId="{F735A81E-29BE-4F7B-8415-484F66C5B175}" type="pres">
      <dgm:prSet presAssocID="{3C843343-E0C4-4401-9C73-A45C95EF6137}" presName="spacer" presStyleCnt="0"/>
      <dgm:spPr/>
    </dgm:pt>
    <dgm:pt modelId="{4D6F1C0E-62F4-4F1E-84C8-4F3BC3DD7CCB}" type="pres">
      <dgm:prSet presAssocID="{5BF14390-4B2C-4D4E-9546-12F1CE5D507F}" presName="parentText" presStyleLbl="node1" presStyleIdx="2" presStyleCnt="5">
        <dgm:presLayoutVars>
          <dgm:chMax val="0"/>
          <dgm:bulletEnabled val="1"/>
        </dgm:presLayoutVars>
      </dgm:prSet>
      <dgm:spPr/>
    </dgm:pt>
    <dgm:pt modelId="{8357D3F2-7A99-4B42-851B-E3E239835FB2}" type="pres">
      <dgm:prSet presAssocID="{1D4DB8D2-342A-477A-8209-9A5C4900AFA0}" presName="spacer" presStyleCnt="0"/>
      <dgm:spPr/>
    </dgm:pt>
    <dgm:pt modelId="{98C7C299-2475-4B45-97AF-31A8F1743060}" type="pres">
      <dgm:prSet presAssocID="{A14151F6-24A4-49FC-9FE6-0D9E209397DB}" presName="parentText" presStyleLbl="node1" presStyleIdx="3" presStyleCnt="5" custScaleY="115996">
        <dgm:presLayoutVars>
          <dgm:chMax val="0"/>
          <dgm:bulletEnabled val="1"/>
        </dgm:presLayoutVars>
      </dgm:prSet>
      <dgm:spPr/>
    </dgm:pt>
    <dgm:pt modelId="{5399A09D-810C-4269-9038-9CE41A565F60}" type="pres">
      <dgm:prSet presAssocID="{03810633-C338-4853-B92D-FFE3110D8E3C}" presName="spacer" presStyleCnt="0"/>
      <dgm:spPr/>
    </dgm:pt>
    <dgm:pt modelId="{622BBD07-C75A-47F1-A4DC-6D83DB25F25F}" type="pres">
      <dgm:prSet presAssocID="{B2EF70C6-01BE-4EAC-8799-8C086EC60212}" presName="parentText" presStyleLbl="node1" presStyleIdx="4" presStyleCnt="5" custScaleY="63646">
        <dgm:presLayoutVars>
          <dgm:chMax val="0"/>
          <dgm:bulletEnabled val="1"/>
        </dgm:presLayoutVars>
      </dgm:prSet>
      <dgm:spPr/>
    </dgm:pt>
  </dgm:ptLst>
  <dgm:cxnLst>
    <dgm:cxn modelId="{DE49E207-467D-49F9-9A3E-A84B3FF052D0}" srcId="{9592D069-09CC-4641-A777-BCE799C9DF91}" destId="{A14151F6-24A4-49FC-9FE6-0D9E209397DB}" srcOrd="3" destOrd="0" parTransId="{9CF44AA8-1B96-450F-AE2A-2A59152CECAF}" sibTransId="{03810633-C338-4853-B92D-FFE3110D8E3C}"/>
    <dgm:cxn modelId="{DEFF7A11-50E8-4BE6-BDFB-54E39406529A}" type="presOf" srcId="{9592D069-09CC-4641-A777-BCE799C9DF91}" destId="{64C0D426-68F1-4B71-9C44-D785B7C33E20}" srcOrd="0" destOrd="0" presId="urn:microsoft.com/office/officeart/2005/8/layout/vList2"/>
    <dgm:cxn modelId="{EDFA4D62-DBE1-4E5C-BCE0-FBC7D91F604E}" srcId="{9592D069-09CC-4641-A777-BCE799C9DF91}" destId="{A8D1FD8D-D404-495B-9F55-51433BA47765}" srcOrd="1" destOrd="0" parTransId="{D2F7835E-3AD1-426D-B486-5B7E9938601D}" sibTransId="{3C843343-E0C4-4401-9C73-A45C95EF6137}"/>
    <dgm:cxn modelId="{0218F247-45AC-47D3-9307-308AE7D5FAB4}" type="presOf" srcId="{A14151F6-24A4-49FC-9FE6-0D9E209397DB}" destId="{98C7C299-2475-4B45-97AF-31A8F1743060}" srcOrd="0" destOrd="0" presId="urn:microsoft.com/office/officeart/2005/8/layout/vList2"/>
    <dgm:cxn modelId="{15173A52-523D-41B2-AB46-BB2B9E43BD3F}" srcId="{9592D069-09CC-4641-A777-BCE799C9DF91}" destId="{A22CD07E-4606-4549-B17D-9E9149C8634E}" srcOrd="0" destOrd="0" parTransId="{25C8559D-A91C-4114-A559-0A3C8F7D0C06}" sibTransId="{41610161-BCA2-48DD-AE15-D0250605172B}"/>
    <dgm:cxn modelId="{99712C78-A9C0-423B-99ED-2E50E56B2FA3}" type="presOf" srcId="{5BF14390-4B2C-4D4E-9546-12F1CE5D507F}" destId="{4D6F1C0E-62F4-4F1E-84C8-4F3BC3DD7CCB}" srcOrd="0" destOrd="0" presId="urn:microsoft.com/office/officeart/2005/8/layout/vList2"/>
    <dgm:cxn modelId="{C2455980-05DD-4C60-8F95-25EF7207C612}" srcId="{9592D069-09CC-4641-A777-BCE799C9DF91}" destId="{5BF14390-4B2C-4D4E-9546-12F1CE5D507F}" srcOrd="2" destOrd="0" parTransId="{19727AA5-F121-4DA0-9F84-4A3606B00C5C}" sibTransId="{1D4DB8D2-342A-477A-8209-9A5C4900AFA0}"/>
    <dgm:cxn modelId="{E03C14AD-CA73-4D32-A0D0-D3FB061710E0}" type="presOf" srcId="{B2EF70C6-01BE-4EAC-8799-8C086EC60212}" destId="{622BBD07-C75A-47F1-A4DC-6D83DB25F25F}" srcOrd="0" destOrd="0" presId="urn:microsoft.com/office/officeart/2005/8/layout/vList2"/>
    <dgm:cxn modelId="{F97BEBBD-76C5-4266-83AF-B07D065F8403}" type="presOf" srcId="{A22CD07E-4606-4549-B17D-9E9149C8634E}" destId="{0B526E5F-A053-4CD3-8756-B2C17DE1E8CA}" srcOrd="0" destOrd="0" presId="urn:microsoft.com/office/officeart/2005/8/layout/vList2"/>
    <dgm:cxn modelId="{D8EF91E0-65A3-4996-8388-A491F3C0097B}" srcId="{9592D069-09CC-4641-A777-BCE799C9DF91}" destId="{B2EF70C6-01BE-4EAC-8799-8C086EC60212}" srcOrd="4" destOrd="0" parTransId="{786F3AFA-A03D-4D36-8050-8230564D3F82}" sibTransId="{E9790C48-F122-40E1-B060-1E9C8C123CE3}"/>
    <dgm:cxn modelId="{EDC3C1FB-B3A7-4189-BC29-5A3965D074E7}" type="presOf" srcId="{A8D1FD8D-D404-495B-9F55-51433BA47765}" destId="{98C57AF6-FEAC-4D47-BA42-19E2258763BC}" srcOrd="0" destOrd="0" presId="urn:microsoft.com/office/officeart/2005/8/layout/vList2"/>
    <dgm:cxn modelId="{70D7728C-682D-4F4D-BB4E-3B2157B4972F}" type="presParOf" srcId="{64C0D426-68F1-4B71-9C44-D785B7C33E20}" destId="{0B526E5F-A053-4CD3-8756-B2C17DE1E8CA}" srcOrd="0" destOrd="0" presId="urn:microsoft.com/office/officeart/2005/8/layout/vList2"/>
    <dgm:cxn modelId="{B8B6EC20-26A8-417A-BFA7-E1CEBD1DB56F}" type="presParOf" srcId="{64C0D426-68F1-4B71-9C44-D785B7C33E20}" destId="{7A9186A9-0E24-4C5A-9F2D-0B5ABFC158CE}" srcOrd="1" destOrd="0" presId="urn:microsoft.com/office/officeart/2005/8/layout/vList2"/>
    <dgm:cxn modelId="{A021CA9A-E12C-462E-AAD0-17724A0CEF68}" type="presParOf" srcId="{64C0D426-68F1-4B71-9C44-D785B7C33E20}" destId="{98C57AF6-FEAC-4D47-BA42-19E2258763BC}" srcOrd="2" destOrd="0" presId="urn:microsoft.com/office/officeart/2005/8/layout/vList2"/>
    <dgm:cxn modelId="{19942B68-F853-49B9-98D8-5CE9622AA6F7}" type="presParOf" srcId="{64C0D426-68F1-4B71-9C44-D785B7C33E20}" destId="{F735A81E-29BE-4F7B-8415-484F66C5B175}" srcOrd="3" destOrd="0" presId="urn:microsoft.com/office/officeart/2005/8/layout/vList2"/>
    <dgm:cxn modelId="{12D01732-A5F5-49DA-A1F8-1EC12D054888}" type="presParOf" srcId="{64C0D426-68F1-4B71-9C44-D785B7C33E20}" destId="{4D6F1C0E-62F4-4F1E-84C8-4F3BC3DD7CCB}" srcOrd="4" destOrd="0" presId="urn:microsoft.com/office/officeart/2005/8/layout/vList2"/>
    <dgm:cxn modelId="{78058EE9-B9F8-480D-8BA3-EA6C2557C30D}" type="presParOf" srcId="{64C0D426-68F1-4B71-9C44-D785B7C33E20}" destId="{8357D3F2-7A99-4B42-851B-E3E239835FB2}" srcOrd="5" destOrd="0" presId="urn:microsoft.com/office/officeart/2005/8/layout/vList2"/>
    <dgm:cxn modelId="{7FCC09F2-DDDC-4420-8ABF-BD3F40E7918D}" type="presParOf" srcId="{64C0D426-68F1-4B71-9C44-D785B7C33E20}" destId="{98C7C299-2475-4B45-97AF-31A8F1743060}" srcOrd="6" destOrd="0" presId="urn:microsoft.com/office/officeart/2005/8/layout/vList2"/>
    <dgm:cxn modelId="{29D312CF-0406-45E3-B56D-CFAECC283A6B}" type="presParOf" srcId="{64C0D426-68F1-4B71-9C44-D785B7C33E20}" destId="{5399A09D-810C-4269-9038-9CE41A565F60}" srcOrd="7" destOrd="0" presId="urn:microsoft.com/office/officeart/2005/8/layout/vList2"/>
    <dgm:cxn modelId="{243E9F6A-E5B6-4362-BEC1-3EBF89C9CB96}" type="presParOf" srcId="{64C0D426-68F1-4B71-9C44-D785B7C33E20}" destId="{622BBD07-C75A-47F1-A4DC-6D83DB25F25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2D069-09CC-4641-A777-BCE799C9D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22CD07E-4606-4549-B17D-9E9149C8634E}">
      <dgm:prSet phldrT="[Texte]" custT="1"/>
      <dgm:spPr/>
      <dgm:t>
        <a:bodyPr/>
        <a:lstStyle/>
        <a:p>
          <a:pPr algn="ctr"/>
          <a:r>
            <a:rPr lang="fr-FR" sz="2000" b="1" dirty="0"/>
            <a:t>Mise en relation/ Confrontation avec les connaissances du cours</a:t>
          </a:r>
        </a:p>
      </dgm:t>
    </dgm:pt>
    <dgm:pt modelId="{25C8559D-A91C-4114-A559-0A3C8F7D0C06}" type="parTrans" cxnId="{15173A52-523D-41B2-AB46-BB2B9E43BD3F}">
      <dgm:prSet/>
      <dgm:spPr/>
      <dgm:t>
        <a:bodyPr/>
        <a:lstStyle/>
        <a:p>
          <a:endParaRPr lang="fr-FR" sz="2000" b="1"/>
        </a:p>
      </dgm:t>
    </dgm:pt>
    <dgm:pt modelId="{41610161-BCA2-48DD-AE15-D0250605172B}" type="sibTrans" cxnId="{15173A52-523D-41B2-AB46-BB2B9E43BD3F}">
      <dgm:prSet/>
      <dgm:spPr/>
      <dgm:t>
        <a:bodyPr/>
        <a:lstStyle/>
        <a:p>
          <a:endParaRPr lang="fr-FR" sz="2000" b="1"/>
        </a:p>
      </dgm:t>
    </dgm:pt>
    <dgm:pt modelId="{B2EF70C6-01BE-4EAC-8799-8C086EC60212}">
      <dgm:prSet custT="1"/>
      <dgm:spPr/>
      <dgm:t>
        <a:bodyPr/>
        <a:lstStyle/>
        <a:p>
          <a:pPr algn="ctr"/>
          <a:r>
            <a:rPr lang="fr-FR" sz="2000" b="1" dirty="0"/>
            <a:t>Les capacités nécessaires pour exploiter un document (sélection, classement, hiérarchisation…)</a:t>
          </a:r>
        </a:p>
      </dgm:t>
    </dgm:pt>
    <dgm:pt modelId="{E9790C48-F122-40E1-B060-1E9C8C123CE3}" type="sibTrans" cxnId="{D8EF91E0-65A3-4996-8388-A491F3C0097B}">
      <dgm:prSet/>
      <dgm:spPr/>
      <dgm:t>
        <a:bodyPr/>
        <a:lstStyle/>
        <a:p>
          <a:endParaRPr lang="fr-FR" sz="2000" b="1"/>
        </a:p>
      </dgm:t>
    </dgm:pt>
    <dgm:pt modelId="{786F3AFA-A03D-4D36-8050-8230564D3F82}" type="parTrans" cxnId="{D8EF91E0-65A3-4996-8388-A491F3C0097B}">
      <dgm:prSet/>
      <dgm:spPr/>
      <dgm:t>
        <a:bodyPr/>
        <a:lstStyle/>
        <a:p>
          <a:endParaRPr lang="fr-FR" sz="2000" b="1"/>
        </a:p>
      </dgm:t>
    </dgm:pt>
    <dgm:pt modelId="{B9DC6EDC-2C98-4AF8-B604-26F850B92991}">
      <dgm:prSet phldrT="[Texte]" custT="1"/>
      <dgm:spPr/>
      <dgm:t>
        <a:bodyPr/>
        <a:lstStyle/>
        <a:p>
          <a:pPr algn="ctr"/>
          <a:r>
            <a:rPr lang="fr-FR" sz="4400" b="1" dirty="0"/>
            <a:t>+</a:t>
          </a:r>
        </a:p>
      </dgm:t>
    </dgm:pt>
    <dgm:pt modelId="{4AEFBEE1-983D-4992-BE92-B8EE8920DD0D}" type="parTrans" cxnId="{2012C9DA-4BC5-408C-90A2-3857E830C878}">
      <dgm:prSet/>
      <dgm:spPr/>
      <dgm:t>
        <a:bodyPr/>
        <a:lstStyle/>
        <a:p>
          <a:endParaRPr lang="fr-FR"/>
        </a:p>
      </dgm:t>
    </dgm:pt>
    <dgm:pt modelId="{9F64C9BD-7331-4C03-8A13-B7854A8C1904}" type="sibTrans" cxnId="{2012C9DA-4BC5-408C-90A2-3857E830C878}">
      <dgm:prSet/>
      <dgm:spPr/>
      <dgm:t>
        <a:bodyPr/>
        <a:lstStyle/>
        <a:p>
          <a:endParaRPr lang="fr-FR"/>
        </a:p>
      </dgm:t>
    </dgm:pt>
    <dgm:pt modelId="{64C0D426-68F1-4B71-9C44-D785B7C33E20}" type="pres">
      <dgm:prSet presAssocID="{9592D069-09CC-4641-A777-BCE799C9DF91}" presName="linear" presStyleCnt="0">
        <dgm:presLayoutVars>
          <dgm:animLvl val="lvl"/>
          <dgm:resizeHandles val="exact"/>
        </dgm:presLayoutVars>
      </dgm:prSet>
      <dgm:spPr/>
    </dgm:pt>
    <dgm:pt modelId="{0B526E5F-A053-4CD3-8756-B2C17DE1E8CA}" type="pres">
      <dgm:prSet presAssocID="{A22CD07E-4606-4549-B17D-9E9149C8634E}" presName="parentText" presStyleLbl="node1" presStyleIdx="0" presStyleCnt="3" custScaleY="85749">
        <dgm:presLayoutVars>
          <dgm:chMax val="0"/>
          <dgm:bulletEnabled val="1"/>
        </dgm:presLayoutVars>
      </dgm:prSet>
      <dgm:spPr/>
    </dgm:pt>
    <dgm:pt modelId="{7A9186A9-0E24-4C5A-9F2D-0B5ABFC158CE}" type="pres">
      <dgm:prSet presAssocID="{41610161-BCA2-48DD-AE15-D0250605172B}" presName="spacer" presStyleCnt="0"/>
      <dgm:spPr/>
    </dgm:pt>
    <dgm:pt modelId="{5445E542-DA83-42EE-8376-688D43349C7A}" type="pres">
      <dgm:prSet presAssocID="{B9DC6EDC-2C98-4AF8-B604-26F850B92991}" presName="parentText" presStyleLbl="node1" presStyleIdx="1" presStyleCnt="3" custScaleY="30466" custLinFactNeighborX="0" custLinFactNeighborY="-82682">
        <dgm:presLayoutVars>
          <dgm:chMax val="0"/>
          <dgm:bulletEnabled val="1"/>
        </dgm:presLayoutVars>
      </dgm:prSet>
      <dgm:spPr/>
    </dgm:pt>
    <dgm:pt modelId="{9075EBE5-F3DB-4C19-9AAA-5B04692BDE92}" type="pres">
      <dgm:prSet presAssocID="{9F64C9BD-7331-4C03-8A13-B7854A8C1904}" presName="spacer" presStyleCnt="0"/>
      <dgm:spPr/>
    </dgm:pt>
    <dgm:pt modelId="{622BBD07-C75A-47F1-A4DC-6D83DB25F25F}" type="pres">
      <dgm:prSet presAssocID="{B2EF70C6-01BE-4EAC-8799-8C086EC60212}" presName="parentText" presStyleLbl="node1" presStyleIdx="2" presStyleCnt="3" custScaleY="118866" custLinFactY="-8230" custLinFactNeighborY="-100000">
        <dgm:presLayoutVars>
          <dgm:chMax val="0"/>
          <dgm:bulletEnabled val="1"/>
        </dgm:presLayoutVars>
      </dgm:prSet>
      <dgm:spPr/>
    </dgm:pt>
  </dgm:ptLst>
  <dgm:cxnLst>
    <dgm:cxn modelId="{DEFF7A11-50E8-4BE6-BDFB-54E39406529A}" type="presOf" srcId="{9592D069-09CC-4641-A777-BCE799C9DF91}" destId="{64C0D426-68F1-4B71-9C44-D785B7C33E20}" srcOrd="0" destOrd="0" presId="urn:microsoft.com/office/officeart/2005/8/layout/vList2"/>
    <dgm:cxn modelId="{15173A52-523D-41B2-AB46-BB2B9E43BD3F}" srcId="{9592D069-09CC-4641-A777-BCE799C9DF91}" destId="{A22CD07E-4606-4549-B17D-9E9149C8634E}" srcOrd="0" destOrd="0" parTransId="{25C8559D-A91C-4114-A559-0A3C8F7D0C06}" sibTransId="{41610161-BCA2-48DD-AE15-D0250605172B}"/>
    <dgm:cxn modelId="{E03C14AD-CA73-4D32-A0D0-D3FB061710E0}" type="presOf" srcId="{B2EF70C6-01BE-4EAC-8799-8C086EC60212}" destId="{622BBD07-C75A-47F1-A4DC-6D83DB25F25F}" srcOrd="0" destOrd="0" presId="urn:microsoft.com/office/officeart/2005/8/layout/vList2"/>
    <dgm:cxn modelId="{F97BEBBD-76C5-4266-83AF-B07D065F8403}" type="presOf" srcId="{A22CD07E-4606-4549-B17D-9E9149C8634E}" destId="{0B526E5F-A053-4CD3-8756-B2C17DE1E8CA}" srcOrd="0" destOrd="0" presId="urn:microsoft.com/office/officeart/2005/8/layout/vList2"/>
    <dgm:cxn modelId="{2012C9DA-4BC5-408C-90A2-3857E830C878}" srcId="{9592D069-09CC-4641-A777-BCE799C9DF91}" destId="{B9DC6EDC-2C98-4AF8-B604-26F850B92991}" srcOrd="1" destOrd="0" parTransId="{4AEFBEE1-983D-4992-BE92-B8EE8920DD0D}" sibTransId="{9F64C9BD-7331-4C03-8A13-B7854A8C1904}"/>
    <dgm:cxn modelId="{D8EF91E0-65A3-4996-8388-A491F3C0097B}" srcId="{9592D069-09CC-4641-A777-BCE799C9DF91}" destId="{B2EF70C6-01BE-4EAC-8799-8C086EC60212}" srcOrd="2" destOrd="0" parTransId="{786F3AFA-A03D-4D36-8050-8230564D3F82}" sibTransId="{E9790C48-F122-40E1-B060-1E9C8C123CE3}"/>
    <dgm:cxn modelId="{5D095AF5-6092-4074-82DE-A7E1ADA310DE}" type="presOf" srcId="{B9DC6EDC-2C98-4AF8-B604-26F850B92991}" destId="{5445E542-DA83-42EE-8376-688D43349C7A}" srcOrd="0" destOrd="0" presId="urn:microsoft.com/office/officeart/2005/8/layout/vList2"/>
    <dgm:cxn modelId="{70D7728C-682D-4F4D-BB4E-3B2157B4972F}" type="presParOf" srcId="{64C0D426-68F1-4B71-9C44-D785B7C33E20}" destId="{0B526E5F-A053-4CD3-8756-B2C17DE1E8CA}" srcOrd="0" destOrd="0" presId="urn:microsoft.com/office/officeart/2005/8/layout/vList2"/>
    <dgm:cxn modelId="{B8B6EC20-26A8-417A-BFA7-E1CEBD1DB56F}" type="presParOf" srcId="{64C0D426-68F1-4B71-9C44-D785B7C33E20}" destId="{7A9186A9-0E24-4C5A-9F2D-0B5ABFC158CE}" srcOrd="1" destOrd="0" presId="urn:microsoft.com/office/officeart/2005/8/layout/vList2"/>
    <dgm:cxn modelId="{57AFF2E1-4F02-4EC5-A752-9F651CBD9894}" type="presParOf" srcId="{64C0D426-68F1-4B71-9C44-D785B7C33E20}" destId="{5445E542-DA83-42EE-8376-688D43349C7A}" srcOrd="2" destOrd="0" presId="urn:microsoft.com/office/officeart/2005/8/layout/vList2"/>
    <dgm:cxn modelId="{133BF086-3815-4DE8-8454-DAEEB4FCED56}" type="presParOf" srcId="{64C0D426-68F1-4B71-9C44-D785B7C33E20}" destId="{9075EBE5-F3DB-4C19-9AAA-5B04692BDE92}" srcOrd="3" destOrd="0" presId="urn:microsoft.com/office/officeart/2005/8/layout/vList2"/>
    <dgm:cxn modelId="{243E9F6A-E5B6-4362-BEC1-3EBF89C9CB96}" type="presParOf" srcId="{64C0D426-68F1-4B71-9C44-D785B7C33E20}" destId="{622BBD07-C75A-47F1-A4DC-6D83DB25F2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36919-3C40-43B0-BA01-E98A9C90CF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DE124817-8AFA-44DF-A0CB-5D6B058616F2}">
      <dgm:prSet phldrT="[Texte]" custT="1"/>
      <dgm:spPr/>
      <dgm:t>
        <a:bodyPr/>
        <a:lstStyle/>
        <a:p>
          <a:pPr algn="ctr"/>
          <a:r>
            <a:rPr lang="fr-FR" sz="2400" b="1" dirty="0"/>
            <a:t>Nature du doc appréhendée</a:t>
          </a:r>
        </a:p>
      </dgm:t>
    </dgm:pt>
    <dgm:pt modelId="{32D842EE-9EB2-4C6A-9F93-6D251528C7BC}" type="parTrans" cxnId="{48286B92-7530-41EE-B197-760A9D51EC13}">
      <dgm:prSet/>
      <dgm:spPr/>
      <dgm:t>
        <a:bodyPr/>
        <a:lstStyle/>
        <a:p>
          <a:endParaRPr lang="fr-FR" sz="2400" b="1"/>
        </a:p>
      </dgm:t>
    </dgm:pt>
    <dgm:pt modelId="{4399281A-ED1E-404A-BEFC-C708EB2F01E6}" type="sibTrans" cxnId="{48286B92-7530-41EE-B197-760A9D51EC13}">
      <dgm:prSet/>
      <dgm:spPr/>
      <dgm:t>
        <a:bodyPr/>
        <a:lstStyle/>
        <a:p>
          <a:endParaRPr lang="fr-FR" sz="2400" b="1"/>
        </a:p>
      </dgm:t>
    </dgm:pt>
    <dgm:pt modelId="{EEE8A7A5-408F-4B4B-86EB-C989BFCEB24A}">
      <dgm:prSet phldrT="[Texte]" custT="1"/>
      <dgm:spPr/>
      <dgm:t>
        <a:bodyPr/>
        <a:lstStyle/>
        <a:p>
          <a:pPr algn="ctr"/>
          <a:r>
            <a:rPr lang="fr-FR" sz="2400" b="1" dirty="0"/>
            <a:t>Compréhension du doc</a:t>
          </a:r>
        </a:p>
      </dgm:t>
    </dgm:pt>
    <dgm:pt modelId="{483E26E8-E05F-4CB7-A85F-AB858B92157A}" type="parTrans" cxnId="{FE067855-03D1-4CB2-A889-3B7DD4DBDF99}">
      <dgm:prSet/>
      <dgm:spPr/>
      <dgm:t>
        <a:bodyPr/>
        <a:lstStyle/>
        <a:p>
          <a:endParaRPr lang="fr-FR" sz="2400" b="1"/>
        </a:p>
      </dgm:t>
    </dgm:pt>
    <dgm:pt modelId="{51A2FE93-F869-40EC-8A51-11B331EF7E0B}" type="sibTrans" cxnId="{FE067855-03D1-4CB2-A889-3B7DD4DBDF99}">
      <dgm:prSet/>
      <dgm:spPr/>
      <dgm:t>
        <a:bodyPr/>
        <a:lstStyle/>
        <a:p>
          <a:endParaRPr lang="fr-FR" sz="2400" b="1"/>
        </a:p>
      </dgm:t>
    </dgm:pt>
    <dgm:pt modelId="{4E5B0CF6-41E7-466C-AB83-262B6A1208D2}">
      <dgm:prSet phldrT="[Texte]" custT="1"/>
      <dgm:spPr/>
      <dgm:t>
        <a:bodyPr/>
        <a:lstStyle/>
        <a:p>
          <a:pPr algn="ctr"/>
          <a:r>
            <a:rPr lang="fr-FR" sz="2400" b="1" dirty="0"/>
            <a:t>Exploitation du doc en lien avec le sujet</a:t>
          </a:r>
        </a:p>
      </dgm:t>
    </dgm:pt>
    <dgm:pt modelId="{C7923D1C-DCE3-47E7-9247-5E2DD72A4132}" type="parTrans" cxnId="{4E3EB9A8-4E36-48D2-BFF4-5A5354491584}">
      <dgm:prSet/>
      <dgm:spPr/>
      <dgm:t>
        <a:bodyPr/>
        <a:lstStyle/>
        <a:p>
          <a:endParaRPr lang="fr-FR" sz="2400" b="1"/>
        </a:p>
      </dgm:t>
    </dgm:pt>
    <dgm:pt modelId="{84E58616-F724-4911-9721-FCEB64518249}" type="sibTrans" cxnId="{4E3EB9A8-4E36-48D2-BFF4-5A5354491584}">
      <dgm:prSet/>
      <dgm:spPr/>
      <dgm:t>
        <a:bodyPr/>
        <a:lstStyle/>
        <a:p>
          <a:endParaRPr lang="fr-FR" sz="2400" b="1"/>
        </a:p>
      </dgm:t>
    </dgm:pt>
    <dgm:pt modelId="{145D0800-142D-4713-859E-75D94560CA85}">
      <dgm:prSet custT="1"/>
      <dgm:spPr/>
      <dgm:t>
        <a:bodyPr/>
        <a:lstStyle/>
        <a:p>
          <a:r>
            <a:rPr lang="fr-FR" sz="2400" b="1" dirty="0"/>
            <a:t>Sélection, classement , hiérarchisation des informations du document. </a:t>
          </a:r>
        </a:p>
      </dgm:t>
    </dgm:pt>
    <dgm:pt modelId="{3258322B-8205-4B7D-A003-552E55E0396E}" type="parTrans" cxnId="{17385D82-3447-4A1B-8ADB-1B850A2AF537}">
      <dgm:prSet/>
      <dgm:spPr/>
      <dgm:t>
        <a:bodyPr/>
        <a:lstStyle/>
        <a:p>
          <a:endParaRPr lang="fr-FR" sz="2400" b="1"/>
        </a:p>
      </dgm:t>
    </dgm:pt>
    <dgm:pt modelId="{F82582D6-1D36-4297-9971-F0552CB96941}" type="sibTrans" cxnId="{17385D82-3447-4A1B-8ADB-1B850A2AF537}">
      <dgm:prSet/>
      <dgm:spPr/>
      <dgm:t>
        <a:bodyPr/>
        <a:lstStyle/>
        <a:p>
          <a:endParaRPr lang="fr-FR" sz="2400" b="1"/>
        </a:p>
      </dgm:t>
    </dgm:pt>
    <dgm:pt modelId="{9056CB39-FA91-42C7-B481-F701ACF81AC0}">
      <dgm:prSet custT="1"/>
      <dgm:spPr/>
      <dgm:t>
        <a:bodyPr/>
        <a:lstStyle/>
        <a:p>
          <a:r>
            <a:rPr lang="fr-FR" sz="2400" b="1" dirty="0"/>
            <a:t>Nature, destinataire, auteur, datation… </a:t>
          </a:r>
          <a:r>
            <a:rPr lang="fr-FR" sz="2400" b="1" dirty="0">
              <a:sym typeface="Symbol" panose="05050102010706020507" pitchFamily="18" charset="2"/>
            </a:rPr>
            <a:t> </a:t>
          </a:r>
          <a:r>
            <a:rPr lang="fr-FR" sz="2400" b="1" dirty="0"/>
            <a:t>appareil critique sur les sources, avec hypothèses crédibles si besoin. </a:t>
          </a:r>
        </a:p>
      </dgm:t>
    </dgm:pt>
    <dgm:pt modelId="{E3168942-5B39-4725-8A71-29E7349A86A3}" type="parTrans" cxnId="{F1444A12-208B-46A5-A687-DBCB80F06F1A}">
      <dgm:prSet/>
      <dgm:spPr/>
      <dgm:t>
        <a:bodyPr/>
        <a:lstStyle/>
        <a:p>
          <a:endParaRPr lang="fr-FR" sz="2400" b="1"/>
        </a:p>
      </dgm:t>
    </dgm:pt>
    <dgm:pt modelId="{9A6ECD8D-0213-4D3D-B618-81FCE4FCAE02}" type="sibTrans" cxnId="{F1444A12-208B-46A5-A687-DBCB80F06F1A}">
      <dgm:prSet/>
      <dgm:spPr/>
      <dgm:t>
        <a:bodyPr/>
        <a:lstStyle/>
        <a:p>
          <a:endParaRPr lang="fr-FR" sz="2400" b="1"/>
        </a:p>
      </dgm:t>
    </dgm:pt>
    <dgm:pt modelId="{FCD84717-4A42-4560-87F8-B4B138DC3F86}">
      <dgm:prSet custT="1"/>
      <dgm:spPr/>
      <dgm:t>
        <a:bodyPr/>
        <a:lstStyle/>
        <a:p>
          <a:r>
            <a:rPr lang="fr-FR" sz="2400" b="1" dirty="0"/>
            <a:t>Idée ou sens général dégagé.</a:t>
          </a:r>
        </a:p>
      </dgm:t>
    </dgm:pt>
    <dgm:pt modelId="{72B20260-35CB-430F-B606-F0EAB7868C1E}" type="sibTrans" cxnId="{40D02EEF-2419-44B3-92DC-95EF6724B462}">
      <dgm:prSet/>
      <dgm:spPr/>
      <dgm:t>
        <a:bodyPr/>
        <a:lstStyle/>
        <a:p>
          <a:endParaRPr lang="fr-FR" sz="2400" b="1"/>
        </a:p>
      </dgm:t>
    </dgm:pt>
    <dgm:pt modelId="{B08A9B17-254A-4A49-9A3D-62D7F2BBFA1E}" type="parTrans" cxnId="{40D02EEF-2419-44B3-92DC-95EF6724B462}">
      <dgm:prSet/>
      <dgm:spPr/>
      <dgm:t>
        <a:bodyPr/>
        <a:lstStyle/>
        <a:p>
          <a:endParaRPr lang="fr-FR" sz="2400" b="1"/>
        </a:p>
      </dgm:t>
    </dgm:pt>
    <dgm:pt modelId="{B035337D-02B2-4F45-B623-C4829ADBF592}">
      <dgm:prSet custT="1"/>
      <dgm:spPr/>
      <dgm:t>
        <a:bodyPr/>
        <a:lstStyle/>
        <a:p>
          <a:r>
            <a:rPr lang="fr-FR" sz="2400" b="1" dirty="0"/>
            <a:t>Travail mené au service de la problématique du sujet, intégré à l’argumentation de la copie.</a:t>
          </a:r>
        </a:p>
      </dgm:t>
    </dgm:pt>
    <dgm:pt modelId="{28A4D55D-6AF7-4F55-BFD3-1C5840751F9F}" type="parTrans" cxnId="{147A784A-EF33-4CFA-8106-2CBBDFB278EC}">
      <dgm:prSet/>
      <dgm:spPr/>
      <dgm:t>
        <a:bodyPr/>
        <a:lstStyle/>
        <a:p>
          <a:endParaRPr lang="fr-FR" sz="2400" b="1"/>
        </a:p>
      </dgm:t>
    </dgm:pt>
    <dgm:pt modelId="{4AF432E8-1DED-4AEE-9794-F7E18CA77512}" type="sibTrans" cxnId="{147A784A-EF33-4CFA-8106-2CBBDFB278EC}">
      <dgm:prSet/>
      <dgm:spPr/>
      <dgm:t>
        <a:bodyPr/>
        <a:lstStyle/>
        <a:p>
          <a:endParaRPr lang="fr-FR" sz="2400" b="1"/>
        </a:p>
      </dgm:t>
    </dgm:pt>
    <dgm:pt modelId="{32089EF5-A543-4715-8E62-68947A26ED5B}">
      <dgm:prSet custT="1"/>
      <dgm:spPr/>
      <dgm:t>
        <a:bodyPr/>
        <a:lstStyle/>
        <a:p>
          <a:r>
            <a:rPr lang="fr-FR" sz="2400" b="1" dirty="0"/>
            <a:t>organisation/argumentation interne du doc bien perçue.</a:t>
          </a:r>
        </a:p>
      </dgm:t>
    </dgm:pt>
    <dgm:pt modelId="{EDDBF0F4-C131-4568-82AF-EB3E463BDFC8}" type="parTrans" cxnId="{4D9F7180-C23D-4FDF-9637-86EE45C26E0D}">
      <dgm:prSet/>
      <dgm:spPr/>
      <dgm:t>
        <a:bodyPr/>
        <a:lstStyle/>
        <a:p>
          <a:endParaRPr lang="fr-FR" sz="2400" b="1"/>
        </a:p>
      </dgm:t>
    </dgm:pt>
    <dgm:pt modelId="{B6E94690-B3D0-44A5-9877-EC52155F3467}" type="sibTrans" cxnId="{4D9F7180-C23D-4FDF-9637-86EE45C26E0D}">
      <dgm:prSet/>
      <dgm:spPr/>
      <dgm:t>
        <a:bodyPr/>
        <a:lstStyle/>
        <a:p>
          <a:endParaRPr lang="fr-FR" sz="2400" b="1"/>
        </a:p>
      </dgm:t>
    </dgm:pt>
    <dgm:pt modelId="{DBD43B3C-0331-4F9D-B2D5-6CD61296E0A7}">
      <dgm:prSet custT="1"/>
      <dgm:spPr/>
      <dgm:t>
        <a:bodyPr/>
        <a:lstStyle/>
        <a:p>
          <a:r>
            <a:rPr lang="fr-FR" sz="2400" b="1" dirty="0"/>
            <a:t>Pas de contresens.</a:t>
          </a:r>
        </a:p>
      </dgm:t>
    </dgm:pt>
    <dgm:pt modelId="{B6A535A6-4A3C-4FEC-823F-F42254798B1F}" type="parTrans" cxnId="{F6228921-5E99-4EB5-9DB0-762F45CC7301}">
      <dgm:prSet/>
      <dgm:spPr/>
      <dgm:t>
        <a:bodyPr/>
        <a:lstStyle/>
        <a:p>
          <a:endParaRPr lang="fr-FR"/>
        </a:p>
      </dgm:t>
    </dgm:pt>
    <dgm:pt modelId="{D7B3B464-5F46-41F8-A51A-B9B6BD65D3C9}" type="sibTrans" cxnId="{F6228921-5E99-4EB5-9DB0-762F45CC7301}">
      <dgm:prSet/>
      <dgm:spPr/>
      <dgm:t>
        <a:bodyPr/>
        <a:lstStyle/>
        <a:p>
          <a:endParaRPr lang="fr-FR"/>
        </a:p>
      </dgm:t>
    </dgm:pt>
    <dgm:pt modelId="{1552854E-6253-4E7C-9339-A61125D1E367}" type="pres">
      <dgm:prSet presAssocID="{5CD36919-3C40-43B0-BA01-E98A9C90CF36}" presName="linear" presStyleCnt="0">
        <dgm:presLayoutVars>
          <dgm:dir/>
          <dgm:animLvl val="lvl"/>
          <dgm:resizeHandles val="exact"/>
        </dgm:presLayoutVars>
      </dgm:prSet>
      <dgm:spPr/>
    </dgm:pt>
    <dgm:pt modelId="{F8C654DD-0F3F-4FBF-ACEE-C69C931CE09A}" type="pres">
      <dgm:prSet presAssocID="{DE124817-8AFA-44DF-A0CB-5D6B058616F2}" presName="parentLin" presStyleCnt="0"/>
      <dgm:spPr/>
    </dgm:pt>
    <dgm:pt modelId="{D12F9A86-4C52-49E1-AC12-AB91E7F13241}" type="pres">
      <dgm:prSet presAssocID="{DE124817-8AFA-44DF-A0CB-5D6B058616F2}" presName="parentLeftMargin" presStyleLbl="node1" presStyleIdx="0" presStyleCnt="3"/>
      <dgm:spPr/>
    </dgm:pt>
    <dgm:pt modelId="{BDAFF0DA-4807-46C1-9DB5-CF3D8D47A129}" type="pres">
      <dgm:prSet presAssocID="{DE124817-8AFA-44DF-A0CB-5D6B058616F2}" presName="parentText" presStyleLbl="node1" presStyleIdx="0" presStyleCnt="3" custScaleX="128761">
        <dgm:presLayoutVars>
          <dgm:chMax val="0"/>
          <dgm:bulletEnabled val="1"/>
        </dgm:presLayoutVars>
      </dgm:prSet>
      <dgm:spPr/>
    </dgm:pt>
    <dgm:pt modelId="{27ABE364-705D-42E4-A690-0A22FC7F567C}" type="pres">
      <dgm:prSet presAssocID="{DE124817-8AFA-44DF-A0CB-5D6B058616F2}" presName="negativeSpace" presStyleCnt="0"/>
      <dgm:spPr/>
    </dgm:pt>
    <dgm:pt modelId="{D7BBDA29-1918-478F-8480-D8184438AD70}" type="pres">
      <dgm:prSet presAssocID="{DE124817-8AFA-44DF-A0CB-5D6B058616F2}" presName="childText" presStyleLbl="conFgAcc1" presStyleIdx="0" presStyleCnt="3">
        <dgm:presLayoutVars>
          <dgm:bulletEnabled val="1"/>
        </dgm:presLayoutVars>
      </dgm:prSet>
      <dgm:spPr/>
    </dgm:pt>
    <dgm:pt modelId="{2E570D0A-1714-4CEC-ABFF-DF90EFF18DBA}" type="pres">
      <dgm:prSet presAssocID="{4399281A-ED1E-404A-BEFC-C708EB2F01E6}" presName="spaceBetweenRectangles" presStyleCnt="0"/>
      <dgm:spPr/>
    </dgm:pt>
    <dgm:pt modelId="{65B35841-9546-4559-85B5-0E389612AFB8}" type="pres">
      <dgm:prSet presAssocID="{EEE8A7A5-408F-4B4B-86EB-C989BFCEB24A}" presName="parentLin" presStyleCnt="0"/>
      <dgm:spPr/>
    </dgm:pt>
    <dgm:pt modelId="{CD84E28F-5568-41E1-AC29-570CD8B30C12}" type="pres">
      <dgm:prSet presAssocID="{EEE8A7A5-408F-4B4B-86EB-C989BFCEB24A}" presName="parentLeftMargin" presStyleLbl="node1" presStyleIdx="0" presStyleCnt="3"/>
      <dgm:spPr/>
    </dgm:pt>
    <dgm:pt modelId="{3EC6865B-B09B-499C-8963-73B766EE230A}" type="pres">
      <dgm:prSet presAssocID="{EEE8A7A5-408F-4B4B-86EB-C989BFCEB24A}" presName="parentText" presStyleLbl="node1" presStyleIdx="1" presStyleCnt="3" custScaleX="128761">
        <dgm:presLayoutVars>
          <dgm:chMax val="0"/>
          <dgm:bulletEnabled val="1"/>
        </dgm:presLayoutVars>
      </dgm:prSet>
      <dgm:spPr/>
    </dgm:pt>
    <dgm:pt modelId="{23C394E7-D74A-44F1-B2A3-2CB64263D0E5}" type="pres">
      <dgm:prSet presAssocID="{EEE8A7A5-408F-4B4B-86EB-C989BFCEB24A}" presName="negativeSpace" presStyleCnt="0"/>
      <dgm:spPr/>
    </dgm:pt>
    <dgm:pt modelId="{0F8966BA-EEC2-4C6D-81BE-4D849A8A966E}" type="pres">
      <dgm:prSet presAssocID="{EEE8A7A5-408F-4B4B-86EB-C989BFCEB24A}" presName="childText" presStyleLbl="conFgAcc1" presStyleIdx="1" presStyleCnt="3">
        <dgm:presLayoutVars>
          <dgm:bulletEnabled val="1"/>
        </dgm:presLayoutVars>
      </dgm:prSet>
      <dgm:spPr/>
    </dgm:pt>
    <dgm:pt modelId="{B051F076-B2CC-4052-BA68-462657557EC3}" type="pres">
      <dgm:prSet presAssocID="{51A2FE93-F869-40EC-8A51-11B331EF7E0B}" presName="spaceBetweenRectangles" presStyleCnt="0"/>
      <dgm:spPr/>
    </dgm:pt>
    <dgm:pt modelId="{F7901D5E-8DC3-4281-88DA-D575144A1233}" type="pres">
      <dgm:prSet presAssocID="{4E5B0CF6-41E7-466C-AB83-262B6A1208D2}" presName="parentLin" presStyleCnt="0"/>
      <dgm:spPr/>
    </dgm:pt>
    <dgm:pt modelId="{CD4F5386-206C-4B41-9C60-C835EC05A60D}" type="pres">
      <dgm:prSet presAssocID="{4E5B0CF6-41E7-466C-AB83-262B6A1208D2}" presName="parentLeftMargin" presStyleLbl="node1" presStyleIdx="1" presStyleCnt="3"/>
      <dgm:spPr/>
    </dgm:pt>
    <dgm:pt modelId="{C11D1C28-4EA0-43F1-85F0-8D729C445393}" type="pres">
      <dgm:prSet presAssocID="{4E5B0CF6-41E7-466C-AB83-262B6A1208D2}" presName="parentText" presStyleLbl="node1" presStyleIdx="2" presStyleCnt="3" custScaleX="128761">
        <dgm:presLayoutVars>
          <dgm:chMax val="0"/>
          <dgm:bulletEnabled val="1"/>
        </dgm:presLayoutVars>
      </dgm:prSet>
      <dgm:spPr/>
    </dgm:pt>
    <dgm:pt modelId="{2E2C1B99-871F-4EAD-B1BA-277224CB9EC2}" type="pres">
      <dgm:prSet presAssocID="{4E5B0CF6-41E7-466C-AB83-262B6A1208D2}" presName="negativeSpace" presStyleCnt="0"/>
      <dgm:spPr/>
    </dgm:pt>
    <dgm:pt modelId="{C9C5DBB8-2BE1-4272-955B-72D569A418C6}" type="pres">
      <dgm:prSet presAssocID="{4E5B0CF6-41E7-466C-AB83-262B6A1208D2}" presName="childText" presStyleLbl="conFgAcc1" presStyleIdx="2" presStyleCnt="3">
        <dgm:presLayoutVars>
          <dgm:bulletEnabled val="1"/>
        </dgm:presLayoutVars>
      </dgm:prSet>
      <dgm:spPr/>
    </dgm:pt>
  </dgm:ptLst>
  <dgm:cxnLst>
    <dgm:cxn modelId="{21938800-128F-41FA-BB97-00DC1FD6E071}" type="presOf" srcId="{4E5B0CF6-41E7-466C-AB83-262B6A1208D2}" destId="{C11D1C28-4EA0-43F1-85F0-8D729C445393}" srcOrd="1" destOrd="0" presId="urn:microsoft.com/office/officeart/2005/8/layout/list1"/>
    <dgm:cxn modelId="{AA75EB01-E65E-4D4A-875C-2DE11DA914FD}" type="presOf" srcId="{FCD84717-4A42-4560-87F8-B4B138DC3F86}" destId="{0F8966BA-EEC2-4C6D-81BE-4D849A8A966E}" srcOrd="0" destOrd="0" presId="urn:microsoft.com/office/officeart/2005/8/layout/list1"/>
    <dgm:cxn modelId="{9E85A40A-A99A-4C4A-A482-F6F6501495E3}" type="presOf" srcId="{DE124817-8AFA-44DF-A0CB-5D6B058616F2}" destId="{D12F9A86-4C52-49E1-AC12-AB91E7F13241}" srcOrd="0" destOrd="0" presId="urn:microsoft.com/office/officeart/2005/8/layout/list1"/>
    <dgm:cxn modelId="{F1444A12-208B-46A5-A687-DBCB80F06F1A}" srcId="{DE124817-8AFA-44DF-A0CB-5D6B058616F2}" destId="{9056CB39-FA91-42C7-B481-F701ACF81AC0}" srcOrd="0" destOrd="0" parTransId="{E3168942-5B39-4725-8A71-29E7349A86A3}" sibTransId="{9A6ECD8D-0213-4D3D-B618-81FCE4FCAE02}"/>
    <dgm:cxn modelId="{F6228921-5E99-4EB5-9DB0-762F45CC7301}" srcId="{EEE8A7A5-408F-4B4B-86EB-C989BFCEB24A}" destId="{DBD43B3C-0331-4F9D-B2D5-6CD61296E0A7}" srcOrd="1" destOrd="0" parTransId="{B6A535A6-4A3C-4FEC-823F-F42254798B1F}" sibTransId="{D7B3B464-5F46-41F8-A51A-B9B6BD65D3C9}"/>
    <dgm:cxn modelId="{A0AB9430-18DE-403E-B85F-11B2E34673C6}" type="presOf" srcId="{5CD36919-3C40-43B0-BA01-E98A9C90CF36}" destId="{1552854E-6253-4E7C-9339-A61125D1E367}" srcOrd="0" destOrd="0" presId="urn:microsoft.com/office/officeart/2005/8/layout/list1"/>
    <dgm:cxn modelId="{ADA1E75E-1880-4028-A85C-C0715189ECCC}" type="presOf" srcId="{4E5B0CF6-41E7-466C-AB83-262B6A1208D2}" destId="{CD4F5386-206C-4B41-9C60-C835EC05A60D}" srcOrd="0" destOrd="0" presId="urn:microsoft.com/office/officeart/2005/8/layout/list1"/>
    <dgm:cxn modelId="{147A784A-EF33-4CFA-8106-2CBBDFB278EC}" srcId="{4E5B0CF6-41E7-466C-AB83-262B6A1208D2}" destId="{B035337D-02B2-4F45-B623-C4829ADBF592}" srcOrd="1" destOrd="0" parTransId="{28A4D55D-6AF7-4F55-BFD3-1C5840751F9F}" sibTransId="{4AF432E8-1DED-4AEE-9794-F7E18CA77512}"/>
    <dgm:cxn modelId="{FE067855-03D1-4CB2-A889-3B7DD4DBDF99}" srcId="{5CD36919-3C40-43B0-BA01-E98A9C90CF36}" destId="{EEE8A7A5-408F-4B4B-86EB-C989BFCEB24A}" srcOrd="1" destOrd="0" parTransId="{483E26E8-E05F-4CB7-A85F-AB858B92157A}" sibTransId="{51A2FE93-F869-40EC-8A51-11B331EF7E0B}"/>
    <dgm:cxn modelId="{18EBA375-82FA-4FAE-8014-0D65C6027D8D}" type="presOf" srcId="{9056CB39-FA91-42C7-B481-F701ACF81AC0}" destId="{D7BBDA29-1918-478F-8480-D8184438AD70}" srcOrd="0" destOrd="0" presId="urn:microsoft.com/office/officeart/2005/8/layout/list1"/>
    <dgm:cxn modelId="{AC34C355-D875-4788-886D-8D5BA9512B28}" type="presOf" srcId="{32089EF5-A543-4715-8E62-68947A26ED5B}" destId="{0F8966BA-EEC2-4C6D-81BE-4D849A8A966E}" srcOrd="0" destOrd="2" presId="urn:microsoft.com/office/officeart/2005/8/layout/list1"/>
    <dgm:cxn modelId="{4D9F7180-C23D-4FDF-9637-86EE45C26E0D}" srcId="{EEE8A7A5-408F-4B4B-86EB-C989BFCEB24A}" destId="{32089EF5-A543-4715-8E62-68947A26ED5B}" srcOrd="2" destOrd="0" parTransId="{EDDBF0F4-C131-4568-82AF-EB3E463BDFC8}" sibTransId="{B6E94690-B3D0-44A5-9877-EC52155F3467}"/>
    <dgm:cxn modelId="{17385D82-3447-4A1B-8ADB-1B850A2AF537}" srcId="{4E5B0CF6-41E7-466C-AB83-262B6A1208D2}" destId="{145D0800-142D-4713-859E-75D94560CA85}" srcOrd="0" destOrd="0" parTransId="{3258322B-8205-4B7D-A003-552E55E0396E}" sibTransId="{F82582D6-1D36-4297-9971-F0552CB96941}"/>
    <dgm:cxn modelId="{EE14E491-F51C-4C3D-9EE8-3305A9E7DA1F}" type="presOf" srcId="{DE124817-8AFA-44DF-A0CB-5D6B058616F2}" destId="{BDAFF0DA-4807-46C1-9DB5-CF3D8D47A129}" srcOrd="1" destOrd="0" presId="urn:microsoft.com/office/officeart/2005/8/layout/list1"/>
    <dgm:cxn modelId="{48286B92-7530-41EE-B197-760A9D51EC13}" srcId="{5CD36919-3C40-43B0-BA01-E98A9C90CF36}" destId="{DE124817-8AFA-44DF-A0CB-5D6B058616F2}" srcOrd="0" destOrd="0" parTransId="{32D842EE-9EB2-4C6A-9F93-6D251528C7BC}" sibTransId="{4399281A-ED1E-404A-BEFC-C708EB2F01E6}"/>
    <dgm:cxn modelId="{600A479E-C28B-4A0F-992D-3A802F510E12}" type="presOf" srcId="{B035337D-02B2-4F45-B623-C4829ADBF592}" destId="{C9C5DBB8-2BE1-4272-955B-72D569A418C6}" srcOrd="0" destOrd="1" presId="urn:microsoft.com/office/officeart/2005/8/layout/list1"/>
    <dgm:cxn modelId="{2F0FF09F-5B2C-45EA-8495-3CDCE657F278}" type="presOf" srcId="{DBD43B3C-0331-4F9D-B2D5-6CD61296E0A7}" destId="{0F8966BA-EEC2-4C6D-81BE-4D849A8A966E}" srcOrd="0" destOrd="1" presId="urn:microsoft.com/office/officeart/2005/8/layout/list1"/>
    <dgm:cxn modelId="{4E3EB9A8-4E36-48D2-BFF4-5A5354491584}" srcId="{5CD36919-3C40-43B0-BA01-E98A9C90CF36}" destId="{4E5B0CF6-41E7-466C-AB83-262B6A1208D2}" srcOrd="2" destOrd="0" parTransId="{C7923D1C-DCE3-47E7-9247-5E2DD72A4132}" sibTransId="{84E58616-F724-4911-9721-FCEB64518249}"/>
    <dgm:cxn modelId="{EA90CBB0-2544-452E-A8D4-33BE47497DD5}" type="presOf" srcId="{EEE8A7A5-408F-4B4B-86EB-C989BFCEB24A}" destId="{3EC6865B-B09B-499C-8963-73B766EE230A}" srcOrd="1" destOrd="0" presId="urn:microsoft.com/office/officeart/2005/8/layout/list1"/>
    <dgm:cxn modelId="{013EE3C8-1D7D-4CCB-921A-8D547BA7846C}" type="presOf" srcId="{EEE8A7A5-408F-4B4B-86EB-C989BFCEB24A}" destId="{CD84E28F-5568-41E1-AC29-570CD8B30C12}" srcOrd="0" destOrd="0" presId="urn:microsoft.com/office/officeart/2005/8/layout/list1"/>
    <dgm:cxn modelId="{40D02EEF-2419-44B3-92DC-95EF6724B462}" srcId="{EEE8A7A5-408F-4B4B-86EB-C989BFCEB24A}" destId="{FCD84717-4A42-4560-87F8-B4B138DC3F86}" srcOrd="0" destOrd="0" parTransId="{B08A9B17-254A-4A49-9A3D-62D7F2BBFA1E}" sibTransId="{72B20260-35CB-430F-B606-F0EAB7868C1E}"/>
    <dgm:cxn modelId="{947768F6-4F3E-4751-9946-4A188CD22F4E}" type="presOf" srcId="{145D0800-142D-4713-859E-75D94560CA85}" destId="{C9C5DBB8-2BE1-4272-955B-72D569A418C6}" srcOrd="0" destOrd="0" presId="urn:microsoft.com/office/officeart/2005/8/layout/list1"/>
    <dgm:cxn modelId="{E6E4DBF9-48AA-4E7A-AD31-0531C5142A16}" type="presParOf" srcId="{1552854E-6253-4E7C-9339-A61125D1E367}" destId="{F8C654DD-0F3F-4FBF-ACEE-C69C931CE09A}" srcOrd="0" destOrd="0" presId="urn:microsoft.com/office/officeart/2005/8/layout/list1"/>
    <dgm:cxn modelId="{10436C67-2D43-4B29-B249-DECA9EC87C58}" type="presParOf" srcId="{F8C654DD-0F3F-4FBF-ACEE-C69C931CE09A}" destId="{D12F9A86-4C52-49E1-AC12-AB91E7F13241}" srcOrd="0" destOrd="0" presId="urn:microsoft.com/office/officeart/2005/8/layout/list1"/>
    <dgm:cxn modelId="{EAF526FB-3037-4EF9-9DE0-A2637DCC269F}" type="presParOf" srcId="{F8C654DD-0F3F-4FBF-ACEE-C69C931CE09A}" destId="{BDAFF0DA-4807-46C1-9DB5-CF3D8D47A129}" srcOrd="1" destOrd="0" presId="urn:microsoft.com/office/officeart/2005/8/layout/list1"/>
    <dgm:cxn modelId="{2DACA41B-190C-4A76-8691-23FD0F2D3C55}" type="presParOf" srcId="{1552854E-6253-4E7C-9339-A61125D1E367}" destId="{27ABE364-705D-42E4-A690-0A22FC7F567C}" srcOrd="1" destOrd="0" presId="urn:microsoft.com/office/officeart/2005/8/layout/list1"/>
    <dgm:cxn modelId="{EA2377EB-2D22-4268-88E4-C119827E744D}" type="presParOf" srcId="{1552854E-6253-4E7C-9339-A61125D1E367}" destId="{D7BBDA29-1918-478F-8480-D8184438AD70}" srcOrd="2" destOrd="0" presId="urn:microsoft.com/office/officeart/2005/8/layout/list1"/>
    <dgm:cxn modelId="{07D64C62-DA2F-43D9-9D25-565933659142}" type="presParOf" srcId="{1552854E-6253-4E7C-9339-A61125D1E367}" destId="{2E570D0A-1714-4CEC-ABFF-DF90EFF18DBA}" srcOrd="3" destOrd="0" presId="urn:microsoft.com/office/officeart/2005/8/layout/list1"/>
    <dgm:cxn modelId="{420EC096-6BE5-4C73-BEC8-AECC9AD948FD}" type="presParOf" srcId="{1552854E-6253-4E7C-9339-A61125D1E367}" destId="{65B35841-9546-4559-85B5-0E389612AFB8}" srcOrd="4" destOrd="0" presId="urn:microsoft.com/office/officeart/2005/8/layout/list1"/>
    <dgm:cxn modelId="{4136B24F-8193-4318-B043-BADF6FA2DC9E}" type="presParOf" srcId="{65B35841-9546-4559-85B5-0E389612AFB8}" destId="{CD84E28F-5568-41E1-AC29-570CD8B30C12}" srcOrd="0" destOrd="0" presId="urn:microsoft.com/office/officeart/2005/8/layout/list1"/>
    <dgm:cxn modelId="{BED62257-DBE4-49A9-BA4D-CDB0F6C8C078}" type="presParOf" srcId="{65B35841-9546-4559-85B5-0E389612AFB8}" destId="{3EC6865B-B09B-499C-8963-73B766EE230A}" srcOrd="1" destOrd="0" presId="urn:microsoft.com/office/officeart/2005/8/layout/list1"/>
    <dgm:cxn modelId="{18495F25-C0BC-4AEB-BB1A-DD0289273D7C}" type="presParOf" srcId="{1552854E-6253-4E7C-9339-A61125D1E367}" destId="{23C394E7-D74A-44F1-B2A3-2CB64263D0E5}" srcOrd="5" destOrd="0" presId="urn:microsoft.com/office/officeart/2005/8/layout/list1"/>
    <dgm:cxn modelId="{E80623BD-6B46-4BEA-B88C-2ED9506FA916}" type="presParOf" srcId="{1552854E-6253-4E7C-9339-A61125D1E367}" destId="{0F8966BA-EEC2-4C6D-81BE-4D849A8A966E}" srcOrd="6" destOrd="0" presId="urn:microsoft.com/office/officeart/2005/8/layout/list1"/>
    <dgm:cxn modelId="{0260870E-35FC-422D-AEF5-5582D8AF9815}" type="presParOf" srcId="{1552854E-6253-4E7C-9339-A61125D1E367}" destId="{B051F076-B2CC-4052-BA68-462657557EC3}" srcOrd="7" destOrd="0" presId="urn:microsoft.com/office/officeart/2005/8/layout/list1"/>
    <dgm:cxn modelId="{84243534-3438-42FA-A043-9508949287CC}" type="presParOf" srcId="{1552854E-6253-4E7C-9339-A61125D1E367}" destId="{F7901D5E-8DC3-4281-88DA-D575144A1233}" srcOrd="8" destOrd="0" presId="urn:microsoft.com/office/officeart/2005/8/layout/list1"/>
    <dgm:cxn modelId="{4D6C096A-346E-48BE-86EA-8D8FF4805EE3}" type="presParOf" srcId="{F7901D5E-8DC3-4281-88DA-D575144A1233}" destId="{CD4F5386-206C-4B41-9C60-C835EC05A60D}" srcOrd="0" destOrd="0" presId="urn:microsoft.com/office/officeart/2005/8/layout/list1"/>
    <dgm:cxn modelId="{EE08CF1D-287F-438F-BA7A-F45E62AAAFB7}" type="presParOf" srcId="{F7901D5E-8DC3-4281-88DA-D575144A1233}" destId="{C11D1C28-4EA0-43F1-85F0-8D729C445393}" srcOrd="1" destOrd="0" presId="urn:microsoft.com/office/officeart/2005/8/layout/list1"/>
    <dgm:cxn modelId="{9CFFBCC6-1C33-4748-A0F3-B05B0A955086}" type="presParOf" srcId="{1552854E-6253-4E7C-9339-A61125D1E367}" destId="{2E2C1B99-871F-4EAD-B1BA-277224CB9EC2}" srcOrd="9" destOrd="0" presId="urn:microsoft.com/office/officeart/2005/8/layout/list1"/>
    <dgm:cxn modelId="{A5F50114-53D3-40BD-9916-E8517A3C85BD}" type="presParOf" srcId="{1552854E-6253-4E7C-9339-A61125D1E367}" destId="{C9C5DBB8-2BE1-4272-955B-72D569A418C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D36919-3C40-43B0-BA01-E98A9C90CF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29EB54E5-2078-4DDF-B3CE-02B1B243B697}">
      <dgm:prSet phldrT="[Texte]" custT="1"/>
      <dgm:spPr/>
      <dgm:t>
        <a:bodyPr/>
        <a:lstStyle/>
        <a:p>
          <a:pPr algn="ctr"/>
          <a:r>
            <a:rPr lang="fr-FR" sz="2400" b="1" dirty="0"/>
            <a:t>Mobilisation de connaissances</a:t>
          </a:r>
        </a:p>
      </dgm:t>
    </dgm:pt>
    <dgm:pt modelId="{0F9FEE5A-6F35-443A-BC76-543734E421A2}" type="parTrans" cxnId="{2B6B4D0B-8975-4C66-BC90-7E0CDD4B8036}">
      <dgm:prSet/>
      <dgm:spPr/>
      <dgm:t>
        <a:bodyPr/>
        <a:lstStyle/>
        <a:p>
          <a:endParaRPr lang="fr-FR" sz="2400" b="1"/>
        </a:p>
      </dgm:t>
    </dgm:pt>
    <dgm:pt modelId="{062C5F08-5187-4B6D-846A-A678E337240A}" type="sibTrans" cxnId="{2B6B4D0B-8975-4C66-BC90-7E0CDD4B8036}">
      <dgm:prSet/>
      <dgm:spPr/>
      <dgm:t>
        <a:bodyPr/>
        <a:lstStyle/>
        <a:p>
          <a:endParaRPr lang="fr-FR" sz="2400" b="1"/>
        </a:p>
      </dgm:t>
    </dgm:pt>
    <dgm:pt modelId="{B67F7B35-9C66-4FAA-BBE8-7CD5A13184B0}">
      <dgm:prSet custT="1"/>
      <dgm:spPr/>
      <dgm:t>
        <a:bodyPr/>
        <a:lstStyle/>
        <a:p>
          <a:r>
            <a:rPr lang="fr-FR" sz="2400" b="1" dirty="0"/>
            <a:t>Savoirs extérieurs au document utilisés pour l’expliquer, le préciser, le compléter, le mettre en perspective, le contredire ou le valider, justifier en quoi il est révélateur.</a:t>
          </a:r>
        </a:p>
      </dgm:t>
    </dgm:pt>
    <dgm:pt modelId="{85FFC0A5-96E3-4A63-8E12-531740184302}" type="parTrans" cxnId="{BA79F2F7-F407-461F-908E-724E4DE10BC6}">
      <dgm:prSet/>
      <dgm:spPr/>
      <dgm:t>
        <a:bodyPr/>
        <a:lstStyle/>
        <a:p>
          <a:endParaRPr lang="fr-FR" sz="2400" b="1"/>
        </a:p>
      </dgm:t>
    </dgm:pt>
    <dgm:pt modelId="{4F1FB817-78F5-4DC9-9F04-D0FEB35AFBE8}" type="sibTrans" cxnId="{BA79F2F7-F407-461F-908E-724E4DE10BC6}">
      <dgm:prSet/>
      <dgm:spPr/>
      <dgm:t>
        <a:bodyPr/>
        <a:lstStyle/>
        <a:p>
          <a:endParaRPr lang="fr-FR" sz="2400" b="1"/>
        </a:p>
      </dgm:t>
    </dgm:pt>
    <dgm:pt modelId="{D6253C04-0FCD-4821-9F5D-FEFBA840DFBF}">
      <dgm:prSet custT="1"/>
      <dgm:spPr/>
      <dgm:t>
        <a:bodyPr/>
        <a:lstStyle/>
        <a:p>
          <a:r>
            <a:rPr lang="fr-FR" sz="2400" b="1" dirty="0"/>
            <a:t>Savoirs divers: notions, vocabulaire, faits, idées du cours.</a:t>
          </a:r>
        </a:p>
      </dgm:t>
    </dgm:pt>
    <dgm:pt modelId="{12FEF185-8932-462E-A396-ABB21ED25E19}" type="parTrans" cxnId="{00F38902-B8F6-45D2-A920-C3803DD85A09}">
      <dgm:prSet/>
      <dgm:spPr/>
      <dgm:t>
        <a:bodyPr/>
        <a:lstStyle/>
        <a:p>
          <a:endParaRPr lang="fr-FR" sz="2400" b="1"/>
        </a:p>
      </dgm:t>
    </dgm:pt>
    <dgm:pt modelId="{AEB1D158-1E78-408D-A33D-B016453E298E}" type="sibTrans" cxnId="{00F38902-B8F6-45D2-A920-C3803DD85A09}">
      <dgm:prSet/>
      <dgm:spPr/>
      <dgm:t>
        <a:bodyPr/>
        <a:lstStyle/>
        <a:p>
          <a:endParaRPr lang="fr-FR" sz="2400" b="1"/>
        </a:p>
      </dgm:t>
    </dgm:pt>
    <dgm:pt modelId="{E5E25923-8C8B-4486-8CD0-26BB704E0B42}">
      <dgm:prSet custT="1"/>
      <dgm:spPr/>
      <dgm:t>
        <a:bodyPr/>
        <a:lstStyle/>
        <a:p>
          <a:r>
            <a:rPr lang="fr-FR" sz="2400" b="1" dirty="0"/>
            <a:t>Mise en œuvre à un moment ou un autre de la production: introductive, conclusive ou pour nuancer ou contester le contenu du doc au cours de l’exercice. </a:t>
          </a:r>
        </a:p>
      </dgm:t>
    </dgm:pt>
    <dgm:pt modelId="{7E65A7CB-37EB-433E-A101-6EFA3676D733}" type="parTrans" cxnId="{0A525250-4ABC-4D47-88E6-1B6D21683E0D}">
      <dgm:prSet/>
      <dgm:spPr/>
      <dgm:t>
        <a:bodyPr/>
        <a:lstStyle/>
        <a:p>
          <a:endParaRPr lang="fr-FR" sz="2400" b="1"/>
        </a:p>
      </dgm:t>
    </dgm:pt>
    <dgm:pt modelId="{1B3BC154-6257-4FC6-8EF5-E34E66EB79EB}" type="sibTrans" cxnId="{0A525250-4ABC-4D47-88E6-1B6D21683E0D}">
      <dgm:prSet/>
      <dgm:spPr/>
      <dgm:t>
        <a:bodyPr/>
        <a:lstStyle/>
        <a:p>
          <a:endParaRPr lang="fr-FR" sz="2400" b="1"/>
        </a:p>
      </dgm:t>
    </dgm:pt>
    <dgm:pt modelId="{EC6C8125-2278-42EF-9804-33ADDC099321}">
      <dgm:prSet phldrT="[Texte]" custT="1"/>
      <dgm:spPr/>
      <dgm:t>
        <a:bodyPr/>
        <a:lstStyle/>
        <a:p>
          <a:pPr algn="ctr"/>
          <a:r>
            <a:rPr lang="fr-FR" sz="2400" b="1" dirty="0"/>
            <a:t>Regard critique</a:t>
          </a:r>
        </a:p>
      </dgm:t>
    </dgm:pt>
    <dgm:pt modelId="{045A9376-B873-4E03-8C52-B5D6CBE5540C}" type="parTrans" cxnId="{7D34F8EE-B1E8-4334-893F-9B37ECB80105}">
      <dgm:prSet/>
      <dgm:spPr/>
      <dgm:t>
        <a:bodyPr/>
        <a:lstStyle/>
        <a:p>
          <a:endParaRPr lang="fr-FR" sz="2400" b="1"/>
        </a:p>
      </dgm:t>
    </dgm:pt>
    <dgm:pt modelId="{13AA5FCA-DC35-48C4-B62C-4A794472A763}" type="sibTrans" cxnId="{7D34F8EE-B1E8-4334-893F-9B37ECB80105}">
      <dgm:prSet/>
      <dgm:spPr/>
      <dgm:t>
        <a:bodyPr/>
        <a:lstStyle/>
        <a:p>
          <a:endParaRPr lang="fr-FR" sz="2400" b="1"/>
        </a:p>
      </dgm:t>
    </dgm:pt>
    <dgm:pt modelId="{72170907-A9CE-4CE9-BBBA-348EB368ABB6}">
      <dgm:prSet phldrT="[Texte]" custT="1"/>
      <dgm:spPr/>
      <dgm:t>
        <a:bodyPr/>
        <a:lstStyle/>
        <a:p>
          <a:pPr algn="ctr"/>
          <a:r>
            <a:rPr lang="fr-FR" sz="2400" b="1" dirty="0"/>
            <a:t>Organisation de la production de l’élève</a:t>
          </a:r>
        </a:p>
      </dgm:t>
    </dgm:pt>
    <dgm:pt modelId="{E4FCFC22-5A4C-4A90-A465-13755D38FFCA}" type="sibTrans" cxnId="{00360942-2E4B-45ED-86BF-724A575A3A05}">
      <dgm:prSet/>
      <dgm:spPr/>
      <dgm:t>
        <a:bodyPr/>
        <a:lstStyle/>
        <a:p>
          <a:endParaRPr lang="fr-FR" sz="2400" b="1"/>
        </a:p>
      </dgm:t>
    </dgm:pt>
    <dgm:pt modelId="{DFBBFCA5-C45E-45C5-9A0A-57423E5DB764}" type="parTrans" cxnId="{00360942-2E4B-45ED-86BF-724A575A3A05}">
      <dgm:prSet/>
      <dgm:spPr/>
      <dgm:t>
        <a:bodyPr/>
        <a:lstStyle/>
        <a:p>
          <a:endParaRPr lang="fr-FR" sz="2400" b="1"/>
        </a:p>
      </dgm:t>
    </dgm:pt>
    <dgm:pt modelId="{B09E4E5E-3CB2-4231-843E-994EA4251321}">
      <dgm:prSet custT="1"/>
      <dgm:spPr/>
      <dgm:t>
        <a:bodyPr/>
        <a:lstStyle/>
        <a:p>
          <a:r>
            <a:rPr lang="fr-FR" sz="2400" b="1" dirty="0"/>
            <a:t>Plan sous une forme ou une autre. Introduction ou phrase introductive; conclusion ou phrase conclusive.</a:t>
          </a:r>
        </a:p>
      </dgm:t>
    </dgm:pt>
    <dgm:pt modelId="{55C4359F-629B-463B-8BCB-B76C8819A958}" type="parTrans" cxnId="{0166B4EC-85D6-4624-BED4-18AE03930186}">
      <dgm:prSet/>
      <dgm:spPr/>
      <dgm:t>
        <a:bodyPr/>
        <a:lstStyle/>
        <a:p>
          <a:endParaRPr lang="fr-FR" sz="2400" b="1"/>
        </a:p>
      </dgm:t>
    </dgm:pt>
    <dgm:pt modelId="{9F67FEE8-CAD9-4BEB-8FB2-7A8EDC26132F}" type="sibTrans" cxnId="{0166B4EC-85D6-4624-BED4-18AE03930186}">
      <dgm:prSet/>
      <dgm:spPr/>
      <dgm:t>
        <a:bodyPr/>
        <a:lstStyle/>
        <a:p>
          <a:endParaRPr lang="fr-FR" sz="2400" b="1"/>
        </a:p>
      </dgm:t>
    </dgm:pt>
    <dgm:pt modelId="{1552854E-6253-4E7C-9339-A61125D1E367}" type="pres">
      <dgm:prSet presAssocID="{5CD36919-3C40-43B0-BA01-E98A9C90CF36}" presName="linear" presStyleCnt="0">
        <dgm:presLayoutVars>
          <dgm:dir/>
          <dgm:animLvl val="lvl"/>
          <dgm:resizeHandles val="exact"/>
        </dgm:presLayoutVars>
      </dgm:prSet>
      <dgm:spPr/>
    </dgm:pt>
    <dgm:pt modelId="{9B0F98EF-5063-4EC4-810E-10657C98ED91}" type="pres">
      <dgm:prSet presAssocID="{29EB54E5-2078-4DDF-B3CE-02B1B243B697}" presName="parentLin" presStyleCnt="0"/>
      <dgm:spPr/>
    </dgm:pt>
    <dgm:pt modelId="{4C958080-CF92-484A-93CB-0C8AD9BEB0C7}" type="pres">
      <dgm:prSet presAssocID="{29EB54E5-2078-4DDF-B3CE-02B1B243B697}" presName="parentLeftMargin" presStyleLbl="node1" presStyleIdx="0" presStyleCnt="3"/>
      <dgm:spPr/>
    </dgm:pt>
    <dgm:pt modelId="{3F20C058-4139-4B3C-A280-7056FADA6060}" type="pres">
      <dgm:prSet presAssocID="{29EB54E5-2078-4DDF-B3CE-02B1B243B697}" presName="parentText" presStyleLbl="node1" presStyleIdx="0" presStyleCnt="3" custScaleX="128761">
        <dgm:presLayoutVars>
          <dgm:chMax val="0"/>
          <dgm:bulletEnabled val="1"/>
        </dgm:presLayoutVars>
      </dgm:prSet>
      <dgm:spPr/>
    </dgm:pt>
    <dgm:pt modelId="{D43B6289-5A94-4AA5-A6A0-AB9A78083C9C}" type="pres">
      <dgm:prSet presAssocID="{29EB54E5-2078-4DDF-B3CE-02B1B243B697}" presName="negativeSpace" presStyleCnt="0"/>
      <dgm:spPr/>
    </dgm:pt>
    <dgm:pt modelId="{EF3EAE10-D8DC-4B45-BED9-561BAD6CC378}" type="pres">
      <dgm:prSet presAssocID="{29EB54E5-2078-4DDF-B3CE-02B1B243B697}" presName="childText" presStyleLbl="conFgAcc1" presStyleIdx="0" presStyleCnt="3" custLinFactNeighborY="3633">
        <dgm:presLayoutVars>
          <dgm:bulletEnabled val="1"/>
        </dgm:presLayoutVars>
      </dgm:prSet>
      <dgm:spPr/>
    </dgm:pt>
    <dgm:pt modelId="{9356161E-AFDD-438F-A79E-A524ADCC8FA5}" type="pres">
      <dgm:prSet presAssocID="{062C5F08-5187-4B6D-846A-A678E337240A}" presName="spaceBetweenRectangles" presStyleCnt="0"/>
      <dgm:spPr/>
    </dgm:pt>
    <dgm:pt modelId="{1D60E3DC-7268-484A-887D-03F95AF99424}" type="pres">
      <dgm:prSet presAssocID="{72170907-A9CE-4CE9-BBBA-348EB368ABB6}" presName="parentLin" presStyleCnt="0"/>
      <dgm:spPr/>
    </dgm:pt>
    <dgm:pt modelId="{54B62017-D73A-44F7-9240-D1314FA69D26}" type="pres">
      <dgm:prSet presAssocID="{72170907-A9CE-4CE9-BBBA-348EB368ABB6}" presName="parentLeftMargin" presStyleLbl="node1" presStyleIdx="0" presStyleCnt="3"/>
      <dgm:spPr/>
    </dgm:pt>
    <dgm:pt modelId="{74EB31F0-3947-4D63-8B13-7D400EDCE967}" type="pres">
      <dgm:prSet presAssocID="{72170907-A9CE-4CE9-BBBA-348EB368ABB6}" presName="parentText" presStyleLbl="node1" presStyleIdx="1" presStyleCnt="3" custScaleX="128690">
        <dgm:presLayoutVars>
          <dgm:chMax val="0"/>
          <dgm:bulletEnabled val="1"/>
        </dgm:presLayoutVars>
      </dgm:prSet>
      <dgm:spPr/>
    </dgm:pt>
    <dgm:pt modelId="{3A64EDC5-EA50-4931-9CD6-CE1B5DEA7AEE}" type="pres">
      <dgm:prSet presAssocID="{72170907-A9CE-4CE9-BBBA-348EB368ABB6}" presName="negativeSpace" presStyleCnt="0"/>
      <dgm:spPr/>
    </dgm:pt>
    <dgm:pt modelId="{1E1296A3-0885-4AD5-B82B-B1E1EBD8ABA2}" type="pres">
      <dgm:prSet presAssocID="{72170907-A9CE-4CE9-BBBA-348EB368ABB6}" presName="childText" presStyleLbl="conFgAcc1" presStyleIdx="1" presStyleCnt="3">
        <dgm:presLayoutVars>
          <dgm:bulletEnabled val="1"/>
        </dgm:presLayoutVars>
      </dgm:prSet>
      <dgm:spPr/>
    </dgm:pt>
    <dgm:pt modelId="{8B1D6178-C3EF-468D-984C-09AC5A3BD880}" type="pres">
      <dgm:prSet presAssocID="{E4FCFC22-5A4C-4A90-A465-13755D38FFCA}" presName="spaceBetweenRectangles" presStyleCnt="0"/>
      <dgm:spPr/>
    </dgm:pt>
    <dgm:pt modelId="{CFF8BDFE-5EAF-4FD2-BDAA-24CA761A5616}" type="pres">
      <dgm:prSet presAssocID="{EC6C8125-2278-42EF-9804-33ADDC099321}" presName="parentLin" presStyleCnt="0"/>
      <dgm:spPr/>
    </dgm:pt>
    <dgm:pt modelId="{64454D99-2038-43EF-99E9-2AE083ADD1DE}" type="pres">
      <dgm:prSet presAssocID="{EC6C8125-2278-42EF-9804-33ADDC099321}" presName="parentLeftMargin" presStyleLbl="node1" presStyleIdx="1" presStyleCnt="3"/>
      <dgm:spPr/>
    </dgm:pt>
    <dgm:pt modelId="{EB56148A-663E-4B44-A8C9-B453D0BF8C0E}" type="pres">
      <dgm:prSet presAssocID="{EC6C8125-2278-42EF-9804-33ADDC099321}" presName="parentText" presStyleLbl="node1" presStyleIdx="2" presStyleCnt="3" custScaleX="128690">
        <dgm:presLayoutVars>
          <dgm:chMax val="0"/>
          <dgm:bulletEnabled val="1"/>
        </dgm:presLayoutVars>
      </dgm:prSet>
      <dgm:spPr/>
    </dgm:pt>
    <dgm:pt modelId="{965F17A4-8032-4104-9CD8-9DF1B2170422}" type="pres">
      <dgm:prSet presAssocID="{EC6C8125-2278-42EF-9804-33ADDC099321}" presName="negativeSpace" presStyleCnt="0"/>
      <dgm:spPr/>
    </dgm:pt>
    <dgm:pt modelId="{CF83A2D3-0068-484C-AF3C-0AA55EF1A8B5}" type="pres">
      <dgm:prSet presAssocID="{EC6C8125-2278-42EF-9804-33ADDC099321}" presName="childText" presStyleLbl="conFgAcc1" presStyleIdx="2" presStyleCnt="3">
        <dgm:presLayoutVars>
          <dgm:bulletEnabled val="1"/>
        </dgm:presLayoutVars>
      </dgm:prSet>
      <dgm:spPr/>
    </dgm:pt>
  </dgm:ptLst>
  <dgm:cxnLst>
    <dgm:cxn modelId="{00F38902-B8F6-45D2-A920-C3803DD85A09}" srcId="{29EB54E5-2078-4DDF-B3CE-02B1B243B697}" destId="{D6253C04-0FCD-4821-9F5D-FEFBA840DFBF}" srcOrd="1" destOrd="0" parTransId="{12FEF185-8932-462E-A396-ABB21ED25E19}" sibTransId="{AEB1D158-1E78-408D-A33D-B016453E298E}"/>
    <dgm:cxn modelId="{2B6B4D0B-8975-4C66-BC90-7E0CDD4B8036}" srcId="{5CD36919-3C40-43B0-BA01-E98A9C90CF36}" destId="{29EB54E5-2078-4DDF-B3CE-02B1B243B697}" srcOrd="0" destOrd="0" parTransId="{0F9FEE5A-6F35-443A-BC76-543734E421A2}" sibTransId="{062C5F08-5187-4B6D-846A-A678E337240A}"/>
    <dgm:cxn modelId="{EC99C72E-24E9-41DE-AEEC-AA82F58B4A6F}" type="presOf" srcId="{72170907-A9CE-4CE9-BBBA-348EB368ABB6}" destId="{74EB31F0-3947-4D63-8B13-7D400EDCE967}" srcOrd="1" destOrd="0" presId="urn:microsoft.com/office/officeart/2005/8/layout/list1"/>
    <dgm:cxn modelId="{A0AB9430-18DE-403E-B85F-11B2E34673C6}" type="presOf" srcId="{5CD36919-3C40-43B0-BA01-E98A9C90CF36}" destId="{1552854E-6253-4E7C-9339-A61125D1E367}" srcOrd="0" destOrd="0" presId="urn:microsoft.com/office/officeart/2005/8/layout/list1"/>
    <dgm:cxn modelId="{A4EE3D35-B14C-40BD-93ED-6B58C797779E}" type="presOf" srcId="{B09E4E5E-3CB2-4231-843E-994EA4251321}" destId="{1E1296A3-0885-4AD5-B82B-B1E1EBD8ABA2}" srcOrd="0" destOrd="0" presId="urn:microsoft.com/office/officeart/2005/8/layout/list1"/>
    <dgm:cxn modelId="{00360942-2E4B-45ED-86BF-724A575A3A05}" srcId="{5CD36919-3C40-43B0-BA01-E98A9C90CF36}" destId="{72170907-A9CE-4CE9-BBBA-348EB368ABB6}" srcOrd="1" destOrd="0" parTransId="{DFBBFCA5-C45E-45C5-9A0A-57423E5DB764}" sibTransId="{E4FCFC22-5A4C-4A90-A465-13755D38FFCA}"/>
    <dgm:cxn modelId="{0A525250-4ABC-4D47-88E6-1B6D21683E0D}" srcId="{EC6C8125-2278-42EF-9804-33ADDC099321}" destId="{E5E25923-8C8B-4486-8CD0-26BB704E0B42}" srcOrd="0" destOrd="0" parTransId="{7E65A7CB-37EB-433E-A101-6EFA3676D733}" sibTransId="{1B3BC154-6257-4FC6-8EF5-E34E66EB79EB}"/>
    <dgm:cxn modelId="{A958C353-4196-4655-93BF-0E3C6D77F2C8}" type="presOf" srcId="{72170907-A9CE-4CE9-BBBA-348EB368ABB6}" destId="{54B62017-D73A-44F7-9240-D1314FA69D26}" srcOrd="0" destOrd="0" presId="urn:microsoft.com/office/officeart/2005/8/layout/list1"/>
    <dgm:cxn modelId="{65203F59-F0F9-4091-92C4-036069AB3C67}" type="presOf" srcId="{E5E25923-8C8B-4486-8CD0-26BB704E0B42}" destId="{CF83A2D3-0068-484C-AF3C-0AA55EF1A8B5}" srcOrd="0" destOrd="0" presId="urn:microsoft.com/office/officeart/2005/8/layout/list1"/>
    <dgm:cxn modelId="{4805A591-2CF8-4B87-8D2D-B41D8C936AA0}" type="presOf" srcId="{D6253C04-0FCD-4821-9F5D-FEFBA840DFBF}" destId="{EF3EAE10-D8DC-4B45-BED9-561BAD6CC378}" srcOrd="0" destOrd="1" presId="urn:microsoft.com/office/officeart/2005/8/layout/list1"/>
    <dgm:cxn modelId="{2A3C54A9-B6C1-4877-B428-2988EBAF565C}" type="presOf" srcId="{EC6C8125-2278-42EF-9804-33ADDC099321}" destId="{EB56148A-663E-4B44-A8C9-B453D0BF8C0E}" srcOrd="1" destOrd="0" presId="urn:microsoft.com/office/officeart/2005/8/layout/list1"/>
    <dgm:cxn modelId="{916350AE-CB30-4428-B2C7-0D7265E7EF1A}" type="presOf" srcId="{29EB54E5-2078-4DDF-B3CE-02B1B243B697}" destId="{3F20C058-4139-4B3C-A280-7056FADA6060}" srcOrd="1" destOrd="0" presId="urn:microsoft.com/office/officeart/2005/8/layout/list1"/>
    <dgm:cxn modelId="{520041AF-1C04-4F77-8CD1-F66D92DAC6FE}" type="presOf" srcId="{29EB54E5-2078-4DDF-B3CE-02B1B243B697}" destId="{4C958080-CF92-484A-93CB-0C8AD9BEB0C7}" srcOrd="0" destOrd="0" presId="urn:microsoft.com/office/officeart/2005/8/layout/list1"/>
    <dgm:cxn modelId="{069040DA-CC3C-4EAD-B015-DCD5010DBAB9}" type="presOf" srcId="{B67F7B35-9C66-4FAA-BBE8-7CD5A13184B0}" destId="{EF3EAE10-D8DC-4B45-BED9-561BAD6CC378}" srcOrd="0" destOrd="0" presId="urn:microsoft.com/office/officeart/2005/8/layout/list1"/>
    <dgm:cxn modelId="{7B0EDFDC-05EC-46F3-A354-3448CB4E46A7}" type="presOf" srcId="{EC6C8125-2278-42EF-9804-33ADDC099321}" destId="{64454D99-2038-43EF-99E9-2AE083ADD1DE}" srcOrd="0" destOrd="0" presId="urn:microsoft.com/office/officeart/2005/8/layout/list1"/>
    <dgm:cxn modelId="{0166B4EC-85D6-4624-BED4-18AE03930186}" srcId="{72170907-A9CE-4CE9-BBBA-348EB368ABB6}" destId="{B09E4E5E-3CB2-4231-843E-994EA4251321}" srcOrd="0" destOrd="0" parTransId="{55C4359F-629B-463B-8BCB-B76C8819A958}" sibTransId="{9F67FEE8-CAD9-4BEB-8FB2-7A8EDC26132F}"/>
    <dgm:cxn modelId="{7D34F8EE-B1E8-4334-893F-9B37ECB80105}" srcId="{5CD36919-3C40-43B0-BA01-E98A9C90CF36}" destId="{EC6C8125-2278-42EF-9804-33ADDC099321}" srcOrd="2" destOrd="0" parTransId="{045A9376-B873-4E03-8C52-B5D6CBE5540C}" sibTransId="{13AA5FCA-DC35-48C4-B62C-4A794472A763}"/>
    <dgm:cxn modelId="{BA79F2F7-F407-461F-908E-724E4DE10BC6}" srcId="{29EB54E5-2078-4DDF-B3CE-02B1B243B697}" destId="{B67F7B35-9C66-4FAA-BBE8-7CD5A13184B0}" srcOrd="0" destOrd="0" parTransId="{85FFC0A5-96E3-4A63-8E12-531740184302}" sibTransId="{4F1FB817-78F5-4DC9-9F04-D0FEB35AFBE8}"/>
    <dgm:cxn modelId="{3A97076B-77E4-4484-B64D-AC1837230BF1}" type="presParOf" srcId="{1552854E-6253-4E7C-9339-A61125D1E367}" destId="{9B0F98EF-5063-4EC4-810E-10657C98ED91}" srcOrd="0" destOrd="0" presId="urn:microsoft.com/office/officeart/2005/8/layout/list1"/>
    <dgm:cxn modelId="{04FE03C8-61E6-44F4-9E22-A4563430805A}" type="presParOf" srcId="{9B0F98EF-5063-4EC4-810E-10657C98ED91}" destId="{4C958080-CF92-484A-93CB-0C8AD9BEB0C7}" srcOrd="0" destOrd="0" presId="urn:microsoft.com/office/officeart/2005/8/layout/list1"/>
    <dgm:cxn modelId="{4DF35C93-AF1C-411B-8D4F-E40D16571C27}" type="presParOf" srcId="{9B0F98EF-5063-4EC4-810E-10657C98ED91}" destId="{3F20C058-4139-4B3C-A280-7056FADA6060}" srcOrd="1" destOrd="0" presId="urn:microsoft.com/office/officeart/2005/8/layout/list1"/>
    <dgm:cxn modelId="{33E733E9-0090-46DA-9DB7-6919EDE32BF5}" type="presParOf" srcId="{1552854E-6253-4E7C-9339-A61125D1E367}" destId="{D43B6289-5A94-4AA5-A6A0-AB9A78083C9C}" srcOrd="1" destOrd="0" presId="urn:microsoft.com/office/officeart/2005/8/layout/list1"/>
    <dgm:cxn modelId="{5B6FEAB5-3997-43D1-9200-09DC01C06673}" type="presParOf" srcId="{1552854E-6253-4E7C-9339-A61125D1E367}" destId="{EF3EAE10-D8DC-4B45-BED9-561BAD6CC378}" srcOrd="2" destOrd="0" presId="urn:microsoft.com/office/officeart/2005/8/layout/list1"/>
    <dgm:cxn modelId="{AF0FC555-31C9-4CB6-8DE9-6364516D1BC9}" type="presParOf" srcId="{1552854E-6253-4E7C-9339-A61125D1E367}" destId="{9356161E-AFDD-438F-A79E-A524ADCC8FA5}" srcOrd="3" destOrd="0" presId="urn:microsoft.com/office/officeart/2005/8/layout/list1"/>
    <dgm:cxn modelId="{E5762698-A75D-4047-AEAD-4FFC6D9FCEDE}" type="presParOf" srcId="{1552854E-6253-4E7C-9339-A61125D1E367}" destId="{1D60E3DC-7268-484A-887D-03F95AF99424}" srcOrd="4" destOrd="0" presId="urn:microsoft.com/office/officeart/2005/8/layout/list1"/>
    <dgm:cxn modelId="{E82152EF-F793-499B-B14B-D2D4918521B9}" type="presParOf" srcId="{1D60E3DC-7268-484A-887D-03F95AF99424}" destId="{54B62017-D73A-44F7-9240-D1314FA69D26}" srcOrd="0" destOrd="0" presId="urn:microsoft.com/office/officeart/2005/8/layout/list1"/>
    <dgm:cxn modelId="{93D8EADA-B879-400C-8CFA-7BD764D40EC1}" type="presParOf" srcId="{1D60E3DC-7268-484A-887D-03F95AF99424}" destId="{74EB31F0-3947-4D63-8B13-7D400EDCE967}" srcOrd="1" destOrd="0" presId="urn:microsoft.com/office/officeart/2005/8/layout/list1"/>
    <dgm:cxn modelId="{94F56FBA-895A-40D2-AE22-445D79E3BE8A}" type="presParOf" srcId="{1552854E-6253-4E7C-9339-A61125D1E367}" destId="{3A64EDC5-EA50-4931-9CD6-CE1B5DEA7AEE}" srcOrd="5" destOrd="0" presId="urn:microsoft.com/office/officeart/2005/8/layout/list1"/>
    <dgm:cxn modelId="{3D52A77F-F43E-44A4-95FC-DFC584712B5F}" type="presParOf" srcId="{1552854E-6253-4E7C-9339-A61125D1E367}" destId="{1E1296A3-0885-4AD5-B82B-B1E1EBD8ABA2}" srcOrd="6" destOrd="0" presId="urn:microsoft.com/office/officeart/2005/8/layout/list1"/>
    <dgm:cxn modelId="{C7D6E47E-3F12-4555-BA37-6C753549837E}" type="presParOf" srcId="{1552854E-6253-4E7C-9339-A61125D1E367}" destId="{8B1D6178-C3EF-468D-984C-09AC5A3BD880}" srcOrd="7" destOrd="0" presId="urn:microsoft.com/office/officeart/2005/8/layout/list1"/>
    <dgm:cxn modelId="{0FCBB2AD-93D0-4AE6-9A24-97EBAD8D0892}" type="presParOf" srcId="{1552854E-6253-4E7C-9339-A61125D1E367}" destId="{CFF8BDFE-5EAF-4FD2-BDAA-24CA761A5616}" srcOrd="8" destOrd="0" presId="urn:microsoft.com/office/officeart/2005/8/layout/list1"/>
    <dgm:cxn modelId="{7FE2B369-704B-4D32-93E7-ABDE7E124B5E}" type="presParOf" srcId="{CFF8BDFE-5EAF-4FD2-BDAA-24CA761A5616}" destId="{64454D99-2038-43EF-99E9-2AE083ADD1DE}" srcOrd="0" destOrd="0" presId="urn:microsoft.com/office/officeart/2005/8/layout/list1"/>
    <dgm:cxn modelId="{5B37850F-6A08-438B-8AC3-BDBC4703B143}" type="presParOf" srcId="{CFF8BDFE-5EAF-4FD2-BDAA-24CA761A5616}" destId="{EB56148A-663E-4B44-A8C9-B453D0BF8C0E}" srcOrd="1" destOrd="0" presId="urn:microsoft.com/office/officeart/2005/8/layout/list1"/>
    <dgm:cxn modelId="{BF64248B-1EEF-4A25-B51E-8DC988D978A3}" type="presParOf" srcId="{1552854E-6253-4E7C-9339-A61125D1E367}" destId="{965F17A4-8032-4104-9CD8-9DF1B2170422}" srcOrd="9" destOrd="0" presId="urn:microsoft.com/office/officeart/2005/8/layout/list1"/>
    <dgm:cxn modelId="{C6D2AB80-803E-48AA-900A-ECA4798C0CBC}" type="presParOf" srcId="{1552854E-6253-4E7C-9339-A61125D1E367}" destId="{CF83A2D3-0068-484C-AF3C-0AA55EF1A8B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D36919-3C40-43B0-BA01-E98A9C90CF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DE124817-8AFA-44DF-A0CB-5D6B058616F2}">
      <dgm:prSet phldrT="[Texte]" custT="1"/>
      <dgm:spPr/>
      <dgm:t>
        <a:bodyPr/>
        <a:lstStyle/>
        <a:p>
          <a:pPr algn="ctr"/>
          <a:r>
            <a:rPr lang="fr-FR" sz="2400" b="1" dirty="0">
              <a:solidFill>
                <a:schemeClr val="bg1"/>
              </a:solidFill>
            </a:rPr>
            <a:t>Appréhender la nature et les sources d’un document: </a:t>
          </a:r>
        </a:p>
      </dgm:t>
    </dgm:pt>
    <dgm:pt modelId="{32D842EE-9EB2-4C6A-9F93-6D251528C7BC}" type="parTrans" cxnId="{48286B92-7530-41EE-B197-760A9D51EC13}">
      <dgm:prSet/>
      <dgm:spPr/>
      <dgm:t>
        <a:bodyPr/>
        <a:lstStyle/>
        <a:p>
          <a:endParaRPr lang="fr-FR" sz="2400" b="1"/>
        </a:p>
      </dgm:t>
    </dgm:pt>
    <dgm:pt modelId="{4399281A-ED1E-404A-BEFC-C708EB2F01E6}" type="sibTrans" cxnId="{48286B92-7530-41EE-B197-760A9D51EC13}">
      <dgm:prSet/>
      <dgm:spPr/>
      <dgm:t>
        <a:bodyPr/>
        <a:lstStyle/>
        <a:p>
          <a:endParaRPr lang="fr-FR" sz="2400" b="1"/>
        </a:p>
      </dgm:t>
    </dgm:pt>
    <dgm:pt modelId="{9056CB39-FA91-42C7-B481-F701ACF81AC0}">
      <dgm:prSet custT="1"/>
      <dgm:spPr/>
      <dgm:t>
        <a:bodyPr/>
        <a:lstStyle/>
        <a:p>
          <a:r>
            <a:rPr lang="fr-FR" sz="2400" b="1" dirty="0">
              <a:solidFill>
                <a:schemeClr val="tx1"/>
              </a:solidFill>
            </a:rPr>
            <a:t>Un réflexe à faire prendre.</a:t>
          </a:r>
        </a:p>
      </dgm:t>
    </dgm:pt>
    <dgm:pt modelId="{E3168942-5B39-4725-8A71-29E7349A86A3}" type="parTrans" cxnId="{F1444A12-208B-46A5-A687-DBCB80F06F1A}">
      <dgm:prSet/>
      <dgm:spPr/>
      <dgm:t>
        <a:bodyPr/>
        <a:lstStyle/>
        <a:p>
          <a:endParaRPr lang="fr-FR" sz="2400" b="1"/>
        </a:p>
      </dgm:t>
    </dgm:pt>
    <dgm:pt modelId="{9A6ECD8D-0213-4D3D-B618-81FCE4FCAE02}" type="sibTrans" cxnId="{F1444A12-208B-46A5-A687-DBCB80F06F1A}">
      <dgm:prSet/>
      <dgm:spPr/>
      <dgm:t>
        <a:bodyPr/>
        <a:lstStyle/>
        <a:p>
          <a:endParaRPr lang="fr-FR" sz="2400" b="1"/>
        </a:p>
      </dgm:t>
    </dgm:pt>
    <dgm:pt modelId="{24D67AE0-3671-4BC7-B198-74EA9FADE5E5}">
      <dgm:prSet custT="1"/>
      <dgm:spPr/>
      <dgm:t>
        <a:bodyPr/>
        <a:lstStyle/>
        <a:p>
          <a:r>
            <a:rPr lang="fr-FR" sz="2400" b="1" dirty="0">
              <a:solidFill>
                <a:schemeClr val="tx1"/>
              </a:solidFill>
            </a:rPr>
            <a:t>Une démarche à rendre systématique…</a:t>
          </a:r>
        </a:p>
      </dgm:t>
    </dgm:pt>
    <dgm:pt modelId="{F59FEC1C-0DC8-491F-8DE7-B7764541728E}" type="parTrans" cxnId="{7FBFBE9D-0DC1-4EFD-939E-58064286FD37}">
      <dgm:prSet/>
      <dgm:spPr/>
      <dgm:t>
        <a:bodyPr/>
        <a:lstStyle/>
        <a:p>
          <a:endParaRPr lang="fr-FR"/>
        </a:p>
      </dgm:t>
    </dgm:pt>
    <dgm:pt modelId="{4B3797DD-29B1-44E3-986D-664A9F84B809}" type="sibTrans" cxnId="{7FBFBE9D-0DC1-4EFD-939E-58064286FD37}">
      <dgm:prSet/>
      <dgm:spPr/>
      <dgm:t>
        <a:bodyPr/>
        <a:lstStyle/>
        <a:p>
          <a:endParaRPr lang="fr-FR"/>
        </a:p>
      </dgm:t>
    </dgm:pt>
    <dgm:pt modelId="{96C0AB14-3FF5-4C18-853C-4C14E52E1BC8}">
      <dgm:prSet custT="1"/>
      <dgm:spPr/>
      <dgm:t>
        <a:bodyPr/>
        <a:lstStyle/>
        <a:p>
          <a:r>
            <a:rPr lang="fr-FR" sz="2400" b="1" dirty="0">
              <a:solidFill>
                <a:schemeClr val="tx1"/>
              </a:solidFill>
            </a:rPr>
            <a:t>… ce qui n’engendre pas de faire toujours travailler dessus les élèves pour tout document rencontré! </a:t>
          </a:r>
          <a:r>
            <a:rPr lang="fr-FR" sz="2400" b="1" dirty="0"/>
            <a:t>Mieux vaut une intervention magistrale du professeur pour cerner un document, sa nature, son contexte ou ses destinataires par exemple, que ne pas aborder la question si le document a un autre usage pédagogique.</a:t>
          </a:r>
          <a:endParaRPr lang="fr-FR" sz="2400" b="1" dirty="0">
            <a:solidFill>
              <a:schemeClr val="tx1"/>
            </a:solidFill>
          </a:endParaRPr>
        </a:p>
      </dgm:t>
    </dgm:pt>
    <dgm:pt modelId="{32FF67FF-F8B0-40C4-9ED4-63948056C302}" type="parTrans" cxnId="{1FCC12FF-A37E-4C55-84CD-B5FE3B32D9E2}">
      <dgm:prSet/>
      <dgm:spPr/>
      <dgm:t>
        <a:bodyPr/>
        <a:lstStyle/>
        <a:p>
          <a:endParaRPr lang="fr-FR"/>
        </a:p>
      </dgm:t>
    </dgm:pt>
    <dgm:pt modelId="{0AD50219-A104-4383-8193-8C4D834A2CB9}" type="sibTrans" cxnId="{1FCC12FF-A37E-4C55-84CD-B5FE3B32D9E2}">
      <dgm:prSet/>
      <dgm:spPr/>
      <dgm:t>
        <a:bodyPr/>
        <a:lstStyle/>
        <a:p>
          <a:endParaRPr lang="fr-FR"/>
        </a:p>
      </dgm:t>
    </dgm:pt>
    <dgm:pt modelId="{96C8B572-F317-4AE4-87E1-4C4F2C735EDE}">
      <dgm:prSet custT="1"/>
      <dgm:spPr/>
      <dgm:t>
        <a:bodyPr/>
        <a:lstStyle/>
        <a:p>
          <a:r>
            <a:rPr lang="fr-FR" sz="2400" b="1" dirty="0">
              <a:solidFill>
                <a:schemeClr val="tx1"/>
              </a:solidFill>
            </a:rPr>
            <a:t>Une expérience progressive appuyée sur les multiples documents rencontrés par l’élève. </a:t>
          </a:r>
        </a:p>
      </dgm:t>
    </dgm:pt>
    <dgm:pt modelId="{DBA964D6-698C-4AD5-A95B-8A1F5ADF500F}" type="parTrans" cxnId="{2D138B9B-4152-462A-ADF0-37CB220FC68B}">
      <dgm:prSet/>
      <dgm:spPr/>
      <dgm:t>
        <a:bodyPr/>
        <a:lstStyle/>
        <a:p>
          <a:endParaRPr lang="fr-FR"/>
        </a:p>
      </dgm:t>
    </dgm:pt>
    <dgm:pt modelId="{11E6C0D2-FEEB-4A45-AA9A-E62749447F22}" type="sibTrans" cxnId="{2D138B9B-4152-462A-ADF0-37CB220FC68B}">
      <dgm:prSet/>
      <dgm:spPr/>
      <dgm:t>
        <a:bodyPr/>
        <a:lstStyle/>
        <a:p>
          <a:endParaRPr lang="fr-FR"/>
        </a:p>
      </dgm:t>
    </dgm:pt>
    <dgm:pt modelId="{1552854E-6253-4E7C-9339-A61125D1E367}" type="pres">
      <dgm:prSet presAssocID="{5CD36919-3C40-43B0-BA01-E98A9C90CF36}" presName="linear" presStyleCnt="0">
        <dgm:presLayoutVars>
          <dgm:dir/>
          <dgm:animLvl val="lvl"/>
          <dgm:resizeHandles val="exact"/>
        </dgm:presLayoutVars>
      </dgm:prSet>
      <dgm:spPr/>
    </dgm:pt>
    <dgm:pt modelId="{F8C654DD-0F3F-4FBF-ACEE-C69C931CE09A}" type="pres">
      <dgm:prSet presAssocID="{DE124817-8AFA-44DF-A0CB-5D6B058616F2}" presName="parentLin" presStyleCnt="0"/>
      <dgm:spPr/>
    </dgm:pt>
    <dgm:pt modelId="{D12F9A86-4C52-49E1-AC12-AB91E7F13241}" type="pres">
      <dgm:prSet presAssocID="{DE124817-8AFA-44DF-A0CB-5D6B058616F2}" presName="parentLeftMargin" presStyleLbl="node1" presStyleIdx="0" presStyleCnt="1"/>
      <dgm:spPr/>
    </dgm:pt>
    <dgm:pt modelId="{BDAFF0DA-4807-46C1-9DB5-CF3D8D47A129}" type="pres">
      <dgm:prSet presAssocID="{DE124817-8AFA-44DF-A0CB-5D6B058616F2}" presName="parentText" presStyleLbl="node1" presStyleIdx="0" presStyleCnt="1" custScaleX="128761" custScaleY="37731">
        <dgm:presLayoutVars>
          <dgm:chMax val="0"/>
          <dgm:bulletEnabled val="1"/>
        </dgm:presLayoutVars>
      </dgm:prSet>
      <dgm:spPr/>
    </dgm:pt>
    <dgm:pt modelId="{27ABE364-705D-42E4-A690-0A22FC7F567C}" type="pres">
      <dgm:prSet presAssocID="{DE124817-8AFA-44DF-A0CB-5D6B058616F2}" presName="negativeSpace" presStyleCnt="0"/>
      <dgm:spPr/>
    </dgm:pt>
    <dgm:pt modelId="{D7BBDA29-1918-478F-8480-D8184438AD70}" type="pres">
      <dgm:prSet presAssocID="{DE124817-8AFA-44DF-A0CB-5D6B058616F2}" presName="childText" presStyleLbl="conFgAcc1" presStyleIdx="0" presStyleCnt="1" custScaleY="107553">
        <dgm:presLayoutVars>
          <dgm:bulletEnabled val="1"/>
        </dgm:presLayoutVars>
      </dgm:prSet>
      <dgm:spPr/>
    </dgm:pt>
  </dgm:ptLst>
  <dgm:cxnLst>
    <dgm:cxn modelId="{9E85A40A-A99A-4C4A-A482-F6F6501495E3}" type="presOf" srcId="{DE124817-8AFA-44DF-A0CB-5D6B058616F2}" destId="{D12F9A86-4C52-49E1-AC12-AB91E7F13241}" srcOrd="0" destOrd="0" presId="urn:microsoft.com/office/officeart/2005/8/layout/list1"/>
    <dgm:cxn modelId="{F1444A12-208B-46A5-A687-DBCB80F06F1A}" srcId="{DE124817-8AFA-44DF-A0CB-5D6B058616F2}" destId="{9056CB39-FA91-42C7-B481-F701ACF81AC0}" srcOrd="0" destOrd="0" parTransId="{E3168942-5B39-4725-8A71-29E7349A86A3}" sibTransId="{9A6ECD8D-0213-4D3D-B618-81FCE4FCAE02}"/>
    <dgm:cxn modelId="{A0AB9430-18DE-403E-B85F-11B2E34673C6}" type="presOf" srcId="{5CD36919-3C40-43B0-BA01-E98A9C90CF36}" destId="{1552854E-6253-4E7C-9339-A61125D1E367}" srcOrd="0" destOrd="0" presId="urn:microsoft.com/office/officeart/2005/8/layout/list1"/>
    <dgm:cxn modelId="{18EBA375-82FA-4FAE-8014-0D65C6027D8D}" type="presOf" srcId="{9056CB39-FA91-42C7-B481-F701ACF81AC0}" destId="{D7BBDA29-1918-478F-8480-D8184438AD70}" srcOrd="0" destOrd="0" presId="urn:microsoft.com/office/officeart/2005/8/layout/list1"/>
    <dgm:cxn modelId="{AD2EA97F-462B-4658-9381-E9E4406D7108}" type="presOf" srcId="{24D67AE0-3671-4BC7-B198-74EA9FADE5E5}" destId="{D7BBDA29-1918-478F-8480-D8184438AD70}" srcOrd="0" destOrd="2" presId="urn:microsoft.com/office/officeart/2005/8/layout/list1"/>
    <dgm:cxn modelId="{EE14E491-F51C-4C3D-9EE8-3305A9E7DA1F}" type="presOf" srcId="{DE124817-8AFA-44DF-A0CB-5D6B058616F2}" destId="{BDAFF0DA-4807-46C1-9DB5-CF3D8D47A129}" srcOrd="1" destOrd="0" presId="urn:microsoft.com/office/officeart/2005/8/layout/list1"/>
    <dgm:cxn modelId="{48286B92-7530-41EE-B197-760A9D51EC13}" srcId="{5CD36919-3C40-43B0-BA01-E98A9C90CF36}" destId="{DE124817-8AFA-44DF-A0CB-5D6B058616F2}" srcOrd="0" destOrd="0" parTransId="{32D842EE-9EB2-4C6A-9F93-6D251528C7BC}" sibTransId="{4399281A-ED1E-404A-BEFC-C708EB2F01E6}"/>
    <dgm:cxn modelId="{2D138B9B-4152-462A-ADF0-37CB220FC68B}" srcId="{DE124817-8AFA-44DF-A0CB-5D6B058616F2}" destId="{96C8B572-F317-4AE4-87E1-4C4F2C735EDE}" srcOrd="1" destOrd="0" parTransId="{DBA964D6-698C-4AD5-A95B-8A1F5ADF500F}" sibTransId="{11E6C0D2-FEEB-4A45-AA9A-E62749447F22}"/>
    <dgm:cxn modelId="{7FBFBE9D-0DC1-4EFD-939E-58064286FD37}" srcId="{DE124817-8AFA-44DF-A0CB-5D6B058616F2}" destId="{24D67AE0-3671-4BC7-B198-74EA9FADE5E5}" srcOrd="2" destOrd="0" parTransId="{F59FEC1C-0DC8-491F-8DE7-B7764541728E}" sibTransId="{4B3797DD-29B1-44E3-986D-664A9F84B809}"/>
    <dgm:cxn modelId="{8D9ADFBE-39EA-415A-8E95-9D9E4933BAD2}" type="presOf" srcId="{96C8B572-F317-4AE4-87E1-4C4F2C735EDE}" destId="{D7BBDA29-1918-478F-8480-D8184438AD70}" srcOrd="0" destOrd="1" presId="urn:microsoft.com/office/officeart/2005/8/layout/list1"/>
    <dgm:cxn modelId="{F2D677DB-9BA9-4AD2-AB51-064ADBFD2585}" type="presOf" srcId="{96C0AB14-3FF5-4C18-853C-4C14E52E1BC8}" destId="{D7BBDA29-1918-478F-8480-D8184438AD70}" srcOrd="0" destOrd="3" presId="urn:microsoft.com/office/officeart/2005/8/layout/list1"/>
    <dgm:cxn modelId="{1FCC12FF-A37E-4C55-84CD-B5FE3B32D9E2}" srcId="{DE124817-8AFA-44DF-A0CB-5D6B058616F2}" destId="{96C0AB14-3FF5-4C18-853C-4C14E52E1BC8}" srcOrd="3" destOrd="0" parTransId="{32FF67FF-F8B0-40C4-9ED4-63948056C302}" sibTransId="{0AD50219-A104-4383-8193-8C4D834A2CB9}"/>
    <dgm:cxn modelId="{E6E4DBF9-48AA-4E7A-AD31-0531C5142A16}" type="presParOf" srcId="{1552854E-6253-4E7C-9339-A61125D1E367}" destId="{F8C654DD-0F3F-4FBF-ACEE-C69C931CE09A}" srcOrd="0" destOrd="0" presId="urn:microsoft.com/office/officeart/2005/8/layout/list1"/>
    <dgm:cxn modelId="{10436C67-2D43-4B29-B249-DECA9EC87C58}" type="presParOf" srcId="{F8C654DD-0F3F-4FBF-ACEE-C69C931CE09A}" destId="{D12F9A86-4C52-49E1-AC12-AB91E7F13241}" srcOrd="0" destOrd="0" presId="urn:microsoft.com/office/officeart/2005/8/layout/list1"/>
    <dgm:cxn modelId="{EAF526FB-3037-4EF9-9DE0-A2637DCC269F}" type="presParOf" srcId="{F8C654DD-0F3F-4FBF-ACEE-C69C931CE09A}" destId="{BDAFF0DA-4807-46C1-9DB5-CF3D8D47A129}" srcOrd="1" destOrd="0" presId="urn:microsoft.com/office/officeart/2005/8/layout/list1"/>
    <dgm:cxn modelId="{2DACA41B-190C-4A76-8691-23FD0F2D3C55}" type="presParOf" srcId="{1552854E-6253-4E7C-9339-A61125D1E367}" destId="{27ABE364-705D-42E4-A690-0A22FC7F567C}" srcOrd="1" destOrd="0" presId="urn:microsoft.com/office/officeart/2005/8/layout/list1"/>
    <dgm:cxn modelId="{EA2377EB-2D22-4268-88E4-C119827E744D}" type="presParOf" srcId="{1552854E-6253-4E7C-9339-A61125D1E367}" destId="{D7BBDA29-1918-478F-8480-D8184438AD7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D36919-3C40-43B0-BA01-E98A9C90CF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DE124817-8AFA-44DF-A0CB-5D6B058616F2}">
      <dgm:prSet phldrT="[Texte]" custT="1"/>
      <dgm:spPr/>
      <dgm:t>
        <a:bodyPr/>
        <a:lstStyle/>
        <a:p>
          <a:pPr algn="ctr"/>
          <a:r>
            <a:rPr lang="fr-FR" sz="2400" b="1" i="0" dirty="0">
              <a:solidFill>
                <a:schemeClr val="bg1"/>
              </a:solidFill>
            </a:rPr>
            <a:t>Appréhender la nature et les sources d’un document,</a:t>
          </a:r>
        </a:p>
        <a:p>
          <a:pPr algn="ctr"/>
          <a:r>
            <a:rPr lang="fr-FR" sz="2400" b="1" i="0" dirty="0">
              <a:solidFill>
                <a:schemeClr val="bg1"/>
              </a:solidFill>
            </a:rPr>
            <a:t>les capacités attendues: </a:t>
          </a:r>
        </a:p>
      </dgm:t>
    </dgm:pt>
    <dgm:pt modelId="{32D842EE-9EB2-4C6A-9F93-6D251528C7BC}" type="parTrans" cxnId="{48286B92-7530-41EE-B197-760A9D51EC13}">
      <dgm:prSet/>
      <dgm:spPr/>
      <dgm:t>
        <a:bodyPr/>
        <a:lstStyle/>
        <a:p>
          <a:endParaRPr lang="fr-FR" sz="2400" b="1" i="0"/>
        </a:p>
      </dgm:t>
    </dgm:pt>
    <dgm:pt modelId="{4399281A-ED1E-404A-BEFC-C708EB2F01E6}" type="sibTrans" cxnId="{48286B92-7530-41EE-B197-760A9D51EC13}">
      <dgm:prSet/>
      <dgm:spPr/>
      <dgm:t>
        <a:bodyPr/>
        <a:lstStyle/>
        <a:p>
          <a:endParaRPr lang="fr-FR" sz="2400" b="1" i="0"/>
        </a:p>
      </dgm:t>
    </dgm:pt>
    <dgm:pt modelId="{9056CB39-FA91-42C7-B481-F701ACF81AC0}">
      <dgm:prSet custT="1"/>
      <dgm:spPr/>
      <dgm:t>
        <a:bodyPr/>
        <a:lstStyle/>
        <a:p>
          <a:r>
            <a:rPr lang="fr-FR" sz="2400" b="1" i="0" dirty="0">
              <a:solidFill>
                <a:schemeClr val="tx1"/>
              </a:solidFill>
              <a:effectLst/>
              <a:latin typeface="+mn-lt"/>
              <a:ea typeface="+mn-ea"/>
              <a:cs typeface="+mn-cs"/>
            </a:rPr>
            <a:t>Distinguer la nature des docs en histoire selon les sources : sources premières/doc d’époque, doc d’historien ou didactique, support de travail qui n’est pas un document historique (cours prof ou de manuel, paratexte…)</a:t>
          </a:r>
          <a:endParaRPr lang="fr-FR" sz="2400" b="1" i="0" dirty="0">
            <a:solidFill>
              <a:schemeClr val="tx1"/>
            </a:solidFill>
          </a:endParaRPr>
        </a:p>
      </dgm:t>
    </dgm:pt>
    <dgm:pt modelId="{E3168942-5B39-4725-8A71-29E7349A86A3}" type="parTrans" cxnId="{F1444A12-208B-46A5-A687-DBCB80F06F1A}">
      <dgm:prSet/>
      <dgm:spPr/>
      <dgm:t>
        <a:bodyPr/>
        <a:lstStyle/>
        <a:p>
          <a:endParaRPr lang="fr-FR" sz="2400" b="1" i="0"/>
        </a:p>
      </dgm:t>
    </dgm:pt>
    <dgm:pt modelId="{9A6ECD8D-0213-4D3D-B618-81FCE4FCAE02}" type="sibTrans" cxnId="{F1444A12-208B-46A5-A687-DBCB80F06F1A}">
      <dgm:prSet/>
      <dgm:spPr/>
      <dgm:t>
        <a:bodyPr/>
        <a:lstStyle/>
        <a:p>
          <a:endParaRPr lang="fr-FR" sz="2400" b="1" i="0"/>
        </a:p>
      </dgm:t>
    </dgm:pt>
    <dgm:pt modelId="{92AA9C2D-4827-4FF0-89C4-AE7B6EECD0D2}">
      <dgm:prSet custT="1"/>
      <dgm:spPr/>
      <dgm:t>
        <a:bodyPr/>
        <a:lstStyle/>
        <a:p>
          <a:r>
            <a:rPr lang="fr-FR" sz="2400" b="1" i="0" dirty="0"/>
            <a:t>Être capable de faire une hypothèse.</a:t>
          </a:r>
          <a:endParaRPr lang="fr-FR" sz="2400" b="1" i="0" dirty="0">
            <a:solidFill>
              <a:schemeClr val="tx1"/>
            </a:solidFill>
          </a:endParaRPr>
        </a:p>
      </dgm:t>
    </dgm:pt>
    <dgm:pt modelId="{9BAA4AD3-18CF-4284-9030-22F3179C1CF4}" type="parTrans" cxnId="{058EC516-4485-4EF2-8EEC-FDFFF8BC899E}">
      <dgm:prSet/>
      <dgm:spPr/>
      <dgm:t>
        <a:bodyPr/>
        <a:lstStyle/>
        <a:p>
          <a:endParaRPr lang="fr-FR" sz="2400" b="1" i="0"/>
        </a:p>
      </dgm:t>
    </dgm:pt>
    <dgm:pt modelId="{2569DA94-7E30-4557-ACAC-6F536793FF08}" type="sibTrans" cxnId="{058EC516-4485-4EF2-8EEC-FDFFF8BC899E}">
      <dgm:prSet/>
      <dgm:spPr/>
      <dgm:t>
        <a:bodyPr/>
        <a:lstStyle/>
        <a:p>
          <a:endParaRPr lang="fr-FR" sz="2400" b="1" i="0"/>
        </a:p>
      </dgm:t>
    </dgm:pt>
    <dgm:pt modelId="{96C8B572-F317-4AE4-87E1-4C4F2C735EDE}">
      <dgm:prSet custT="1"/>
      <dgm:spPr/>
      <dgm:t>
        <a:bodyPr/>
        <a:lstStyle/>
        <a:p>
          <a:r>
            <a:rPr lang="fr-FR" sz="2400" b="1" i="0" dirty="0"/>
            <a:t>Caractériser les docs en histoire selon le type de document, le destinataire, l’auteur, sa date…</a:t>
          </a:r>
          <a:endParaRPr lang="fr-FR" sz="2400" b="1" i="0" dirty="0">
            <a:solidFill>
              <a:schemeClr val="tx1"/>
            </a:solidFill>
          </a:endParaRPr>
        </a:p>
      </dgm:t>
    </dgm:pt>
    <dgm:pt modelId="{DBA964D6-698C-4AD5-A95B-8A1F5ADF500F}" type="parTrans" cxnId="{2D138B9B-4152-462A-ADF0-37CB220FC68B}">
      <dgm:prSet/>
      <dgm:spPr/>
      <dgm:t>
        <a:bodyPr/>
        <a:lstStyle/>
        <a:p>
          <a:endParaRPr lang="fr-FR" sz="2400" b="1" i="0"/>
        </a:p>
      </dgm:t>
    </dgm:pt>
    <dgm:pt modelId="{11E6C0D2-FEEB-4A45-AA9A-E62749447F22}" type="sibTrans" cxnId="{2D138B9B-4152-462A-ADF0-37CB220FC68B}">
      <dgm:prSet/>
      <dgm:spPr/>
      <dgm:t>
        <a:bodyPr/>
        <a:lstStyle/>
        <a:p>
          <a:endParaRPr lang="fr-FR" sz="2400" b="1" i="0"/>
        </a:p>
      </dgm:t>
    </dgm:pt>
    <dgm:pt modelId="{945521D0-6207-4781-91E4-DE41C3C5D936}">
      <dgm:prSet custT="1"/>
      <dgm:spPr/>
      <dgm:t>
        <a:bodyPr/>
        <a:lstStyle/>
        <a:p>
          <a:r>
            <a:rPr lang="fr-FR" sz="2400" b="1" i="0" dirty="0"/>
            <a:t>Distinguer la nature des docs en géo : apprécier le sérieux des sources, définir l’échelle(s) abordée(s), reconnaître un ouvrage scientifique, un article de presse…</a:t>
          </a:r>
          <a:endParaRPr lang="fr-FR" sz="2400" b="1" i="0" dirty="0">
            <a:solidFill>
              <a:schemeClr val="tx1"/>
            </a:solidFill>
          </a:endParaRPr>
        </a:p>
      </dgm:t>
    </dgm:pt>
    <dgm:pt modelId="{5628EF47-967B-4835-B7B3-5FE72DF70839}" type="parTrans" cxnId="{200FF283-E048-47B0-A127-4F7383C73F06}">
      <dgm:prSet/>
      <dgm:spPr/>
      <dgm:t>
        <a:bodyPr/>
        <a:lstStyle/>
        <a:p>
          <a:endParaRPr lang="fr-FR" sz="2400" b="1" i="0"/>
        </a:p>
      </dgm:t>
    </dgm:pt>
    <dgm:pt modelId="{2D913403-5122-409C-8B1C-0D364906D380}" type="sibTrans" cxnId="{200FF283-E048-47B0-A127-4F7383C73F06}">
      <dgm:prSet/>
      <dgm:spPr/>
      <dgm:t>
        <a:bodyPr/>
        <a:lstStyle/>
        <a:p>
          <a:endParaRPr lang="fr-FR" sz="2400" b="1" i="0"/>
        </a:p>
      </dgm:t>
    </dgm:pt>
    <dgm:pt modelId="{E099CDEC-7808-4C7A-A986-4630836DF159}">
      <dgm:prSet custT="1"/>
      <dgm:spPr/>
      <dgm:t>
        <a:bodyPr/>
        <a:lstStyle/>
        <a:p>
          <a:r>
            <a:rPr lang="fr-FR" sz="2400" b="1" i="0" dirty="0">
              <a:solidFill>
                <a:schemeClr val="tx1"/>
              </a:solidFill>
            </a:rPr>
            <a:t>Apprendre à aborder le contexte adapté sans trop en dire.</a:t>
          </a:r>
        </a:p>
      </dgm:t>
    </dgm:pt>
    <dgm:pt modelId="{137166A3-AD24-4C55-B387-CADCC6A72104}" type="parTrans" cxnId="{446A9CF4-1EE9-4A53-BA95-C4F9B31BF0E5}">
      <dgm:prSet/>
      <dgm:spPr/>
      <dgm:t>
        <a:bodyPr/>
        <a:lstStyle/>
        <a:p>
          <a:endParaRPr lang="fr-FR"/>
        </a:p>
      </dgm:t>
    </dgm:pt>
    <dgm:pt modelId="{9166829F-C542-4EFA-B9FE-E9F94F4C2C91}" type="sibTrans" cxnId="{446A9CF4-1EE9-4A53-BA95-C4F9B31BF0E5}">
      <dgm:prSet/>
      <dgm:spPr/>
      <dgm:t>
        <a:bodyPr/>
        <a:lstStyle/>
        <a:p>
          <a:endParaRPr lang="fr-FR"/>
        </a:p>
      </dgm:t>
    </dgm:pt>
    <dgm:pt modelId="{1552854E-6253-4E7C-9339-A61125D1E367}" type="pres">
      <dgm:prSet presAssocID="{5CD36919-3C40-43B0-BA01-E98A9C90CF36}" presName="linear" presStyleCnt="0">
        <dgm:presLayoutVars>
          <dgm:dir/>
          <dgm:animLvl val="lvl"/>
          <dgm:resizeHandles val="exact"/>
        </dgm:presLayoutVars>
      </dgm:prSet>
      <dgm:spPr/>
    </dgm:pt>
    <dgm:pt modelId="{F8C654DD-0F3F-4FBF-ACEE-C69C931CE09A}" type="pres">
      <dgm:prSet presAssocID="{DE124817-8AFA-44DF-A0CB-5D6B058616F2}" presName="parentLin" presStyleCnt="0"/>
      <dgm:spPr/>
    </dgm:pt>
    <dgm:pt modelId="{D12F9A86-4C52-49E1-AC12-AB91E7F13241}" type="pres">
      <dgm:prSet presAssocID="{DE124817-8AFA-44DF-A0CB-5D6B058616F2}" presName="parentLeftMargin" presStyleLbl="node1" presStyleIdx="0" presStyleCnt="1"/>
      <dgm:spPr/>
    </dgm:pt>
    <dgm:pt modelId="{BDAFF0DA-4807-46C1-9DB5-CF3D8D47A129}" type="pres">
      <dgm:prSet presAssocID="{DE124817-8AFA-44DF-A0CB-5D6B058616F2}" presName="parentText" presStyleLbl="node1" presStyleIdx="0" presStyleCnt="1" custScaleX="128761" custScaleY="603274">
        <dgm:presLayoutVars>
          <dgm:chMax val="0"/>
          <dgm:bulletEnabled val="1"/>
        </dgm:presLayoutVars>
      </dgm:prSet>
      <dgm:spPr/>
    </dgm:pt>
    <dgm:pt modelId="{27ABE364-705D-42E4-A690-0A22FC7F567C}" type="pres">
      <dgm:prSet presAssocID="{DE124817-8AFA-44DF-A0CB-5D6B058616F2}" presName="negativeSpace" presStyleCnt="0"/>
      <dgm:spPr/>
    </dgm:pt>
    <dgm:pt modelId="{D7BBDA29-1918-478F-8480-D8184438AD70}" type="pres">
      <dgm:prSet presAssocID="{DE124817-8AFA-44DF-A0CB-5D6B058616F2}" presName="childText" presStyleLbl="conFgAcc1" presStyleIdx="0" presStyleCnt="1">
        <dgm:presLayoutVars>
          <dgm:bulletEnabled val="1"/>
        </dgm:presLayoutVars>
      </dgm:prSet>
      <dgm:spPr/>
    </dgm:pt>
  </dgm:ptLst>
  <dgm:cxnLst>
    <dgm:cxn modelId="{9E85A40A-A99A-4C4A-A482-F6F6501495E3}" type="presOf" srcId="{DE124817-8AFA-44DF-A0CB-5D6B058616F2}" destId="{D12F9A86-4C52-49E1-AC12-AB91E7F13241}" srcOrd="0" destOrd="0" presId="urn:microsoft.com/office/officeart/2005/8/layout/list1"/>
    <dgm:cxn modelId="{F1444A12-208B-46A5-A687-DBCB80F06F1A}" srcId="{DE124817-8AFA-44DF-A0CB-5D6B058616F2}" destId="{9056CB39-FA91-42C7-B481-F701ACF81AC0}" srcOrd="0" destOrd="0" parTransId="{E3168942-5B39-4725-8A71-29E7349A86A3}" sibTransId="{9A6ECD8D-0213-4D3D-B618-81FCE4FCAE02}"/>
    <dgm:cxn modelId="{058EC516-4485-4EF2-8EEC-FDFFF8BC899E}" srcId="{DE124817-8AFA-44DF-A0CB-5D6B058616F2}" destId="{92AA9C2D-4827-4FF0-89C4-AE7B6EECD0D2}" srcOrd="4" destOrd="0" parTransId="{9BAA4AD3-18CF-4284-9030-22F3179C1CF4}" sibTransId="{2569DA94-7E30-4557-ACAC-6F536793FF08}"/>
    <dgm:cxn modelId="{A0AB9430-18DE-403E-B85F-11B2E34673C6}" type="presOf" srcId="{5CD36919-3C40-43B0-BA01-E98A9C90CF36}" destId="{1552854E-6253-4E7C-9339-A61125D1E367}" srcOrd="0" destOrd="0" presId="urn:microsoft.com/office/officeart/2005/8/layout/list1"/>
    <dgm:cxn modelId="{47C51C34-325A-4141-B356-CFF7985308CA}" type="presOf" srcId="{945521D0-6207-4781-91E4-DE41C3C5D936}" destId="{D7BBDA29-1918-478F-8480-D8184438AD70}" srcOrd="0" destOrd="3" presId="urn:microsoft.com/office/officeart/2005/8/layout/list1"/>
    <dgm:cxn modelId="{6066FD5D-BEF1-49BC-BEA5-E3BB087C3C8F}" type="presOf" srcId="{92AA9C2D-4827-4FF0-89C4-AE7B6EECD0D2}" destId="{D7BBDA29-1918-478F-8480-D8184438AD70}" srcOrd="0" destOrd="4" presId="urn:microsoft.com/office/officeart/2005/8/layout/list1"/>
    <dgm:cxn modelId="{18EBA375-82FA-4FAE-8014-0D65C6027D8D}" type="presOf" srcId="{9056CB39-FA91-42C7-B481-F701ACF81AC0}" destId="{D7BBDA29-1918-478F-8480-D8184438AD70}" srcOrd="0" destOrd="0" presId="urn:microsoft.com/office/officeart/2005/8/layout/list1"/>
    <dgm:cxn modelId="{200FF283-E048-47B0-A127-4F7383C73F06}" srcId="{DE124817-8AFA-44DF-A0CB-5D6B058616F2}" destId="{945521D0-6207-4781-91E4-DE41C3C5D936}" srcOrd="3" destOrd="0" parTransId="{5628EF47-967B-4835-B7B3-5FE72DF70839}" sibTransId="{2D913403-5122-409C-8B1C-0D364906D380}"/>
    <dgm:cxn modelId="{EE14E491-F51C-4C3D-9EE8-3305A9E7DA1F}" type="presOf" srcId="{DE124817-8AFA-44DF-A0CB-5D6B058616F2}" destId="{BDAFF0DA-4807-46C1-9DB5-CF3D8D47A129}" srcOrd="1" destOrd="0" presId="urn:microsoft.com/office/officeart/2005/8/layout/list1"/>
    <dgm:cxn modelId="{48286B92-7530-41EE-B197-760A9D51EC13}" srcId="{5CD36919-3C40-43B0-BA01-E98A9C90CF36}" destId="{DE124817-8AFA-44DF-A0CB-5D6B058616F2}" srcOrd="0" destOrd="0" parTransId="{32D842EE-9EB2-4C6A-9F93-6D251528C7BC}" sibTransId="{4399281A-ED1E-404A-BEFC-C708EB2F01E6}"/>
    <dgm:cxn modelId="{2D138B9B-4152-462A-ADF0-37CB220FC68B}" srcId="{DE124817-8AFA-44DF-A0CB-5D6B058616F2}" destId="{96C8B572-F317-4AE4-87E1-4C4F2C735EDE}" srcOrd="1" destOrd="0" parTransId="{DBA964D6-698C-4AD5-A95B-8A1F5ADF500F}" sibTransId="{11E6C0D2-FEEB-4A45-AA9A-E62749447F22}"/>
    <dgm:cxn modelId="{875C84AA-D23D-4D61-8B76-72323B127783}" type="presOf" srcId="{E099CDEC-7808-4C7A-A986-4630836DF159}" destId="{D7BBDA29-1918-478F-8480-D8184438AD70}" srcOrd="0" destOrd="2" presId="urn:microsoft.com/office/officeart/2005/8/layout/list1"/>
    <dgm:cxn modelId="{8D9ADFBE-39EA-415A-8E95-9D9E4933BAD2}" type="presOf" srcId="{96C8B572-F317-4AE4-87E1-4C4F2C735EDE}" destId="{D7BBDA29-1918-478F-8480-D8184438AD70}" srcOrd="0" destOrd="1" presId="urn:microsoft.com/office/officeart/2005/8/layout/list1"/>
    <dgm:cxn modelId="{446A9CF4-1EE9-4A53-BA95-C4F9B31BF0E5}" srcId="{DE124817-8AFA-44DF-A0CB-5D6B058616F2}" destId="{E099CDEC-7808-4C7A-A986-4630836DF159}" srcOrd="2" destOrd="0" parTransId="{137166A3-AD24-4C55-B387-CADCC6A72104}" sibTransId="{9166829F-C542-4EFA-B9FE-E9F94F4C2C91}"/>
    <dgm:cxn modelId="{E6E4DBF9-48AA-4E7A-AD31-0531C5142A16}" type="presParOf" srcId="{1552854E-6253-4E7C-9339-A61125D1E367}" destId="{F8C654DD-0F3F-4FBF-ACEE-C69C931CE09A}" srcOrd="0" destOrd="0" presId="urn:microsoft.com/office/officeart/2005/8/layout/list1"/>
    <dgm:cxn modelId="{10436C67-2D43-4B29-B249-DECA9EC87C58}" type="presParOf" srcId="{F8C654DD-0F3F-4FBF-ACEE-C69C931CE09A}" destId="{D12F9A86-4C52-49E1-AC12-AB91E7F13241}" srcOrd="0" destOrd="0" presId="urn:microsoft.com/office/officeart/2005/8/layout/list1"/>
    <dgm:cxn modelId="{EAF526FB-3037-4EF9-9DE0-A2637DCC269F}" type="presParOf" srcId="{F8C654DD-0F3F-4FBF-ACEE-C69C931CE09A}" destId="{BDAFF0DA-4807-46C1-9DB5-CF3D8D47A129}" srcOrd="1" destOrd="0" presId="urn:microsoft.com/office/officeart/2005/8/layout/list1"/>
    <dgm:cxn modelId="{2DACA41B-190C-4A76-8691-23FD0F2D3C55}" type="presParOf" srcId="{1552854E-6253-4E7C-9339-A61125D1E367}" destId="{27ABE364-705D-42E4-A690-0A22FC7F567C}" srcOrd="1" destOrd="0" presId="urn:microsoft.com/office/officeart/2005/8/layout/list1"/>
    <dgm:cxn modelId="{EA2377EB-2D22-4268-88E4-C119827E744D}" type="presParOf" srcId="{1552854E-6253-4E7C-9339-A61125D1E367}" destId="{D7BBDA29-1918-478F-8480-D8184438AD7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D36919-3C40-43B0-BA01-E98A9C90CF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fr-FR"/>
        </a:p>
      </dgm:t>
    </dgm:pt>
    <dgm:pt modelId="{DE124817-8AFA-44DF-A0CB-5D6B058616F2}">
      <dgm:prSet phldrT="[Texte]" custT="1">
        <dgm: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dgm:style>
      </dgm:prSet>
      <dgm:spPr>
        <a:solidFill>
          <a:srgbClr val="92D050"/>
        </a:solidFill>
        <a:scene3d>
          <a:camera prst="orthographicFront"/>
          <a:lightRig rig="flat" dir="t"/>
        </a:scene3d>
        <a:sp3d prstMaterial="plastic">
          <a:bevelT w="120900" h="88900"/>
          <a:bevelB w="88900" h="31750" prst="angle"/>
        </a:sp3d>
      </dgm:spPr>
      <dgm:t>
        <a:bodyPr spcFirstLastPara="0" vert="horz" wrap="square" lIns="231090" tIns="0" rIns="231090" bIns="0" numCol="1" spcCol="1270" anchor="ctr" anchorCtr="0"/>
        <a:lstStyle/>
        <a:p>
          <a:pPr marL="0" lvl="0" algn="ctr" defTabSz="457200" rtl="0" eaLnBrk="1" latinLnBrk="0" hangingPunct="1">
            <a:lnSpc>
              <a:spcPct val="90000"/>
            </a:lnSpc>
            <a:spcBef>
              <a:spcPct val="0"/>
            </a:spcBef>
            <a:spcAft>
              <a:spcPct val="35000"/>
            </a:spcAft>
          </a:pPr>
          <a:r>
            <a:rPr lang="fr-FR" sz="2400" b="1" kern="1200" dirty="0">
              <a:solidFill>
                <a:schemeClr val="lt1"/>
              </a:solidFill>
              <a:latin typeface="+mn-lt"/>
              <a:ea typeface="+mn-ea"/>
              <a:cs typeface="+mn-cs"/>
            </a:rPr>
            <a:t>Pistes pédagogiques possibles </a:t>
          </a:r>
        </a:p>
        <a:p>
          <a:pPr marL="0" lvl="0" algn="ctr" defTabSz="457200" rtl="0" eaLnBrk="1" latinLnBrk="0" hangingPunct="1">
            <a:lnSpc>
              <a:spcPct val="90000"/>
            </a:lnSpc>
            <a:spcBef>
              <a:spcPct val="0"/>
            </a:spcBef>
            <a:spcAft>
              <a:spcPct val="35000"/>
            </a:spcAft>
          </a:pPr>
          <a:r>
            <a:rPr lang="fr-FR" sz="2400" b="1" kern="1200" dirty="0">
              <a:solidFill>
                <a:schemeClr val="lt1"/>
              </a:solidFill>
              <a:latin typeface="+mn-lt"/>
              <a:ea typeface="+mn-ea"/>
              <a:cs typeface="+mn-cs"/>
            </a:rPr>
            <a:t>pour stimuler le regard critique </a:t>
          </a:r>
        </a:p>
      </dgm:t>
    </dgm:pt>
    <dgm:pt modelId="{32D842EE-9EB2-4C6A-9F93-6D251528C7BC}" type="parTrans" cxnId="{48286B92-7530-41EE-B197-760A9D51EC13}">
      <dgm:prSet/>
      <dgm:spPr/>
      <dgm:t>
        <a:bodyPr/>
        <a:lstStyle/>
        <a:p>
          <a:endParaRPr lang="fr-FR" sz="2400" b="1" i="0"/>
        </a:p>
      </dgm:t>
    </dgm:pt>
    <dgm:pt modelId="{4399281A-ED1E-404A-BEFC-C708EB2F01E6}" type="sibTrans" cxnId="{48286B92-7530-41EE-B197-760A9D51EC13}">
      <dgm:prSet/>
      <dgm:spPr/>
      <dgm:t>
        <a:bodyPr/>
        <a:lstStyle/>
        <a:p>
          <a:endParaRPr lang="fr-FR" sz="2400" b="1" i="0"/>
        </a:p>
      </dgm:t>
    </dgm:pt>
    <dgm:pt modelId="{67FD1462-BC43-45B0-9153-7064133BF905}">
      <dgm:prSet custT="1"/>
      <dgm:spPr>
        <a:ln>
          <a:solidFill>
            <a:srgbClr val="00B050"/>
          </a:solidFill>
        </a:ln>
      </dgm:spPr>
      <dgm:t>
        <a:bodyPr/>
        <a:lstStyle/>
        <a:p>
          <a:r>
            <a:rPr lang="fr-FR" sz="2400" b="1" i="0" dirty="0"/>
            <a:t>Faire rédiger des phrases introductives pour l’épreuve du baccalauréat. Retrouver les éléments utiles à aborder dans des exemples de productions d’élèves ou un corrigé modèle (pour contrer le seul recopiage mécanique de la source sans réflexion aucune). </a:t>
          </a:r>
        </a:p>
      </dgm:t>
    </dgm:pt>
    <dgm:pt modelId="{FDAAC973-BF2B-4DC9-8FC4-D1DEC1E7757E}" type="parTrans" cxnId="{2E5D071A-D0C2-4689-9193-304A94C19A89}">
      <dgm:prSet/>
      <dgm:spPr/>
      <dgm:t>
        <a:bodyPr/>
        <a:lstStyle/>
        <a:p>
          <a:endParaRPr lang="fr-FR" sz="2400" b="1" i="0"/>
        </a:p>
      </dgm:t>
    </dgm:pt>
    <dgm:pt modelId="{A2B47E88-1E6B-40DE-B252-16982AC3D02C}" type="sibTrans" cxnId="{2E5D071A-D0C2-4689-9193-304A94C19A89}">
      <dgm:prSet/>
      <dgm:spPr/>
      <dgm:t>
        <a:bodyPr/>
        <a:lstStyle/>
        <a:p>
          <a:endParaRPr lang="fr-FR" sz="2400" b="1" i="0"/>
        </a:p>
      </dgm:t>
    </dgm:pt>
    <dgm:pt modelId="{DE0E4956-4139-4954-9F25-9E343828EC4F}">
      <dgm:prSet custT="1"/>
      <dgm:spPr>
        <a:ln>
          <a:solidFill>
            <a:srgbClr val="00B050"/>
          </a:solidFill>
        </a:ln>
      </dgm:spPr>
      <dgm:t>
        <a:bodyPr/>
        <a:lstStyle/>
        <a:p>
          <a:r>
            <a:rPr lang="fr-FR" sz="2400" b="1" i="0" dirty="0"/>
            <a:t>Faire classer des documents librement (échanges sur les justifications).</a:t>
          </a:r>
        </a:p>
      </dgm:t>
    </dgm:pt>
    <dgm:pt modelId="{8229C243-D46C-47F5-99B4-741D804CD11C}" type="parTrans" cxnId="{AFCBCA65-9935-49F5-A80B-662350A3ABF5}">
      <dgm:prSet/>
      <dgm:spPr/>
      <dgm:t>
        <a:bodyPr/>
        <a:lstStyle/>
        <a:p>
          <a:endParaRPr lang="fr-FR"/>
        </a:p>
      </dgm:t>
    </dgm:pt>
    <dgm:pt modelId="{40019613-F76B-43C9-9DA0-474676432E9A}" type="sibTrans" cxnId="{AFCBCA65-9935-49F5-A80B-662350A3ABF5}">
      <dgm:prSet/>
      <dgm:spPr/>
      <dgm:t>
        <a:bodyPr/>
        <a:lstStyle/>
        <a:p>
          <a:endParaRPr lang="fr-FR"/>
        </a:p>
      </dgm:t>
    </dgm:pt>
    <dgm:pt modelId="{2BF0413E-D903-4D49-80E6-1488BA1B1D03}">
      <dgm:prSet custT="1"/>
      <dgm:spPr>
        <a:ln>
          <a:solidFill>
            <a:srgbClr val="00B050"/>
          </a:solidFill>
        </a:ln>
      </dgm:spPr>
      <dgm:t>
        <a:bodyPr/>
        <a:lstStyle/>
        <a:p>
          <a:r>
            <a:rPr lang="fr-FR" sz="2400" b="1" i="0" dirty="0"/>
            <a:t>Faire confronter des sources différentes sur un même phénomène.</a:t>
          </a:r>
        </a:p>
      </dgm:t>
    </dgm:pt>
    <dgm:pt modelId="{F090A02A-2CD0-42A1-BCAD-E4DBC070DBE6}" type="parTrans" cxnId="{D5DAB676-3DF8-4654-8B01-971A9FDF1AEE}">
      <dgm:prSet/>
      <dgm:spPr/>
      <dgm:t>
        <a:bodyPr/>
        <a:lstStyle/>
        <a:p>
          <a:endParaRPr lang="fr-FR"/>
        </a:p>
      </dgm:t>
    </dgm:pt>
    <dgm:pt modelId="{792E4804-BF37-46C9-84EA-C977C793F52F}" type="sibTrans" cxnId="{D5DAB676-3DF8-4654-8B01-971A9FDF1AEE}">
      <dgm:prSet/>
      <dgm:spPr/>
      <dgm:t>
        <a:bodyPr/>
        <a:lstStyle/>
        <a:p>
          <a:endParaRPr lang="fr-FR"/>
        </a:p>
      </dgm:t>
    </dgm:pt>
    <dgm:pt modelId="{044E8863-9F23-4B8C-BBA8-F1139F1BB47A}">
      <dgm:prSet custT="1"/>
      <dgm:spPr>
        <a:ln>
          <a:solidFill>
            <a:srgbClr val="00B050"/>
          </a:solidFill>
        </a:ln>
      </dgm:spPr>
      <dgm:t>
        <a:bodyPr/>
        <a:lstStyle/>
        <a:p>
          <a:r>
            <a:rPr lang="fr-FR" sz="2400" b="1" i="0" dirty="0"/>
            <a:t>Proposer un document sans source pour faire construire des hypothèses (en lien avec une leçon par exemple).</a:t>
          </a:r>
        </a:p>
      </dgm:t>
    </dgm:pt>
    <dgm:pt modelId="{D4348B45-8714-4255-9B59-6F1B782CD047}" type="parTrans" cxnId="{79731C9C-BC2D-46F6-B18E-4B743533FCC0}">
      <dgm:prSet/>
      <dgm:spPr/>
      <dgm:t>
        <a:bodyPr/>
        <a:lstStyle/>
        <a:p>
          <a:endParaRPr lang="fr-FR"/>
        </a:p>
      </dgm:t>
    </dgm:pt>
    <dgm:pt modelId="{6B6CAD05-2981-4294-9365-C39F44AE2D04}" type="sibTrans" cxnId="{79731C9C-BC2D-46F6-B18E-4B743533FCC0}">
      <dgm:prSet/>
      <dgm:spPr/>
      <dgm:t>
        <a:bodyPr/>
        <a:lstStyle/>
        <a:p>
          <a:endParaRPr lang="fr-FR"/>
        </a:p>
      </dgm:t>
    </dgm:pt>
    <dgm:pt modelId="{1552854E-6253-4E7C-9339-A61125D1E367}" type="pres">
      <dgm:prSet presAssocID="{5CD36919-3C40-43B0-BA01-E98A9C90CF36}" presName="linear" presStyleCnt="0">
        <dgm:presLayoutVars>
          <dgm:dir/>
          <dgm:animLvl val="lvl"/>
          <dgm:resizeHandles val="exact"/>
        </dgm:presLayoutVars>
      </dgm:prSet>
      <dgm:spPr/>
    </dgm:pt>
    <dgm:pt modelId="{F8C654DD-0F3F-4FBF-ACEE-C69C931CE09A}" type="pres">
      <dgm:prSet presAssocID="{DE124817-8AFA-44DF-A0CB-5D6B058616F2}" presName="parentLin" presStyleCnt="0"/>
      <dgm:spPr/>
    </dgm:pt>
    <dgm:pt modelId="{D12F9A86-4C52-49E1-AC12-AB91E7F13241}" type="pres">
      <dgm:prSet presAssocID="{DE124817-8AFA-44DF-A0CB-5D6B058616F2}" presName="parentLeftMargin" presStyleLbl="node1" presStyleIdx="0" presStyleCnt="1"/>
      <dgm:spPr/>
    </dgm:pt>
    <dgm:pt modelId="{BDAFF0DA-4807-46C1-9DB5-CF3D8D47A129}" type="pres">
      <dgm:prSet presAssocID="{DE124817-8AFA-44DF-A0CB-5D6B058616F2}" presName="parentText" presStyleLbl="node1" presStyleIdx="0" presStyleCnt="1" custScaleX="138601" custScaleY="69511" custLinFactNeighborX="-1327" custLinFactNeighborY="-31817">
        <dgm:presLayoutVars>
          <dgm:chMax val="0"/>
          <dgm:bulletEnabled val="1"/>
        </dgm:presLayoutVars>
      </dgm:prSet>
      <dgm:spPr>
        <a:xfrm>
          <a:off x="430911" y="0"/>
          <a:ext cx="7872303" cy="490525"/>
        </a:xfrm>
        <a:prstGeom prst="roundRect">
          <a:avLst/>
        </a:prstGeom>
      </dgm:spPr>
    </dgm:pt>
    <dgm:pt modelId="{27ABE364-705D-42E4-A690-0A22FC7F567C}" type="pres">
      <dgm:prSet presAssocID="{DE124817-8AFA-44DF-A0CB-5D6B058616F2}" presName="negativeSpace" presStyleCnt="0"/>
      <dgm:spPr/>
    </dgm:pt>
    <dgm:pt modelId="{D7BBDA29-1918-478F-8480-D8184438AD70}" type="pres">
      <dgm:prSet presAssocID="{DE124817-8AFA-44DF-A0CB-5D6B058616F2}" presName="childText" presStyleLbl="conFgAcc1" presStyleIdx="0" presStyleCnt="1" custScaleY="100138" custLinFactNeighborY="-1193">
        <dgm:presLayoutVars>
          <dgm:bulletEnabled val="1"/>
        </dgm:presLayoutVars>
      </dgm:prSet>
      <dgm:spPr/>
    </dgm:pt>
  </dgm:ptLst>
  <dgm:cxnLst>
    <dgm:cxn modelId="{9E85A40A-A99A-4C4A-A482-F6F6501495E3}" type="presOf" srcId="{DE124817-8AFA-44DF-A0CB-5D6B058616F2}" destId="{D12F9A86-4C52-49E1-AC12-AB91E7F13241}" srcOrd="0" destOrd="0" presId="urn:microsoft.com/office/officeart/2005/8/layout/list1"/>
    <dgm:cxn modelId="{2E5D071A-D0C2-4689-9193-304A94C19A89}" srcId="{DE124817-8AFA-44DF-A0CB-5D6B058616F2}" destId="{67FD1462-BC43-45B0-9153-7064133BF905}" srcOrd="3" destOrd="0" parTransId="{FDAAC973-BF2B-4DC9-8FC4-D1DEC1E7757E}" sibTransId="{A2B47E88-1E6B-40DE-B252-16982AC3D02C}"/>
    <dgm:cxn modelId="{77663325-4ABE-4B13-ACA8-0BF4E2B3BB64}" type="presOf" srcId="{044E8863-9F23-4B8C-BBA8-F1139F1BB47A}" destId="{D7BBDA29-1918-478F-8480-D8184438AD70}" srcOrd="0" destOrd="2" presId="urn:microsoft.com/office/officeart/2005/8/layout/list1"/>
    <dgm:cxn modelId="{A0AB9430-18DE-403E-B85F-11B2E34673C6}" type="presOf" srcId="{5CD36919-3C40-43B0-BA01-E98A9C90CF36}" destId="{1552854E-6253-4E7C-9339-A61125D1E367}" srcOrd="0" destOrd="0" presId="urn:microsoft.com/office/officeart/2005/8/layout/list1"/>
    <dgm:cxn modelId="{AFCBCA65-9935-49F5-A80B-662350A3ABF5}" srcId="{DE124817-8AFA-44DF-A0CB-5D6B058616F2}" destId="{DE0E4956-4139-4954-9F25-9E343828EC4F}" srcOrd="0" destOrd="0" parTransId="{8229C243-D46C-47F5-99B4-741D804CD11C}" sibTransId="{40019613-F76B-43C9-9DA0-474676432E9A}"/>
    <dgm:cxn modelId="{D5DAB676-3DF8-4654-8B01-971A9FDF1AEE}" srcId="{DE124817-8AFA-44DF-A0CB-5D6B058616F2}" destId="{2BF0413E-D903-4D49-80E6-1488BA1B1D03}" srcOrd="1" destOrd="0" parTransId="{F090A02A-2CD0-42A1-BCAD-E4DBC070DBE6}" sibTransId="{792E4804-BF37-46C9-84EA-C977C793F52F}"/>
    <dgm:cxn modelId="{B665875A-25D0-41AA-B383-AD409CCC188F}" type="presOf" srcId="{2BF0413E-D903-4D49-80E6-1488BA1B1D03}" destId="{D7BBDA29-1918-478F-8480-D8184438AD70}" srcOrd="0" destOrd="1" presId="urn:microsoft.com/office/officeart/2005/8/layout/list1"/>
    <dgm:cxn modelId="{EE14E491-F51C-4C3D-9EE8-3305A9E7DA1F}" type="presOf" srcId="{DE124817-8AFA-44DF-A0CB-5D6B058616F2}" destId="{BDAFF0DA-4807-46C1-9DB5-CF3D8D47A129}" srcOrd="1" destOrd="0" presId="urn:microsoft.com/office/officeart/2005/8/layout/list1"/>
    <dgm:cxn modelId="{48286B92-7530-41EE-B197-760A9D51EC13}" srcId="{5CD36919-3C40-43B0-BA01-E98A9C90CF36}" destId="{DE124817-8AFA-44DF-A0CB-5D6B058616F2}" srcOrd="0" destOrd="0" parTransId="{32D842EE-9EB2-4C6A-9F93-6D251528C7BC}" sibTransId="{4399281A-ED1E-404A-BEFC-C708EB2F01E6}"/>
    <dgm:cxn modelId="{643CB095-396A-45F8-9B15-609B0C170880}" type="presOf" srcId="{DE0E4956-4139-4954-9F25-9E343828EC4F}" destId="{D7BBDA29-1918-478F-8480-D8184438AD70}" srcOrd="0" destOrd="0" presId="urn:microsoft.com/office/officeart/2005/8/layout/list1"/>
    <dgm:cxn modelId="{79731C9C-BC2D-46F6-B18E-4B743533FCC0}" srcId="{DE124817-8AFA-44DF-A0CB-5D6B058616F2}" destId="{044E8863-9F23-4B8C-BBA8-F1139F1BB47A}" srcOrd="2" destOrd="0" parTransId="{D4348B45-8714-4255-9B59-6F1B782CD047}" sibTransId="{6B6CAD05-2981-4294-9365-C39F44AE2D04}"/>
    <dgm:cxn modelId="{E983A0FB-AD37-4AA1-B1BE-75DAC4F970F4}" type="presOf" srcId="{67FD1462-BC43-45B0-9153-7064133BF905}" destId="{D7BBDA29-1918-478F-8480-D8184438AD70}" srcOrd="0" destOrd="3" presId="urn:microsoft.com/office/officeart/2005/8/layout/list1"/>
    <dgm:cxn modelId="{E6E4DBF9-48AA-4E7A-AD31-0531C5142A16}" type="presParOf" srcId="{1552854E-6253-4E7C-9339-A61125D1E367}" destId="{F8C654DD-0F3F-4FBF-ACEE-C69C931CE09A}" srcOrd="0" destOrd="0" presId="urn:microsoft.com/office/officeart/2005/8/layout/list1"/>
    <dgm:cxn modelId="{10436C67-2D43-4B29-B249-DECA9EC87C58}" type="presParOf" srcId="{F8C654DD-0F3F-4FBF-ACEE-C69C931CE09A}" destId="{D12F9A86-4C52-49E1-AC12-AB91E7F13241}" srcOrd="0" destOrd="0" presId="urn:microsoft.com/office/officeart/2005/8/layout/list1"/>
    <dgm:cxn modelId="{EAF526FB-3037-4EF9-9DE0-A2637DCC269F}" type="presParOf" srcId="{F8C654DD-0F3F-4FBF-ACEE-C69C931CE09A}" destId="{BDAFF0DA-4807-46C1-9DB5-CF3D8D47A129}" srcOrd="1" destOrd="0" presId="urn:microsoft.com/office/officeart/2005/8/layout/list1"/>
    <dgm:cxn modelId="{2DACA41B-190C-4A76-8691-23FD0F2D3C55}" type="presParOf" srcId="{1552854E-6253-4E7C-9339-A61125D1E367}" destId="{27ABE364-705D-42E4-A690-0A22FC7F567C}" srcOrd="1" destOrd="0" presId="urn:microsoft.com/office/officeart/2005/8/layout/list1"/>
    <dgm:cxn modelId="{EA2377EB-2D22-4268-88E4-C119827E744D}" type="presParOf" srcId="{1552854E-6253-4E7C-9339-A61125D1E367}" destId="{D7BBDA29-1918-478F-8480-D8184438AD7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7CF1B-9D29-452E-B498-656EE5454A1E}">
      <dsp:nvSpPr>
        <dsp:cNvPr id="0" name=""/>
        <dsp:cNvSpPr/>
      </dsp:nvSpPr>
      <dsp:spPr>
        <a:xfrm>
          <a:off x="0" y="0"/>
          <a:ext cx="6946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62F44-D9BC-43A0-857F-F8480ECB5C95}">
      <dsp:nvSpPr>
        <dsp:cNvPr id="0" name=""/>
        <dsp:cNvSpPr/>
      </dsp:nvSpPr>
      <dsp:spPr>
        <a:xfrm>
          <a:off x="0" y="0"/>
          <a:ext cx="1389380" cy="622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Sommaire</a:t>
          </a:r>
        </a:p>
      </dsp:txBody>
      <dsp:txXfrm>
        <a:off x="0" y="0"/>
        <a:ext cx="1389380" cy="6223000"/>
      </dsp:txXfrm>
    </dsp:sp>
    <dsp:sp modelId="{4908460A-26AD-43B4-864F-3E199609ECE1}">
      <dsp:nvSpPr>
        <dsp:cNvPr id="0" name=""/>
        <dsp:cNvSpPr/>
      </dsp:nvSpPr>
      <dsp:spPr>
        <a:xfrm>
          <a:off x="1493583" y="42008"/>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Trois usages pédagogiques des documents</a:t>
          </a:r>
          <a:endParaRPr lang="fr-FR" sz="2000" b="1" kern="1200" dirty="0">
            <a:solidFill>
              <a:schemeClr val="tx1"/>
            </a:solidFill>
          </a:endParaRPr>
        </a:p>
      </dsp:txBody>
      <dsp:txXfrm>
        <a:off x="1493583" y="42008"/>
        <a:ext cx="5453316" cy="840165"/>
      </dsp:txXfrm>
    </dsp:sp>
    <dsp:sp modelId="{F5E99E7F-1977-40ED-BB06-C2A05E0EE7B1}">
      <dsp:nvSpPr>
        <dsp:cNvPr id="0" name=""/>
        <dsp:cNvSpPr/>
      </dsp:nvSpPr>
      <dsp:spPr>
        <a:xfrm>
          <a:off x="1389379" y="882174"/>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A90BC7-24D0-46F4-8A19-B3A7E1A4073B}">
      <dsp:nvSpPr>
        <dsp:cNvPr id="0" name=""/>
        <dsp:cNvSpPr/>
      </dsp:nvSpPr>
      <dsp:spPr>
        <a:xfrm>
          <a:off x="1493583" y="924182"/>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L’usage illustratif</a:t>
          </a:r>
          <a:endParaRPr lang="fr-FR" sz="2000" b="1" kern="1200" dirty="0">
            <a:solidFill>
              <a:schemeClr val="tx1"/>
            </a:solidFill>
          </a:endParaRPr>
        </a:p>
      </dsp:txBody>
      <dsp:txXfrm>
        <a:off x="1493583" y="924182"/>
        <a:ext cx="5453316" cy="840165"/>
      </dsp:txXfrm>
    </dsp:sp>
    <dsp:sp modelId="{67B28B3A-B7F4-489B-A005-8FBE75B56A64}">
      <dsp:nvSpPr>
        <dsp:cNvPr id="0" name=""/>
        <dsp:cNvSpPr/>
      </dsp:nvSpPr>
      <dsp:spPr>
        <a:xfrm>
          <a:off x="1389379" y="1764348"/>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302E5D-D126-4282-98F0-E99586F4DF73}">
      <dsp:nvSpPr>
        <dsp:cNvPr id="0" name=""/>
        <dsp:cNvSpPr/>
      </dsp:nvSpPr>
      <dsp:spPr>
        <a:xfrm>
          <a:off x="1493583" y="1806356"/>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Le document comme source d’informations</a:t>
          </a:r>
          <a:r>
            <a:rPr lang="fr-FR" sz="2000" b="1" kern="1200" dirty="0">
              <a:solidFill>
                <a:schemeClr val="tx1"/>
              </a:solidFill>
            </a:rPr>
            <a:t>, </a:t>
          </a:r>
          <a:r>
            <a:rPr lang="fr-FR" sz="2000" b="1" kern="1200" dirty="0">
              <a:solidFill>
                <a:schemeClr val="tx1"/>
              </a:solidFill>
              <a:hlinkClick xmlns:r="http://schemas.openxmlformats.org/officeDocument/2006/relationships" r:id="" action="ppaction://hlinksldjump"/>
            </a:rPr>
            <a:t>pour questionner</a:t>
          </a:r>
          <a:r>
            <a:rPr lang="fr-FR" sz="2000" b="1" kern="1200" dirty="0">
              <a:solidFill>
                <a:schemeClr val="tx1"/>
              </a:solidFill>
            </a:rPr>
            <a:t> ou </a:t>
          </a:r>
          <a:r>
            <a:rPr lang="fr-FR" sz="2000" b="1" kern="1200" dirty="0">
              <a:solidFill>
                <a:schemeClr val="tx1"/>
              </a:solidFill>
              <a:hlinkClick xmlns:r="http://schemas.openxmlformats.org/officeDocument/2006/relationships" r:id="" action="ppaction://hlinksldjump"/>
            </a:rPr>
            <a:t>constituer le cours</a:t>
          </a:r>
          <a:endParaRPr lang="fr-FR" sz="2000" b="1" kern="1200" dirty="0">
            <a:solidFill>
              <a:schemeClr val="tx1"/>
            </a:solidFill>
          </a:endParaRPr>
        </a:p>
      </dsp:txBody>
      <dsp:txXfrm>
        <a:off x="1493583" y="1806356"/>
        <a:ext cx="5453316" cy="840165"/>
      </dsp:txXfrm>
    </dsp:sp>
    <dsp:sp modelId="{FDA09678-24D9-4894-B4D8-703432D2C5DF}">
      <dsp:nvSpPr>
        <dsp:cNvPr id="0" name=""/>
        <dsp:cNvSpPr/>
      </dsp:nvSpPr>
      <dsp:spPr>
        <a:xfrm>
          <a:off x="1389379" y="2646522"/>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1A9FB-0DA2-4444-84D8-E53D6DAF590A}">
      <dsp:nvSpPr>
        <dsp:cNvPr id="0" name=""/>
        <dsp:cNvSpPr/>
      </dsp:nvSpPr>
      <dsp:spPr>
        <a:xfrm>
          <a:off x="1493583" y="2688530"/>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Le document support d’une explication appuyée sur des savoirs</a:t>
          </a:r>
          <a:endParaRPr lang="fr-FR" sz="2000" b="1" kern="1200" dirty="0">
            <a:solidFill>
              <a:schemeClr val="tx1"/>
            </a:solidFill>
          </a:endParaRPr>
        </a:p>
      </dsp:txBody>
      <dsp:txXfrm>
        <a:off x="1493583" y="2688530"/>
        <a:ext cx="5453316" cy="840165"/>
      </dsp:txXfrm>
    </dsp:sp>
    <dsp:sp modelId="{AF938B12-D1C9-4B0E-BA7C-01A76E4922ED}">
      <dsp:nvSpPr>
        <dsp:cNvPr id="0" name=""/>
        <dsp:cNvSpPr/>
      </dsp:nvSpPr>
      <dsp:spPr>
        <a:xfrm>
          <a:off x="1389379" y="3528696"/>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F7B1EB-E88C-4163-BB6F-E6E6300BBBD8}">
      <dsp:nvSpPr>
        <dsp:cNvPr id="0" name=""/>
        <dsp:cNvSpPr/>
      </dsp:nvSpPr>
      <dsp:spPr>
        <a:xfrm>
          <a:off x="1493583" y="3570704"/>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Évaluations de copies : critères et attendus</a:t>
          </a:r>
          <a:endParaRPr lang="fr-FR" sz="2000" b="1" kern="1200" dirty="0">
            <a:solidFill>
              <a:schemeClr val="tx1"/>
            </a:solidFill>
          </a:endParaRPr>
        </a:p>
      </dsp:txBody>
      <dsp:txXfrm>
        <a:off x="1493583" y="3570704"/>
        <a:ext cx="5453316" cy="840165"/>
      </dsp:txXfrm>
    </dsp:sp>
    <dsp:sp modelId="{580EA955-D727-48F8-960D-08A98498D823}">
      <dsp:nvSpPr>
        <dsp:cNvPr id="0" name=""/>
        <dsp:cNvSpPr/>
      </dsp:nvSpPr>
      <dsp:spPr>
        <a:xfrm>
          <a:off x="1389379" y="4410870"/>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D0AF05-2FF0-4A1B-960B-76C4F7006AC9}">
      <dsp:nvSpPr>
        <dsp:cNvPr id="0" name=""/>
        <dsp:cNvSpPr/>
      </dsp:nvSpPr>
      <dsp:spPr>
        <a:xfrm>
          <a:off x="1493583" y="4452878"/>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Quelles situations pédagogiques pour conduire l’apprentissage de cette compétence ?</a:t>
          </a:r>
          <a:endParaRPr lang="fr-FR" sz="2000" b="1" kern="1200" dirty="0">
            <a:solidFill>
              <a:schemeClr val="tx1"/>
            </a:solidFill>
          </a:endParaRPr>
        </a:p>
      </dsp:txBody>
      <dsp:txXfrm>
        <a:off x="1493583" y="4452878"/>
        <a:ext cx="5453316" cy="840165"/>
      </dsp:txXfrm>
    </dsp:sp>
    <dsp:sp modelId="{0D41FB8C-A881-4C34-AEB9-F65F94D4D6EA}">
      <dsp:nvSpPr>
        <dsp:cNvPr id="0" name=""/>
        <dsp:cNvSpPr/>
      </dsp:nvSpPr>
      <dsp:spPr>
        <a:xfrm>
          <a:off x="1389379" y="5293044"/>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F1D9B-6DCF-410E-A683-57F15B6BDA5F}">
      <dsp:nvSpPr>
        <dsp:cNvPr id="0" name=""/>
        <dsp:cNvSpPr/>
      </dsp:nvSpPr>
      <dsp:spPr>
        <a:xfrm>
          <a:off x="1493583" y="5335052"/>
          <a:ext cx="5453316" cy="840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hlinkClick xmlns:r="http://schemas.openxmlformats.org/officeDocument/2006/relationships" r:id="" action="ppaction://hlinksldjump"/>
            </a:rPr>
            <a:t>Le regard critique sur les documents: un apprentissage permanent</a:t>
          </a:r>
          <a:endParaRPr lang="fr-FR" sz="2000" b="1" kern="1200" dirty="0">
            <a:solidFill>
              <a:schemeClr val="tx1"/>
            </a:solidFill>
          </a:endParaRPr>
        </a:p>
      </dsp:txBody>
      <dsp:txXfrm>
        <a:off x="1493583" y="5335052"/>
        <a:ext cx="5453316" cy="840165"/>
      </dsp:txXfrm>
    </dsp:sp>
    <dsp:sp modelId="{2E4A9026-F8C9-4E20-9F1A-BCC587E7775A}">
      <dsp:nvSpPr>
        <dsp:cNvPr id="0" name=""/>
        <dsp:cNvSpPr/>
      </dsp:nvSpPr>
      <dsp:spPr>
        <a:xfrm>
          <a:off x="1389379" y="6175218"/>
          <a:ext cx="55575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26E5F-A053-4CD3-8756-B2C17DE1E8CA}">
      <dsp:nvSpPr>
        <dsp:cNvPr id="0" name=""/>
        <dsp:cNvSpPr/>
      </dsp:nvSpPr>
      <dsp:spPr>
        <a:xfrm>
          <a:off x="0" y="911"/>
          <a:ext cx="3346558" cy="8881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t>
          </a:r>
          <a:r>
            <a:rPr lang="fr-FR" sz="2000" b="1" kern="1200" dirty="0" err="1"/>
            <a:t>Elèves</a:t>
          </a:r>
          <a:r>
            <a:rPr lang="fr-FR" sz="2000" b="1" kern="1200" dirty="0"/>
            <a:t> plus ou moins actifs):</a:t>
          </a:r>
          <a:endParaRPr lang="fr-FR" sz="2000" kern="1200" dirty="0"/>
        </a:p>
      </dsp:txBody>
      <dsp:txXfrm>
        <a:off x="43356" y="44267"/>
        <a:ext cx="3259846" cy="801430"/>
      </dsp:txXfrm>
    </dsp:sp>
    <dsp:sp modelId="{98C57AF6-FEAC-4D47-BA42-19E2258763BC}">
      <dsp:nvSpPr>
        <dsp:cNvPr id="0" name=""/>
        <dsp:cNvSpPr/>
      </dsp:nvSpPr>
      <dsp:spPr>
        <a:xfrm>
          <a:off x="0" y="900500"/>
          <a:ext cx="3346558" cy="8881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t>Sélection d’infos dans le doc</a:t>
          </a:r>
          <a:endParaRPr lang="fr-FR" sz="2000" kern="1200"/>
        </a:p>
      </dsp:txBody>
      <dsp:txXfrm>
        <a:off x="43356" y="943856"/>
        <a:ext cx="3259846" cy="801430"/>
      </dsp:txXfrm>
    </dsp:sp>
    <dsp:sp modelId="{4D6F1C0E-62F4-4F1E-84C8-4F3BC3DD7CCB}">
      <dsp:nvSpPr>
        <dsp:cNvPr id="0" name=""/>
        <dsp:cNvSpPr/>
      </dsp:nvSpPr>
      <dsp:spPr>
        <a:xfrm>
          <a:off x="0" y="1800089"/>
          <a:ext cx="3346558" cy="8881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Mise en relation avec des contenus déjà abordés </a:t>
          </a:r>
          <a:endParaRPr lang="fr-FR" sz="2000" kern="1200" dirty="0"/>
        </a:p>
      </dsp:txBody>
      <dsp:txXfrm>
        <a:off x="43356" y="1843445"/>
        <a:ext cx="3259846" cy="801430"/>
      </dsp:txXfrm>
    </dsp:sp>
    <dsp:sp modelId="{622BBD07-C75A-47F1-A4DC-6D83DB25F25F}">
      <dsp:nvSpPr>
        <dsp:cNvPr id="0" name=""/>
        <dsp:cNvSpPr/>
      </dsp:nvSpPr>
      <dsp:spPr>
        <a:xfrm>
          <a:off x="0" y="2699679"/>
          <a:ext cx="3346558" cy="8881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Relever un paradoxe, dégager une émotion (art), enclencher une réflexion…</a:t>
          </a:r>
        </a:p>
      </dsp:txBody>
      <dsp:txXfrm>
        <a:off x="43356" y="2743035"/>
        <a:ext cx="3259846" cy="801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26E5F-A053-4CD3-8756-B2C17DE1E8CA}">
      <dsp:nvSpPr>
        <dsp:cNvPr id="0" name=""/>
        <dsp:cNvSpPr/>
      </dsp:nvSpPr>
      <dsp:spPr>
        <a:xfrm>
          <a:off x="0" y="4303"/>
          <a:ext cx="3227311" cy="717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Sélection</a:t>
          </a:r>
          <a:endParaRPr lang="fr-FR" sz="2000" kern="1200" dirty="0"/>
        </a:p>
      </dsp:txBody>
      <dsp:txXfrm>
        <a:off x="35036" y="39339"/>
        <a:ext cx="3157239" cy="647646"/>
      </dsp:txXfrm>
    </dsp:sp>
    <dsp:sp modelId="{98C57AF6-FEAC-4D47-BA42-19E2258763BC}">
      <dsp:nvSpPr>
        <dsp:cNvPr id="0" name=""/>
        <dsp:cNvSpPr/>
      </dsp:nvSpPr>
      <dsp:spPr>
        <a:xfrm>
          <a:off x="0" y="726315"/>
          <a:ext cx="3227311" cy="741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Classement</a:t>
          </a:r>
          <a:endParaRPr lang="fr-FR" sz="2000" kern="1200" dirty="0"/>
        </a:p>
      </dsp:txBody>
      <dsp:txXfrm>
        <a:off x="36217" y="762532"/>
        <a:ext cx="3154877" cy="669477"/>
      </dsp:txXfrm>
    </dsp:sp>
    <dsp:sp modelId="{4D6F1C0E-62F4-4F1E-84C8-4F3BC3DD7CCB}">
      <dsp:nvSpPr>
        <dsp:cNvPr id="0" name=""/>
        <dsp:cNvSpPr/>
      </dsp:nvSpPr>
      <dsp:spPr>
        <a:xfrm>
          <a:off x="0" y="1472519"/>
          <a:ext cx="3227311" cy="10790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Hiérarchisation/dégager l’essentiel</a:t>
          </a:r>
          <a:endParaRPr lang="fr-FR" sz="2000" kern="1200" dirty="0"/>
        </a:p>
      </dsp:txBody>
      <dsp:txXfrm>
        <a:off x="52677" y="1525196"/>
        <a:ext cx="3121957" cy="973743"/>
      </dsp:txXfrm>
    </dsp:sp>
    <dsp:sp modelId="{98C7C299-2475-4B45-97AF-31A8F1743060}">
      <dsp:nvSpPr>
        <dsp:cNvPr id="0" name=""/>
        <dsp:cNvSpPr/>
      </dsp:nvSpPr>
      <dsp:spPr>
        <a:xfrm>
          <a:off x="0" y="2555910"/>
          <a:ext cx="3227311" cy="12517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br>
            <a:rPr lang="fr-FR" sz="2000" b="1" kern="1200" dirty="0"/>
          </a:br>
          <a:r>
            <a:rPr lang="fr-FR" sz="2000" b="1" kern="1200" dirty="0"/>
            <a:t>Corrélation ou mise en relation des infos ou des docs entre eux</a:t>
          </a:r>
        </a:p>
        <a:p>
          <a:pPr marL="0" lvl="0" indent="0" algn="ctr" defTabSz="889000">
            <a:lnSpc>
              <a:spcPct val="90000"/>
            </a:lnSpc>
            <a:spcBef>
              <a:spcPct val="0"/>
            </a:spcBef>
            <a:spcAft>
              <a:spcPct val="35000"/>
            </a:spcAft>
            <a:buNone/>
          </a:pPr>
          <a:endParaRPr lang="fr-FR" sz="2000" b="1" kern="1200" dirty="0"/>
        </a:p>
      </dsp:txBody>
      <dsp:txXfrm>
        <a:off x="61103" y="2617013"/>
        <a:ext cx="3105105" cy="1129503"/>
      </dsp:txXfrm>
    </dsp:sp>
    <dsp:sp modelId="{622BBD07-C75A-47F1-A4DC-6D83DB25F25F}">
      <dsp:nvSpPr>
        <dsp:cNvPr id="0" name=""/>
        <dsp:cNvSpPr/>
      </dsp:nvSpPr>
      <dsp:spPr>
        <a:xfrm>
          <a:off x="0" y="3811912"/>
          <a:ext cx="3227311" cy="6868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Synthèse</a:t>
          </a:r>
        </a:p>
      </dsp:txBody>
      <dsp:txXfrm>
        <a:off x="33527" y="3845439"/>
        <a:ext cx="3160257" cy="619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26E5F-A053-4CD3-8756-B2C17DE1E8CA}">
      <dsp:nvSpPr>
        <dsp:cNvPr id="0" name=""/>
        <dsp:cNvSpPr/>
      </dsp:nvSpPr>
      <dsp:spPr>
        <a:xfrm>
          <a:off x="0" y="350910"/>
          <a:ext cx="3227311" cy="1252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Mise en relation/ Confrontation avec les connaissances du cours</a:t>
          </a:r>
        </a:p>
      </dsp:txBody>
      <dsp:txXfrm>
        <a:off x="61121" y="412031"/>
        <a:ext cx="3105069" cy="1129830"/>
      </dsp:txXfrm>
    </dsp:sp>
    <dsp:sp modelId="{5445E542-DA83-42EE-8376-688D43349C7A}">
      <dsp:nvSpPr>
        <dsp:cNvPr id="0" name=""/>
        <dsp:cNvSpPr/>
      </dsp:nvSpPr>
      <dsp:spPr>
        <a:xfrm>
          <a:off x="0" y="1634903"/>
          <a:ext cx="3227311" cy="444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FR" sz="4400" b="1" kern="1200" dirty="0"/>
            <a:t>+</a:t>
          </a:r>
        </a:p>
      </dsp:txBody>
      <dsp:txXfrm>
        <a:off x="21716" y="1656619"/>
        <a:ext cx="3183879" cy="401420"/>
      </dsp:txXfrm>
    </dsp:sp>
    <dsp:sp modelId="{622BBD07-C75A-47F1-A4DC-6D83DB25F25F}">
      <dsp:nvSpPr>
        <dsp:cNvPr id="0" name=""/>
        <dsp:cNvSpPr/>
      </dsp:nvSpPr>
      <dsp:spPr>
        <a:xfrm>
          <a:off x="0" y="2111983"/>
          <a:ext cx="3227311" cy="17356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Les capacités nécessaires pour exploiter un document (sélection, classement, hiérarchisation…)</a:t>
          </a:r>
        </a:p>
      </dsp:txBody>
      <dsp:txXfrm>
        <a:off x="84727" y="2196710"/>
        <a:ext cx="3057857" cy="1566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BDA29-1918-478F-8480-D8184438AD70}">
      <dsp:nvSpPr>
        <dsp:cNvPr id="0" name=""/>
        <dsp:cNvSpPr/>
      </dsp:nvSpPr>
      <dsp:spPr>
        <a:xfrm>
          <a:off x="0" y="361789"/>
          <a:ext cx="8734126" cy="1606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416560"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t>Nature, destinataire, auteur, datation… </a:t>
          </a:r>
          <a:r>
            <a:rPr lang="fr-FR" sz="2400" b="1" kern="1200" dirty="0">
              <a:sym typeface="Symbol" panose="05050102010706020507" pitchFamily="18" charset="2"/>
            </a:rPr>
            <a:t> </a:t>
          </a:r>
          <a:r>
            <a:rPr lang="fr-FR" sz="2400" b="1" kern="1200" dirty="0"/>
            <a:t>appareil critique sur les sources, avec hypothèses crédibles si besoin. </a:t>
          </a:r>
        </a:p>
      </dsp:txBody>
      <dsp:txXfrm>
        <a:off x="0" y="361789"/>
        <a:ext cx="8734126" cy="1606500"/>
      </dsp:txXfrm>
    </dsp:sp>
    <dsp:sp modelId="{BDAFF0DA-4807-46C1-9DB5-CF3D8D47A129}">
      <dsp:nvSpPr>
        <dsp:cNvPr id="0" name=""/>
        <dsp:cNvSpPr/>
      </dsp:nvSpPr>
      <dsp:spPr>
        <a:xfrm>
          <a:off x="436706" y="66589"/>
          <a:ext cx="787230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t>Nature du doc appréhendée</a:t>
          </a:r>
        </a:p>
      </dsp:txBody>
      <dsp:txXfrm>
        <a:off x="465527" y="95410"/>
        <a:ext cx="7814661" cy="532758"/>
      </dsp:txXfrm>
    </dsp:sp>
    <dsp:sp modelId="{0F8966BA-EEC2-4C6D-81BE-4D849A8A966E}">
      <dsp:nvSpPr>
        <dsp:cNvPr id="0" name=""/>
        <dsp:cNvSpPr/>
      </dsp:nvSpPr>
      <dsp:spPr>
        <a:xfrm>
          <a:off x="0" y="2371490"/>
          <a:ext cx="8734126" cy="1732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416560"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t>Idée ou sens général dégagé.</a:t>
          </a:r>
        </a:p>
        <a:p>
          <a:pPr marL="228600" lvl="1" indent="-228600" algn="l" defTabSz="1066800">
            <a:lnSpc>
              <a:spcPct val="90000"/>
            </a:lnSpc>
            <a:spcBef>
              <a:spcPct val="0"/>
            </a:spcBef>
            <a:spcAft>
              <a:spcPct val="15000"/>
            </a:spcAft>
            <a:buChar char="•"/>
          </a:pPr>
          <a:r>
            <a:rPr lang="fr-FR" sz="2400" b="1" kern="1200" dirty="0"/>
            <a:t>Pas de contresens.</a:t>
          </a:r>
        </a:p>
        <a:p>
          <a:pPr marL="228600" lvl="1" indent="-228600" algn="l" defTabSz="1066800">
            <a:lnSpc>
              <a:spcPct val="90000"/>
            </a:lnSpc>
            <a:spcBef>
              <a:spcPct val="0"/>
            </a:spcBef>
            <a:spcAft>
              <a:spcPct val="15000"/>
            </a:spcAft>
            <a:buChar char="•"/>
          </a:pPr>
          <a:r>
            <a:rPr lang="fr-FR" sz="2400" b="1" kern="1200" dirty="0"/>
            <a:t>organisation/argumentation interne du doc bien perçue.</a:t>
          </a:r>
        </a:p>
      </dsp:txBody>
      <dsp:txXfrm>
        <a:off x="0" y="2371490"/>
        <a:ext cx="8734126" cy="1732500"/>
      </dsp:txXfrm>
    </dsp:sp>
    <dsp:sp modelId="{3EC6865B-B09B-499C-8963-73B766EE230A}">
      <dsp:nvSpPr>
        <dsp:cNvPr id="0" name=""/>
        <dsp:cNvSpPr/>
      </dsp:nvSpPr>
      <dsp:spPr>
        <a:xfrm>
          <a:off x="436706" y="2076289"/>
          <a:ext cx="787230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t>Compréhension du doc</a:t>
          </a:r>
        </a:p>
      </dsp:txBody>
      <dsp:txXfrm>
        <a:off x="465527" y="2105110"/>
        <a:ext cx="7814661" cy="532758"/>
      </dsp:txXfrm>
    </dsp:sp>
    <dsp:sp modelId="{C9C5DBB8-2BE1-4272-955B-72D569A418C6}">
      <dsp:nvSpPr>
        <dsp:cNvPr id="0" name=""/>
        <dsp:cNvSpPr/>
      </dsp:nvSpPr>
      <dsp:spPr>
        <a:xfrm>
          <a:off x="0" y="4507190"/>
          <a:ext cx="8734126" cy="1984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416560"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t>Sélection, classement , hiérarchisation des informations du document. </a:t>
          </a:r>
        </a:p>
        <a:p>
          <a:pPr marL="228600" lvl="1" indent="-228600" algn="l" defTabSz="1066800">
            <a:lnSpc>
              <a:spcPct val="90000"/>
            </a:lnSpc>
            <a:spcBef>
              <a:spcPct val="0"/>
            </a:spcBef>
            <a:spcAft>
              <a:spcPct val="15000"/>
            </a:spcAft>
            <a:buChar char="•"/>
          </a:pPr>
          <a:r>
            <a:rPr lang="fr-FR" sz="2400" b="1" kern="1200" dirty="0"/>
            <a:t>Travail mené au service de la problématique du sujet, intégré à l’argumentation de la copie.</a:t>
          </a:r>
        </a:p>
      </dsp:txBody>
      <dsp:txXfrm>
        <a:off x="0" y="4507190"/>
        <a:ext cx="8734126" cy="1984500"/>
      </dsp:txXfrm>
    </dsp:sp>
    <dsp:sp modelId="{C11D1C28-4EA0-43F1-85F0-8D729C445393}">
      <dsp:nvSpPr>
        <dsp:cNvPr id="0" name=""/>
        <dsp:cNvSpPr/>
      </dsp:nvSpPr>
      <dsp:spPr>
        <a:xfrm>
          <a:off x="436706" y="4211990"/>
          <a:ext cx="787230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t>Exploitation du doc en lien avec le sujet</a:t>
          </a:r>
        </a:p>
      </dsp:txBody>
      <dsp:txXfrm>
        <a:off x="465527" y="4240811"/>
        <a:ext cx="7814661"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EAE10-D8DC-4B45-BED9-561BAD6CC378}">
      <dsp:nvSpPr>
        <dsp:cNvPr id="0" name=""/>
        <dsp:cNvSpPr/>
      </dsp:nvSpPr>
      <dsp:spPr>
        <a:xfrm>
          <a:off x="0" y="368879"/>
          <a:ext cx="8734126" cy="2381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437388"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t>Savoirs extérieurs au document utilisés pour l’expliquer, le préciser, le compléter, le mettre en perspective, le contredire ou le valider, justifier en quoi il est révélateur.</a:t>
          </a:r>
        </a:p>
        <a:p>
          <a:pPr marL="228600" lvl="1" indent="-228600" algn="l" defTabSz="1066800">
            <a:lnSpc>
              <a:spcPct val="90000"/>
            </a:lnSpc>
            <a:spcBef>
              <a:spcPct val="0"/>
            </a:spcBef>
            <a:spcAft>
              <a:spcPct val="15000"/>
            </a:spcAft>
            <a:buChar char="•"/>
          </a:pPr>
          <a:r>
            <a:rPr lang="fr-FR" sz="2400" b="1" kern="1200" dirty="0"/>
            <a:t>Savoirs divers: notions, vocabulaire, faits, idées du cours.</a:t>
          </a:r>
        </a:p>
      </dsp:txBody>
      <dsp:txXfrm>
        <a:off x="0" y="368879"/>
        <a:ext cx="8734126" cy="2381400"/>
      </dsp:txXfrm>
    </dsp:sp>
    <dsp:sp modelId="{3F20C058-4139-4B3C-A280-7056FADA6060}">
      <dsp:nvSpPr>
        <dsp:cNvPr id="0" name=""/>
        <dsp:cNvSpPr/>
      </dsp:nvSpPr>
      <dsp:spPr>
        <a:xfrm>
          <a:off x="436706" y="54799"/>
          <a:ext cx="787230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t>Mobilisation de connaissances</a:t>
          </a:r>
        </a:p>
      </dsp:txBody>
      <dsp:txXfrm>
        <a:off x="466968" y="85061"/>
        <a:ext cx="7811779" cy="559396"/>
      </dsp:txXfrm>
    </dsp:sp>
    <dsp:sp modelId="{1E1296A3-0885-4AD5-B82B-B1E1EBD8ABA2}">
      <dsp:nvSpPr>
        <dsp:cNvPr id="0" name=""/>
        <dsp:cNvSpPr/>
      </dsp:nvSpPr>
      <dsp:spPr>
        <a:xfrm>
          <a:off x="0" y="3169520"/>
          <a:ext cx="8734126" cy="12899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437388"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t>Plan sous une forme ou une autre. Introduction ou phrase introductive; conclusion ou phrase conclusive.</a:t>
          </a:r>
        </a:p>
      </dsp:txBody>
      <dsp:txXfrm>
        <a:off x="0" y="3169520"/>
        <a:ext cx="8734126" cy="1289925"/>
      </dsp:txXfrm>
    </dsp:sp>
    <dsp:sp modelId="{74EB31F0-3947-4D63-8B13-7D400EDCE967}">
      <dsp:nvSpPr>
        <dsp:cNvPr id="0" name=""/>
        <dsp:cNvSpPr/>
      </dsp:nvSpPr>
      <dsp:spPr>
        <a:xfrm>
          <a:off x="436706" y="2859560"/>
          <a:ext cx="7867962"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t>Organisation de la production de l’élève</a:t>
          </a:r>
        </a:p>
      </dsp:txBody>
      <dsp:txXfrm>
        <a:off x="466968" y="2889822"/>
        <a:ext cx="7807438" cy="559396"/>
      </dsp:txXfrm>
    </dsp:sp>
    <dsp:sp modelId="{CF83A2D3-0068-484C-AF3C-0AA55EF1A8B5}">
      <dsp:nvSpPr>
        <dsp:cNvPr id="0" name=""/>
        <dsp:cNvSpPr/>
      </dsp:nvSpPr>
      <dsp:spPr>
        <a:xfrm>
          <a:off x="0" y="4882805"/>
          <a:ext cx="8734126" cy="16206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437388"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t>Mise en œuvre à un moment ou un autre de la production: introductive, conclusive ou pour nuancer ou contester le contenu du doc au cours de l’exercice. </a:t>
          </a:r>
        </a:p>
      </dsp:txBody>
      <dsp:txXfrm>
        <a:off x="0" y="4882805"/>
        <a:ext cx="8734126" cy="1620675"/>
      </dsp:txXfrm>
    </dsp:sp>
    <dsp:sp modelId="{EB56148A-663E-4B44-A8C9-B453D0BF8C0E}">
      <dsp:nvSpPr>
        <dsp:cNvPr id="0" name=""/>
        <dsp:cNvSpPr/>
      </dsp:nvSpPr>
      <dsp:spPr>
        <a:xfrm>
          <a:off x="436706" y="4572845"/>
          <a:ext cx="7867962"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t>Regard critique</a:t>
          </a:r>
        </a:p>
      </dsp:txBody>
      <dsp:txXfrm>
        <a:off x="466968" y="4603107"/>
        <a:ext cx="7807438"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BDA29-1918-478F-8480-D8184438AD70}">
      <dsp:nvSpPr>
        <dsp:cNvPr id="0" name=""/>
        <dsp:cNvSpPr/>
      </dsp:nvSpPr>
      <dsp:spPr>
        <a:xfrm>
          <a:off x="0" y="520286"/>
          <a:ext cx="8734126" cy="550536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1353820"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kern="1200" dirty="0">
              <a:solidFill>
                <a:schemeClr val="tx1"/>
              </a:solidFill>
            </a:rPr>
            <a:t>Un réflexe à faire prendre.</a:t>
          </a:r>
        </a:p>
        <a:p>
          <a:pPr marL="228600" lvl="1" indent="-228600" algn="l" defTabSz="1066800">
            <a:lnSpc>
              <a:spcPct val="90000"/>
            </a:lnSpc>
            <a:spcBef>
              <a:spcPct val="0"/>
            </a:spcBef>
            <a:spcAft>
              <a:spcPct val="15000"/>
            </a:spcAft>
            <a:buChar char="•"/>
          </a:pPr>
          <a:r>
            <a:rPr lang="fr-FR" sz="2400" b="1" kern="1200" dirty="0">
              <a:solidFill>
                <a:schemeClr val="tx1"/>
              </a:solidFill>
            </a:rPr>
            <a:t>Une expérience progressive appuyée sur les multiples documents rencontrés par l’élève. </a:t>
          </a:r>
        </a:p>
        <a:p>
          <a:pPr marL="228600" lvl="1" indent="-228600" algn="l" defTabSz="1066800">
            <a:lnSpc>
              <a:spcPct val="90000"/>
            </a:lnSpc>
            <a:spcBef>
              <a:spcPct val="0"/>
            </a:spcBef>
            <a:spcAft>
              <a:spcPct val="15000"/>
            </a:spcAft>
            <a:buChar char="•"/>
          </a:pPr>
          <a:r>
            <a:rPr lang="fr-FR" sz="2400" b="1" kern="1200" dirty="0">
              <a:solidFill>
                <a:schemeClr val="tx1"/>
              </a:solidFill>
            </a:rPr>
            <a:t>Une démarche à rendre systématique…</a:t>
          </a:r>
        </a:p>
        <a:p>
          <a:pPr marL="228600" lvl="1" indent="-228600" algn="l" defTabSz="1066800">
            <a:lnSpc>
              <a:spcPct val="90000"/>
            </a:lnSpc>
            <a:spcBef>
              <a:spcPct val="0"/>
            </a:spcBef>
            <a:spcAft>
              <a:spcPct val="15000"/>
            </a:spcAft>
            <a:buChar char="•"/>
          </a:pPr>
          <a:r>
            <a:rPr lang="fr-FR" sz="2400" b="1" kern="1200" dirty="0">
              <a:solidFill>
                <a:schemeClr val="tx1"/>
              </a:solidFill>
            </a:rPr>
            <a:t>… ce qui n’engendre pas de faire toujours travailler dessus les élèves pour tout document rencontré! </a:t>
          </a:r>
          <a:r>
            <a:rPr lang="fr-FR" sz="2400" b="1" kern="1200" dirty="0"/>
            <a:t>Mieux vaut une intervention magistrale du professeur pour cerner un document, sa nature, son contexte ou ses destinataires par exemple, que ne pas aborder la question si le document a un autre usage pédagogique.</a:t>
          </a:r>
          <a:endParaRPr lang="fr-FR" sz="2400" b="1" kern="1200" dirty="0">
            <a:solidFill>
              <a:schemeClr val="tx1"/>
            </a:solidFill>
          </a:endParaRPr>
        </a:p>
      </dsp:txBody>
      <dsp:txXfrm>
        <a:off x="0" y="520286"/>
        <a:ext cx="8734126" cy="5505369"/>
      </dsp:txXfrm>
    </dsp:sp>
    <dsp:sp modelId="{BDAFF0DA-4807-46C1-9DB5-CF3D8D47A129}">
      <dsp:nvSpPr>
        <dsp:cNvPr id="0" name=""/>
        <dsp:cNvSpPr/>
      </dsp:nvSpPr>
      <dsp:spPr>
        <a:xfrm>
          <a:off x="436706" y="755704"/>
          <a:ext cx="7872303" cy="7239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rPr>
            <a:t>Appréhender la nature et les sources d’un document: </a:t>
          </a:r>
        </a:p>
      </dsp:txBody>
      <dsp:txXfrm>
        <a:off x="472048" y="791046"/>
        <a:ext cx="7801619" cy="6532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BDA29-1918-478F-8480-D8184438AD70}">
      <dsp:nvSpPr>
        <dsp:cNvPr id="0" name=""/>
        <dsp:cNvSpPr/>
      </dsp:nvSpPr>
      <dsp:spPr>
        <a:xfrm>
          <a:off x="0" y="785543"/>
          <a:ext cx="8734126" cy="506482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163458"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i="0" kern="1200" dirty="0">
              <a:solidFill>
                <a:schemeClr val="tx1"/>
              </a:solidFill>
              <a:effectLst/>
              <a:latin typeface="+mn-lt"/>
              <a:ea typeface="+mn-ea"/>
              <a:cs typeface="+mn-cs"/>
            </a:rPr>
            <a:t>Distinguer la nature des docs en histoire selon les sources : sources premières/doc d’époque, doc d’historien ou didactique, support de travail qui n’est pas un document historique (cours prof ou de manuel, paratexte…)</a:t>
          </a:r>
          <a:endParaRPr lang="fr-FR" sz="2400" b="1" i="0" kern="1200" dirty="0">
            <a:solidFill>
              <a:schemeClr val="tx1"/>
            </a:solidFill>
          </a:endParaRPr>
        </a:p>
        <a:p>
          <a:pPr marL="228600" lvl="1" indent="-228600" algn="l" defTabSz="1066800">
            <a:lnSpc>
              <a:spcPct val="90000"/>
            </a:lnSpc>
            <a:spcBef>
              <a:spcPct val="0"/>
            </a:spcBef>
            <a:spcAft>
              <a:spcPct val="15000"/>
            </a:spcAft>
            <a:buChar char="•"/>
          </a:pPr>
          <a:r>
            <a:rPr lang="fr-FR" sz="2400" b="1" i="0" kern="1200" dirty="0"/>
            <a:t>Caractériser les docs en histoire selon le type de document, le destinataire, l’auteur, sa date…</a:t>
          </a:r>
          <a:endParaRPr lang="fr-FR" sz="2400" b="1" i="0" kern="1200" dirty="0">
            <a:solidFill>
              <a:schemeClr val="tx1"/>
            </a:solidFill>
          </a:endParaRPr>
        </a:p>
        <a:p>
          <a:pPr marL="228600" lvl="1" indent="-228600" algn="l" defTabSz="1066800">
            <a:lnSpc>
              <a:spcPct val="90000"/>
            </a:lnSpc>
            <a:spcBef>
              <a:spcPct val="0"/>
            </a:spcBef>
            <a:spcAft>
              <a:spcPct val="15000"/>
            </a:spcAft>
            <a:buChar char="•"/>
          </a:pPr>
          <a:r>
            <a:rPr lang="fr-FR" sz="2400" b="1" i="0" kern="1200" dirty="0">
              <a:solidFill>
                <a:schemeClr val="tx1"/>
              </a:solidFill>
            </a:rPr>
            <a:t>Apprendre à aborder le contexte adapté sans trop en dire.</a:t>
          </a:r>
        </a:p>
        <a:p>
          <a:pPr marL="228600" lvl="1" indent="-228600" algn="l" defTabSz="1066800">
            <a:lnSpc>
              <a:spcPct val="90000"/>
            </a:lnSpc>
            <a:spcBef>
              <a:spcPct val="0"/>
            </a:spcBef>
            <a:spcAft>
              <a:spcPct val="15000"/>
            </a:spcAft>
            <a:buChar char="•"/>
          </a:pPr>
          <a:r>
            <a:rPr lang="fr-FR" sz="2400" b="1" i="0" kern="1200" dirty="0"/>
            <a:t>Distinguer la nature des docs en géo : apprécier le sérieux des sources, définir l’échelle(s) abordée(s), reconnaître un ouvrage scientifique, un article de presse…</a:t>
          </a:r>
          <a:endParaRPr lang="fr-FR" sz="2400" b="1" i="0" kern="1200" dirty="0">
            <a:solidFill>
              <a:schemeClr val="tx1"/>
            </a:solidFill>
          </a:endParaRPr>
        </a:p>
        <a:p>
          <a:pPr marL="228600" lvl="1" indent="-228600" algn="l" defTabSz="1066800">
            <a:lnSpc>
              <a:spcPct val="90000"/>
            </a:lnSpc>
            <a:spcBef>
              <a:spcPct val="0"/>
            </a:spcBef>
            <a:spcAft>
              <a:spcPct val="15000"/>
            </a:spcAft>
            <a:buChar char="•"/>
          </a:pPr>
          <a:r>
            <a:rPr lang="fr-FR" sz="2400" b="1" i="0" kern="1200" dirty="0"/>
            <a:t>Être capable de faire une hypothèse.</a:t>
          </a:r>
          <a:endParaRPr lang="fr-FR" sz="2400" b="1" i="0" kern="1200" dirty="0">
            <a:solidFill>
              <a:schemeClr val="tx1"/>
            </a:solidFill>
          </a:endParaRPr>
        </a:p>
      </dsp:txBody>
      <dsp:txXfrm>
        <a:off x="0" y="785543"/>
        <a:ext cx="8734126" cy="5064826"/>
      </dsp:txXfrm>
    </dsp:sp>
    <dsp:sp modelId="{BDAFF0DA-4807-46C1-9DB5-CF3D8D47A129}">
      <dsp:nvSpPr>
        <dsp:cNvPr id="0" name=""/>
        <dsp:cNvSpPr/>
      </dsp:nvSpPr>
      <dsp:spPr>
        <a:xfrm>
          <a:off x="436279" y="3967"/>
          <a:ext cx="7864615" cy="85220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090" tIns="0" rIns="231090" bIns="0" numCol="1" spcCol="1270" anchor="ctr" anchorCtr="0">
          <a:noAutofit/>
        </a:bodyPr>
        <a:lstStyle/>
        <a:p>
          <a:pPr marL="0" lvl="0" indent="0" algn="ctr" defTabSz="1066800">
            <a:lnSpc>
              <a:spcPct val="90000"/>
            </a:lnSpc>
            <a:spcBef>
              <a:spcPct val="0"/>
            </a:spcBef>
            <a:spcAft>
              <a:spcPct val="35000"/>
            </a:spcAft>
            <a:buNone/>
          </a:pPr>
          <a:r>
            <a:rPr lang="fr-FR" sz="2400" b="1" i="0" kern="1200" dirty="0">
              <a:solidFill>
                <a:schemeClr val="bg1"/>
              </a:solidFill>
            </a:rPr>
            <a:t>Appréhender la nature et les sources d’un document,</a:t>
          </a:r>
        </a:p>
        <a:p>
          <a:pPr marL="0" lvl="0" indent="0" algn="ctr" defTabSz="1066800">
            <a:lnSpc>
              <a:spcPct val="90000"/>
            </a:lnSpc>
            <a:spcBef>
              <a:spcPct val="0"/>
            </a:spcBef>
            <a:spcAft>
              <a:spcPct val="35000"/>
            </a:spcAft>
            <a:buNone/>
          </a:pPr>
          <a:r>
            <a:rPr lang="fr-FR" sz="2400" b="1" i="0" kern="1200" dirty="0">
              <a:solidFill>
                <a:schemeClr val="bg1"/>
              </a:solidFill>
            </a:rPr>
            <a:t>les capacités attendues: </a:t>
          </a:r>
        </a:p>
      </dsp:txBody>
      <dsp:txXfrm>
        <a:off x="477880" y="45568"/>
        <a:ext cx="7781413" cy="769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BDA29-1918-478F-8480-D8184438AD70}">
      <dsp:nvSpPr>
        <dsp:cNvPr id="0" name=""/>
        <dsp:cNvSpPr/>
      </dsp:nvSpPr>
      <dsp:spPr>
        <a:xfrm>
          <a:off x="0" y="377193"/>
          <a:ext cx="8734126" cy="5365544"/>
        </a:xfrm>
        <a:prstGeom prst="rect">
          <a:avLst/>
        </a:prstGeom>
        <a:solidFill>
          <a:schemeClr val="lt1">
            <a:alpha val="90000"/>
            <a:hueOff val="0"/>
            <a:satOff val="0"/>
            <a:lumOff val="0"/>
            <a:alphaOff val="0"/>
          </a:schemeClr>
        </a:solidFill>
        <a:ln w="6350" cap="flat" cmpd="sng" algn="ctr">
          <a:solidFill>
            <a:srgbClr val="00B05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865" tIns="1312164" rIns="677865" bIns="170688" numCol="1" spcCol="1270" anchor="t" anchorCtr="0">
          <a:noAutofit/>
        </a:bodyPr>
        <a:lstStyle/>
        <a:p>
          <a:pPr marL="228600" lvl="1" indent="-228600" algn="l" defTabSz="1066800">
            <a:lnSpc>
              <a:spcPct val="90000"/>
            </a:lnSpc>
            <a:spcBef>
              <a:spcPct val="0"/>
            </a:spcBef>
            <a:spcAft>
              <a:spcPct val="15000"/>
            </a:spcAft>
            <a:buChar char="•"/>
          </a:pPr>
          <a:r>
            <a:rPr lang="fr-FR" sz="2400" b="1" i="0" kern="1200" dirty="0"/>
            <a:t>Faire classer des documents librement (échanges sur les justifications).</a:t>
          </a:r>
        </a:p>
        <a:p>
          <a:pPr marL="228600" lvl="1" indent="-228600" algn="l" defTabSz="1066800">
            <a:lnSpc>
              <a:spcPct val="90000"/>
            </a:lnSpc>
            <a:spcBef>
              <a:spcPct val="0"/>
            </a:spcBef>
            <a:spcAft>
              <a:spcPct val="15000"/>
            </a:spcAft>
            <a:buChar char="•"/>
          </a:pPr>
          <a:r>
            <a:rPr lang="fr-FR" sz="2400" b="1" i="0" kern="1200" dirty="0"/>
            <a:t>Faire confronter des sources différentes sur un même phénomène.</a:t>
          </a:r>
        </a:p>
        <a:p>
          <a:pPr marL="228600" lvl="1" indent="-228600" algn="l" defTabSz="1066800">
            <a:lnSpc>
              <a:spcPct val="90000"/>
            </a:lnSpc>
            <a:spcBef>
              <a:spcPct val="0"/>
            </a:spcBef>
            <a:spcAft>
              <a:spcPct val="15000"/>
            </a:spcAft>
            <a:buChar char="•"/>
          </a:pPr>
          <a:r>
            <a:rPr lang="fr-FR" sz="2400" b="1" i="0" kern="1200" dirty="0"/>
            <a:t>Proposer un document sans source pour faire construire des hypothèses (en lien avec une leçon par exemple).</a:t>
          </a:r>
        </a:p>
        <a:p>
          <a:pPr marL="228600" lvl="1" indent="-228600" algn="l" defTabSz="1066800">
            <a:lnSpc>
              <a:spcPct val="90000"/>
            </a:lnSpc>
            <a:spcBef>
              <a:spcPct val="0"/>
            </a:spcBef>
            <a:spcAft>
              <a:spcPct val="15000"/>
            </a:spcAft>
            <a:buChar char="•"/>
          </a:pPr>
          <a:r>
            <a:rPr lang="fr-FR" sz="2400" b="1" i="0" kern="1200" dirty="0"/>
            <a:t>Faire rédiger des phrases introductives pour l’épreuve du baccalauréat. Retrouver les éléments utiles à aborder dans des exemples de productions d’élèves ou un corrigé modèle (pour contrer le seul recopiage mécanique de la source sans réflexion aucune). </a:t>
          </a:r>
        </a:p>
      </dsp:txBody>
      <dsp:txXfrm>
        <a:off x="0" y="377193"/>
        <a:ext cx="8734126" cy="5365544"/>
      </dsp:txXfrm>
    </dsp:sp>
    <dsp:sp modelId="{BDAFF0DA-4807-46C1-9DB5-CF3D8D47A129}">
      <dsp:nvSpPr>
        <dsp:cNvPr id="0" name=""/>
        <dsp:cNvSpPr/>
      </dsp:nvSpPr>
      <dsp:spPr>
        <a:xfrm>
          <a:off x="422074" y="0"/>
          <a:ext cx="8300128" cy="1292737"/>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dsp:style>
      <dsp:txBody>
        <a:bodyPr spcFirstLastPara="0" vert="horz" wrap="square" lIns="231090" tIns="0" rIns="231090" bIns="0" numCol="1" spcCol="1270" anchor="ctr" anchorCtr="0">
          <a:noAutofit/>
        </a:bodyPr>
        <a:lstStyle/>
        <a:p>
          <a:pPr marL="0" lvl="0" indent="0" algn="ctr" defTabSz="457200" rtl="0" eaLnBrk="1" latinLnBrk="0" hangingPunct="1">
            <a:lnSpc>
              <a:spcPct val="90000"/>
            </a:lnSpc>
            <a:spcBef>
              <a:spcPct val="0"/>
            </a:spcBef>
            <a:spcAft>
              <a:spcPct val="35000"/>
            </a:spcAft>
            <a:buNone/>
          </a:pPr>
          <a:r>
            <a:rPr lang="fr-FR" sz="2400" b="1" kern="1200" dirty="0">
              <a:solidFill>
                <a:schemeClr val="lt1"/>
              </a:solidFill>
              <a:latin typeface="+mn-lt"/>
              <a:ea typeface="+mn-ea"/>
              <a:cs typeface="+mn-cs"/>
            </a:rPr>
            <a:t>Pistes pédagogiques possibles </a:t>
          </a:r>
        </a:p>
        <a:p>
          <a:pPr marL="0" lvl="0" indent="0" algn="ctr" defTabSz="457200" rtl="0" eaLnBrk="1" latinLnBrk="0" hangingPunct="1">
            <a:lnSpc>
              <a:spcPct val="90000"/>
            </a:lnSpc>
            <a:spcBef>
              <a:spcPct val="0"/>
            </a:spcBef>
            <a:spcAft>
              <a:spcPct val="35000"/>
            </a:spcAft>
            <a:buNone/>
          </a:pPr>
          <a:r>
            <a:rPr lang="fr-FR" sz="2400" b="1" kern="1200" dirty="0">
              <a:solidFill>
                <a:schemeClr val="lt1"/>
              </a:solidFill>
              <a:latin typeface="+mn-lt"/>
              <a:ea typeface="+mn-ea"/>
              <a:cs typeface="+mn-cs"/>
            </a:rPr>
            <a:t>pour stimuler le regard critique </a:t>
          </a:r>
        </a:p>
      </dsp:txBody>
      <dsp:txXfrm>
        <a:off x="485180" y="63106"/>
        <a:ext cx="8173916" cy="11665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27EA5-EB03-4A8A-9CEC-B1BA36061493}" type="datetimeFigureOut">
              <a:rPr lang="fr-FR" smtClean="0"/>
              <a:t>10/06/2019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83418-8B83-47F0-A598-8C0D971D3EDE}" type="slidenum">
              <a:rPr lang="fr-FR" smtClean="0"/>
              <a:t>‹N°›</a:t>
            </a:fld>
            <a:endParaRPr lang="fr-FR"/>
          </a:p>
        </p:txBody>
      </p:sp>
    </p:spTree>
    <p:extLst>
      <p:ext uri="{BB962C8B-B14F-4D97-AF65-F5344CB8AC3E}">
        <p14:creationId xmlns:p14="http://schemas.microsoft.com/office/powerpoint/2010/main" val="417862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a:t>
            </a:fld>
            <a:endParaRPr lang="fr-FR"/>
          </a:p>
        </p:txBody>
      </p:sp>
    </p:spTree>
    <p:extLst>
      <p:ext uri="{BB962C8B-B14F-4D97-AF65-F5344CB8AC3E}">
        <p14:creationId xmlns:p14="http://schemas.microsoft.com/office/powerpoint/2010/main" val="193898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10</a:t>
            </a:fld>
            <a:endParaRPr lang="fr-FR"/>
          </a:p>
        </p:txBody>
      </p:sp>
    </p:spTree>
    <p:extLst>
      <p:ext uri="{BB962C8B-B14F-4D97-AF65-F5344CB8AC3E}">
        <p14:creationId xmlns:p14="http://schemas.microsoft.com/office/powerpoint/2010/main" val="35674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11</a:t>
            </a:fld>
            <a:endParaRPr lang="fr-FR"/>
          </a:p>
        </p:txBody>
      </p:sp>
    </p:spTree>
    <p:extLst>
      <p:ext uri="{BB962C8B-B14F-4D97-AF65-F5344CB8AC3E}">
        <p14:creationId xmlns:p14="http://schemas.microsoft.com/office/powerpoint/2010/main" val="250472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12</a:t>
            </a:fld>
            <a:endParaRPr lang="fr-FR"/>
          </a:p>
        </p:txBody>
      </p:sp>
    </p:spTree>
    <p:extLst>
      <p:ext uri="{BB962C8B-B14F-4D97-AF65-F5344CB8AC3E}">
        <p14:creationId xmlns:p14="http://schemas.microsoft.com/office/powerpoint/2010/main" val="134858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13</a:t>
            </a:fld>
            <a:endParaRPr lang="fr-FR"/>
          </a:p>
        </p:txBody>
      </p:sp>
    </p:spTree>
    <p:extLst>
      <p:ext uri="{BB962C8B-B14F-4D97-AF65-F5344CB8AC3E}">
        <p14:creationId xmlns:p14="http://schemas.microsoft.com/office/powerpoint/2010/main" val="399726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14</a:t>
            </a:fld>
            <a:endParaRPr lang="fr-FR"/>
          </a:p>
        </p:txBody>
      </p:sp>
    </p:spTree>
    <p:extLst>
      <p:ext uri="{BB962C8B-B14F-4D97-AF65-F5344CB8AC3E}">
        <p14:creationId xmlns:p14="http://schemas.microsoft.com/office/powerpoint/2010/main" val="203574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15</a:t>
            </a:fld>
            <a:endParaRPr lang="fr-FR"/>
          </a:p>
        </p:txBody>
      </p:sp>
    </p:spTree>
    <p:extLst>
      <p:ext uri="{BB962C8B-B14F-4D97-AF65-F5344CB8AC3E}">
        <p14:creationId xmlns:p14="http://schemas.microsoft.com/office/powerpoint/2010/main" val="1469783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16</a:t>
            </a:fld>
            <a:endParaRPr lang="fr-FR"/>
          </a:p>
        </p:txBody>
      </p:sp>
    </p:spTree>
    <p:extLst>
      <p:ext uri="{BB962C8B-B14F-4D97-AF65-F5344CB8AC3E}">
        <p14:creationId xmlns:p14="http://schemas.microsoft.com/office/powerpoint/2010/main" val="803893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17</a:t>
            </a:fld>
            <a:endParaRPr lang="fr-FR"/>
          </a:p>
        </p:txBody>
      </p:sp>
    </p:spTree>
    <p:extLst>
      <p:ext uri="{BB962C8B-B14F-4D97-AF65-F5344CB8AC3E}">
        <p14:creationId xmlns:p14="http://schemas.microsoft.com/office/powerpoint/2010/main" val="159438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18</a:t>
            </a:fld>
            <a:endParaRPr lang="fr-FR"/>
          </a:p>
        </p:txBody>
      </p:sp>
    </p:spTree>
    <p:extLst>
      <p:ext uri="{BB962C8B-B14F-4D97-AF65-F5344CB8AC3E}">
        <p14:creationId xmlns:p14="http://schemas.microsoft.com/office/powerpoint/2010/main" val="135924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19</a:t>
            </a:fld>
            <a:endParaRPr lang="fr-FR"/>
          </a:p>
        </p:txBody>
      </p:sp>
    </p:spTree>
    <p:extLst>
      <p:ext uri="{BB962C8B-B14F-4D97-AF65-F5344CB8AC3E}">
        <p14:creationId xmlns:p14="http://schemas.microsoft.com/office/powerpoint/2010/main" val="235729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a:t>
            </a:fld>
            <a:endParaRPr lang="fr-FR"/>
          </a:p>
        </p:txBody>
      </p:sp>
    </p:spTree>
    <p:extLst>
      <p:ext uri="{BB962C8B-B14F-4D97-AF65-F5344CB8AC3E}">
        <p14:creationId xmlns:p14="http://schemas.microsoft.com/office/powerpoint/2010/main" val="255902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20</a:t>
            </a:fld>
            <a:endParaRPr lang="fr-FR"/>
          </a:p>
        </p:txBody>
      </p:sp>
    </p:spTree>
    <p:extLst>
      <p:ext uri="{BB962C8B-B14F-4D97-AF65-F5344CB8AC3E}">
        <p14:creationId xmlns:p14="http://schemas.microsoft.com/office/powerpoint/2010/main" val="70378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b="1" dirty="0">
                <a:solidFill>
                  <a:srgbClr val="0070C0"/>
                </a:solidFill>
              </a:rPr>
              <a:t> </a:t>
            </a:r>
          </a:p>
          <a:p>
            <a:pPr marL="457200" indent="-457200">
              <a:buFontTx/>
              <a:buChar char="-"/>
            </a:pPr>
            <a:endParaRPr lang="fr-FR" b="1" dirty="0">
              <a:solidFill>
                <a:schemeClr val="accent2"/>
              </a:solidFill>
            </a:endParaRP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22</a:t>
            </a:fld>
            <a:endParaRPr lang="fr-FR"/>
          </a:p>
        </p:txBody>
      </p:sp>
    </p:spTree>
    <p:extLst>
      <p:ext uri="{BB962C8B-B14F-4D97-AF65-F5344CB8AC3E}">
        <p14:creationId xmlns:p14="http://schemas.microsoft.com/office/powerpoint/2010/main" val="261749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b="1" dirty="0">
                <a:solidFill>
                  <a:srgbClr val="0070C0"/>
                </a:solidFill>
              </a:rPr>
              <a:t> </a:t>
            </a:r>
          </a:p>
          <a:p>
            <a:pPr marL="457200" indent="-457200">
              <a:buFontTx/>
              <a:buChar char="-"/>
            </a:pPr>
            <a:endParaRPr lang="fr-FR" b="1" dirty="0">
              <a:solidFill>
                <a:schemeClr val="accent2"/>
              </a:solidFill>
            </a:endParaRP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23</a:t>
            </a:fld>
            <a:endParaRPr lang="fr-FR"/>
          </a:p>
        </p:txBody>
      </p:sp>
    </p:spTree>
    <p:extLst>
      <p:ext uri="{BB962C8B-B14F-4D97-AF65-F5344CB8AC3E}">
        <p14:creationId xmlns:p14="http://schemas.microsoft.com/office/powerpoint/2010/main" val="774022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24</a:t>
            </a:fld>
            <a:endParaRPr lang="fr-FR"/>
          </a:p>
        </p:txBody>
      </p:sp>
    </p:spTree>
    <p:extLst>
      <p:ext uri="{BB962C8B-B14F-4D97-AF65-F5344CB8AC3E}">
        <p14:creationId xmlns:p14="http://schemas.microsoft.com/office/powerpoint/2010/main" val="747249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25</a:t>
            </a:fld>
            <a:endParaRPr lang="fr-FR"/>
          </a:p>
        </p:txBody>
      </p:sp>
    </p:spTree>
    <p:extLst>
      <p:ext uri="{BB962C8B-B14F-4D97-AF65-F5344CB8AC3E}">
        <p14:creationId xmlns:p14="http://schemas.microsoft.com/office/powerpoint/2010/main" val="3437118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26</a:t>
            </a:fld>
            <a:endParaRPr lang="fr-FR"/>
          </a:p>
        </p:txBody>
      </p:sp>
    </p:spTree>
    <p:extLst>
      <p:ext uri="{BB962C8B-B14F-4D97-AF65-F5344CB8AC3E}">
        <p14:creationId xmlns:p14="http://schemas.microsoft.com/office/powerpoint/2010/main" val="421923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400"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29</a:t>
            </a:fld>
            <a:endParaRPr lang="fr-FR"/>
          </a:p>
        </p:txBody>
      </p:sp>
    </p:spTree>
    <p:extLst>
      <p:ext uri="{BB962C8B-B14F-4D97-AF65-F5344CB8AC3E}">
        <p14:creationId xmlns:p14="http://schemas.microsoft.com/office/powerpoint/2010/main" val="1263476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30</a:t>
            </a:fld>
            <a:endParaRPr lang="fr-FR"/>
          </a:p>
        </p:txBody>
      </p:sp>
    </p:spTree>
    <p:extLst>
      <p:ext uri="{BB962C8B-B14F-4D97-AF65-F5344CB8AC3E}">
        <p14:creationId xmlns:p14="http://schemas.microsoft.com/office/powerpoint/2010/main" val="4089322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33</a:t>
            </a:fld>
            <a:endParaRPr lang="fr-FR"/>
          </a:p>
        </p:txBody>
      </p:sp>
    </p:spTree>
    <p:extLst>
      <p:ext uri="{BB962C8B-B14F-4D97-AF65-F5344CB8AC3E}">
        <p14:creationId xmlns:p14="http://schemas.microsoft.com/office/powerpoint/2010/main" val="901574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sng" dirty="0">
                <a:latin typeface="Calibri" panose="020F0502020204030204" pitchFamily="34" charset="0"/>
                <a:cs typeface="Times New Roman" panose="02020603050405020304" pitchFamily="18" charset="0"/>
              </a:rPr>
              <a:t>NB: premier travail de ce type donc argumentation peu exigeante dans la mobilisation des connaissances</a:t>
            </a:r>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37</a:t>
            </a:fld>
            <a:endParaRPr lang="fr-FR"/>
          </a:p>
        </p:txBody>
      </p:sp>
    </p:spTree>
    <p:extLst>
      <p:ext uri="{BB962C8B-B14F-4D97-AF65-F5344CB8AC3E}">
        <p14:creationId xmlns:p14="http://schemas.microsoft.com/office/powerpoint/2010/main" val="206981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3</a:t>
            </a:fld>
            <a:endParaRPr lang="fr-FR"/>
          </a:p>
        </p:txBody>
      </p:sp>
    </p:spTree>
    <p:extLst>
      <p:ext uri="{BB962C8B-B14F-4D97-AF65-F5344CB8AC3E}">
        <p14:creationId xmlns:p14="http://schemas.microsoft.com/office/powerpoint/2010/main" val="681939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N.B. Lors du cours, on pratique quelques documents comparables à ce qui sera proposé en évaluation (épigraphiques notamment auxquels les élèves sont peu habitués).</a:t>
            </a: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39</a:t>
            </a:fld>
            <a:endParaRPr lang="fr-FR"/>
          </a:p>
        </p:txBody>
      </p:sp>
    </p:spTree>
    <p:extLst>
      <p:ext uri="{BB962C8B-B14F-4D97-AF65-F5344CB8AC3E}">
        <p14:creationId xmlns:p14="http://schemas.microsoft.com/office/powerpoint/2010/main" val="244180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40</a:t>
            </a:fld>
            <a:endParaRPr lang="fr-FR"/>
          </a:p>
        </p:txBody>
      </p:sp>
    </p:spTree>
    <p:extLst>
      <p:ext uri="{BB962C8B-B14F-4D97-AF65-F5344CB8AC3E}">
        <p14:creationId xmlns:p14="http://schemas.microsoft.com/office/powerpoint/2010/main" val="1849499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43</a:t>
            </a:fld>
            <a:endParaRPr lang="fr-FR"/>
          </a:p>
        </p:txBody>
      </p:sp>
    </p:spTree>
    <p:extLst>
      <p:ext uri="{BB962C8B-B14F-4D97-AF65-F5344CB8AC3E}">
        <p14:creationId xmlns:p14="http://schemas.microsoft.com/office/powerpoint/2010/main" val="259896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400"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44</a:t>
            </a:fld>
            <a:endParaRPr lang="fr-FR"/>
          </a:p>
        </p:txBody>
      </p:sp>
    </p:spTree>
    <p:extLst>
      <p:ext uri="{BB962C8B-B14F-4D97-AF65-F5344CB8AC3E}">
        <p14:creationId xmlns:p14="http://schemas.microsoft.com/office/powerpoint/2010/main" val="230600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46</a:t>
            </a:fld>
            <a:endParaRPr lang="fr-FR"/>
          </a:p>
        </p:txBody>
      </p:sp>
    </p:spTree>
    <p:extLst>
      <p:ext uri="{BB962C8B-B14F-4D97-AF65-F5344CB8AC3E}">
        <p14:creationId xmlns:p14="http://schemas.microsoft.com/office/powerpoint/2010/main" val="3581188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47</a:t>
            </a:fld>
            <a:endParaRPr lang="fr-FR"/>
          </a:p>
        </p:txBody>
      </p:sp>
    </p:spTree>
    <p:extLst>
      <p:ext uri="{BB962C8B-B14F-4D97-AF65-F5344CB8AC3E}">
        <p14:creationId xmlns:p14="http://schemas.microsoft.com/office/powerpoint/2010/main" val="1819002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L’enseignant y prête attention en initiant toujours la démarche, même si très rapidement.</a:t>
            </a:r>
          </a:p>
          <a:p>
            <a:r>
              <a:rPr lang="fr-FR" b="1" dirty="0"/>
              <a:t>Mieux vaut une intervention magistrale du professeur pour cerner un document, et son contexte par exemple ou ses destinataires, que ne pas aborder la question si le document a un autre usage pédagogique. </a:t>
            </a:r>
          </a:p>
          <a:p>
            <a:endParaRPr lang="fr-FR" b="1" dirty="0"/>
          </a:p>
          <a:p>
            <a:r>
              <a:rPr lang="fr-FR" b="1" dirty="0"/>
              <a:t>Ne pas oublier qu’une carte se lit, comme un texte, pour être appréhendable par la classe: titre, légende, localisations principales…</a:t>
            </a: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49</a:t>
            </a:fld>
            <a:endParaRPr lang="fr-FR"/>
          </a:p>
        </p:txBody>
      </p:sp>
    </p:spTree>
    <p:extLst>
      <p:ext uri="{BB962C8B-B14F-4D97-AF65-F5344CB8AC3E}">
        <p14:creationId xmlns:p14="http://schemas.microsoft.com/office/powerpoint/2010/main" val="2068842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50</a:t>
            </a:fld>
            <a:endParaRPr lang="fr-FR"/>
          </a:p>
        </p:txBody>
      </p:sp>
    </p:spTree>
    <p:extLst>
      <p:ext uri="{BB962C8B-B14F-4D97-AF65-F5344CB8AC3E}">
        <p14:creationId xmlns:p14="http://schemas.microsoft.com/office/powerpoint/2010/main" val="2450542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51</a:t>
            </a:fld>
            <a:endParaRPr lang="fr-FR"/>
          </a:p>
        </p:txBody>
      </p:sp>
    </p:spTree>
    <p:extLst>
      <p:ext uri="{BB962C8B-B14F-4D97-AF65-F5344CB8AC3E}">
        <p14:creationId xmlns:p14="http://schemas.microsoft.com/office/powerpoint/2010/main" val="130577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4</a:t>
            </a:fld>
            <a:endParaRPr lang="fr-FR"/>
          </a:p>
        </p:txBody>
      </p:sp>
    </p:spTree>
    <p:extLst>
      <p:ext uri="{BB962C8B-B14F-4D97-AF65-F5344CB8AC3E}">
        <p14:creationId xmlns:p14="http://schemas.microsoft.com/office/powerpoint/2010/main" val="377435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5</a:t>
            </a:fld>
            <a:endParaRPr lang="fr-FR"/>
          </a:p>
        </p:txBody>
      </p:sp>
    </p:spTree>
    <p:extLst>
      <p:ext uri="{BB962C8B-B14F-4D97-AF65-F5344CB8AC3E}">
        <p14:creationId xmlns:p14="http://schemas.microsoft.com/office/powerpoint/2010/main" val="316159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6</a:t>
            </a:fld>
            <a:endParaRPr lang="fr-FR"/>
          </a:p>
        </p:txBody>
      </p:sp>
    </p:spTree>
    <p:extLst>
      <p:ext uri="{BB962C8B-B14F-4D97-AF65-F5344CB8AC3E}">
        <p14:creationId xmlns:p14="http://schemas.microsoft.com/office/powerpoint/2010/main" val="33586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7</a:t>
            </a:fld>
            <a:endParaRPr lang="fr-FR"/>
          </a:p>
        </p:txBody>
      </p:sp>
    </p:spTree>
    <p:extLst>
      <p:ext uri="{BB962C8B-B14F-4D97-AF65-F5344CB8AC3E}">
        <p14:creationId xmlns:p14="http://schemas.microsoft.com/office/powerpoint/2010/main" val="425000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8</a:t>
            </a:fld>
            <a:endParaRPr lang="fr-FR"/>
          </a:p>
        </p:txBody>
      </p:sp>
    </p:spTree>
    <p:extLst>
      <p:ext uri="{BB962C8B-B14F-4D97-AF65-F5344CB8AC3E}">
        <p14:creationId xmlns:p14="http://schemas.microsoft.com/office/powerpoint/2010/main" val="418611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25983418-8B83-47F0-A598-8C0D971D3EDE}" type="slidenum">
              <a:rPr lang="fr-FR" smtClean="0"/>
              <a:t>9</a:t>
            </a:fld>
            <a:endParaRPr lang="fr-FR"/>
          </a:p>
        </p:txBody>
      </p:sp>
    </p:spTree>
    <p:extLst>
      <p:ext uri="{BB962C8B-B14F-4D97-AF65-F5344CB8AC3E}">
        <p14:creationId xmlns:p14="http://schemas.microsoft.com/office/powerpoint/2010/main" val="200721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EBB15C4-B7F7-4F5A-9011-22E0060B63A3}" type="datetimeFigureOut">
              <a:rPr lang="fr-FR" smtClean="0"/>
              <a:t>10/06/2019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233794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BB15C4-B7F7-4F5A-9011-22E0060B63A3}" type="datetimeFigureOut">
              <a:rPr lang="fr-FR" smtClean="0"/>
              <a:t>10/06/2019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9339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BB15C4-B7F7-4F5A-9011-22E0060B63A3}" type="datetimeFigureOut">
              <a:rPr lang="fr-FR" smtClean="0"/>
              <a:t>10/06/2019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156998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F6175-E126-4A17-AF20-1C5CC4F2BCA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A1732E-E1B2-4F04-8AA2-C15B4D784C2D}"/>
              </a:ext>
            </a:extLst>
          </p:cNvPr>
          <p:cNvSpPr>
            <a:spLocks noGrp="1"/>
          </p:cNvSpPr>
          <p:nvPr>
            <p:ph type="dt" sz="half" idx="10"/>
          </p:nvPr>
        </p:nvSpPr>
        <p:spPr/>
        <p:txBody>
          <a:bodyPr/>
          <a:lstStyle/>
          <a:p>
            <a:fld id="{EEBB15C4-B7F7-4F5A-9011-22E0060B63A3}" type="datetimeFigureOut">
              <a:rPr lang="fr-FR" smtClean="0"/>
              <a:t>10/06/2019</a:t>
            </a:fld>
            <a:endParaRPr lang="fr-FR"/>
          </a:p>
        </p:txBody>
      </p:sp>
      <p:sp>
        <p:nvSpPr>
          <p:cNvPr id="4" name="Espace réservé du pied de page 3">
            <a:extLst>
              <a:ext uri="{FF2B5EF4-FFF2-40B4-BE49-F238E27FC236}">
                <a16:creationId xmlns:a16="http://schemas.microsoft.com/office/drawing/2014/main" id="{1953E2C4-BFC4-4E1F-BDD0-1464793FED2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134811-1A0B-4A33-BD30-B73FA85B6210}"/>
              </a:ext>
            </a:extLst>
          </p:cNvPr>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61841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BB15C4-B7F7-4F5A-9011-22E0060B63A3}" type="datetimeFigureOut">
              <a:rPr lang="fr-FR" smtClean="0"/>
              <a:t>10/06/2019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17861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EBB15C4-B7F7-4F5A-9011-22E0060B63A3}" type="datetimeFigureOut">
              <a:rPr lang="fr-FR" smtClean="0"/>
              <a:t>10/06/2019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106629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BB15C4-B7F7-4F5A-9011-22E0060B63A3}" type="datetimeFigureOut">
              <a:rPr lang="fr-FR" smtClean="0"/>
              <a:t>10/06/2019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57884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EBB15C4-B7F7-4F5A-9011-22E0060B63A3}" type="datetimeFigureOut">
              <a:rPr lang="fr-FR" smtClean="0"/>
              <a:t>10/06/2019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164937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BB15C4-B7F7-4F5A-9011-22E0060B63A3}" type="datetimeFigureOut">
              <a:rPr lang="fr-FR" smtClean="0"/>
              <a:t>10/06/2019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259593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Bouton d’action : début 7">
            <a:hlinkClick r:id="rId2" action="ppaction://hlinksldjump" highlightClick="1"/>
            <a:extLst>
              <a:ext uri="{FF2B5EF4-FFF2-40B4-BE49-F238E27FC236}">
                <a16:creationId xmlns:a16="http://schemas.microsoft.com/office/drawing/2014/main" id="{41DC7A4F-E742-4981-A5AE-67D997F310EE}"/>
              </a:ext>
            </a:extLst>
          </p:cNvPr>
          <p:cNvSpPr/>
          <p:nvPr userDrawn="1"/>
        </p:nvSpPr>
        <p:spPr>
          <a:xfrm>
            <a:off x="8595360" y="6400800"/>
            <a:ext cx="367393" cy="295185"/>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094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EBB15C4-B7F7-4F5A-9011-22E0060B63A3}" type="datetimeFigureOut">
              <a:rPr lang="fr-FR" smtClean="0"/>
              <a:t>10/06/2019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222719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EBB15C4-B7F7-4F5A-9011-22E0060B63A3}" type="datetimeFigureOut">
              <a:rPr lang="fr-FR" smtClean="0"/>
              <a:t>10/06/2019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A35C4B-78B9-42B1-9732-E1E195908937}" type="slidenum">
              <a:rPr lang="fr-FR" smtClean="0"/>
              <a:t>‹N°›</a:t>
            </a:fld>
            <a:endParaRPr lang="fr-FR"/>
          </a:p>
        </p:txBody>
      </p:sp>
    </p:spTree>
    <p:extLst>
      <p:ext uri="{BB962C8B-B14F-4D97-AF65-F5344CB8AC3E}">
        <p14:creationId xmlns:p14="http://schemas.microsoft.com/office/powerpoint/2010/main" val="210754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80000">
              <a:schemeClr val="accent4">
                <a:lumMod val="20000"/>
                <a:lumOff val="80000"/>
              </a:schemeClr>
            </a:gs>
            <a:gs pos="92000">
              <a:schemeClr val="accent4">
                <a:lumMod val="40000"/>
                <a:lumOff val="60000"/>
              </a:schemeClr>
            </a:gs>
            <a:gs pos="100000">
              <a:schemeClr val="accent4">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B15C4-B7F7-4F5A-9011-22E0060B63A3}" type="datetimeFigureOut">
              <a:rPr lang="fr-FR" smtClean="0"/>
              <a:t>10/06/2019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35C4B-78B9-42B1-9732-E1E195908937}" type="slidenum">
              <a:rPr lang="fr-FR" smtClean="0"/>
              <a:t>‹N°›</a:t>
            </a:fld>
            <a:endParaRPr lang="fr-FR"/>
          </a:p>
        </p:txBody>
      </p:sp>
    </p:spTree>
    <p:extLst>
      <p:ext uri="{BB962C8B-B14F-4D97-AF65-F5344CB8AC3E}">
        <p14:creationId xmlns:p14="http://schemas.microsoft.com/office/powerpoint/2010/main" val="3575551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ache.media.eduscol.education.fr/file/Annales_zero_BAC_2021_1e/87/1/S0BAC21-1e-COM-HG-Voie_generale_1133871.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8EDA5F-1A86-461E-842C-E03E73F5BBE0}"/>
              </a:ext>
            </a:extLst>
          </p:cNvPr>
          <p:cNvSpPr/>
          <p:nvPr/>
        </p:nvSpPr>
        <p:spPr>
          <a:xfrm>
            <a:off x="909661" y="572640"/>
            <a:ext cx="7561239" cy="3859660"/>
          </a:xfrm>
          <a:prstGeom prst="rect">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accent2"/>
                </a:solidFill>
              </a:rPr>
              <a:t>Les usages pédagogiques </a:t>
            </a:r>
          </a:p>
          <a:p>
            <a:pPr algn="ctr"/>
            <a:r>
              <a:rPr lang="fr-FR" sz="4000" b="1" dirty="0">
                <a:solidFill>
                  <a:schemeClr val="accent2"/>
                </a:solidFill>
              </a:rPr>
              <a:t>des documents</a:t>
            </a:r>
          </a:p>
          <a:p>
            <a:pPr algn="ctr"/>
            <a:r>
              <a:rPr lang="fr-FR" sz="4000" b="1" dirty="0">
                <a:solidFill>
                  <a:schemeClr val="accent2"/>
                </a:solidFill>
              </a:rPr>
              <a:t>-</a:t>
            </a:r>
          </a:p>
          <a:p>
            <a:pPr algn="ctr"/>
            <a:r>
              <a:rPr lang="fr-FR" sz="2800" b="1" dirty="0">
                <a:solidFill>
                  <a:schemeClr val="accent2"/>
                </a:solidFill>
              </a:rPr>
              <a:t>Enjeux dans la perspective de la réforme du baccalauréat et contribution à la concertation des équipes disciplinaires d’histoire-géographie.</a:t>
            </a:r>
            <a:endParaRPr lang="fr-FR" sz="2800" u="sng" dirty="0">
              <a:solidFill>
                <a:schemeClr val="accent2"/>
              </a:solidFill>
            </a:endParaRPr>
          </a:p>
        </p:txBody>
      </p:sp>
      <p:sp>
        <p:nvSpPr>
          <p:cNvPr id="5" name="ZoneTexte 4">
            <a:extLst>
              <a:ext uri="{FF2B5EF4-FFF2-40B4-BE49-F238E27FC236}">
                <a16:creationId xmlns:a16="http://schemas.microsoft.com/office/drawing/2014/main" id="{E194AF80-7547-4332-AF8D-17A28B7AC26D}"/>
              </a:ext>
            </a:extLst>
          </p:cNvPr>
          <p:cNvSpPr txBox="1"/>
          <p:nvPr/>
        </p:nvSpPr>
        <p:spPr>
          <a:xfrm>
            <a:off x="4289112" y="5465694"/>
            <a:ext cx="4626288" cy="369332"/>
          </a:xfrm>
          <a:prstGeom prst="rect">
            <a:avLst/>
          </a:prstGeom>
          <a:noFill/>
        </p:spPr>
        <p:txBody>
          <a:bodyPr wrap="square" rtlCol="0">
            <a:spAutoFit/>
          </a:bodyPr>
          <a:lstStyle/>
          <a:p>
            <a:r>
              <a:rPr lang="fr-FR" dirty="0"/>
              <a:t>Frédéric </a:t>
            </a:r>
            <a:r>
              <a:rPr lang="fr-FR" dirty="0" err="1"/>
              <a:t>Pinchinat</a:t>
            </a:r>
            <a:r>
              <a:rPr lang="fr-FR" dirty="0"/>
              <a:t>, lycée Pape Clément, Pessac</a:t>
            </a:r>
          </a:p>
        </p:txBody>
      </p:sp>
    </p:spTree>
    <p:extLst>
      <p:ext uri="{BB962C8B-B14F-4D97-AF65-F5344CB8AC3E}">
        <p14:creationId xmlns:p14="http://schemas.microsoft.com/office/powerpoint/2010/main" val="2075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62AC9DF4-B823-475D-AE55-79F1F5B77AB7}"/>
              </a:ext>
            </a:extLst>
          </p:cNvPr>
          <p:cNvSpPr/>
          <p:nvPr/>
        </p:nvSpPr>
        <p:spPr>
          <a:xfrm>
            <a:off x="3359818" y="682154"/>
            <a:ext cx="2069431" cy="1419726"/>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4472C4"/>
                </a:solidFill>
                <a:effectLst/>
                <a:uLnTx/>
                <a:uFillTx/>
                <a:latin typeface="Calibri" panose="020F0502020204030204"/>
                <a:ea typeface="+mn-ea"/>
                <a:cs typeface="+mn-cs"/>
              </a:rPr>
              <a:t>Doc</a:t>
            </a:r>
          </a:p>
        </p:txBody>
      </p:sp>
      <p:sp>
        <p:nvSpPr>
          <p:cNvPr id="4" name="Ellipse 3">
            <a:extLst>
              <a:ext uri="{FF2B5EF4-FFF2-40B4-BE49-F238E27FC236}">
                <a16:creationId xmlns:a16="http://schemas.microsoft.com/office/drawing/2014/main" id="{F3A358E0-AA12-4B22-92CA-4A7A88753103}"/>
              </a:ext>
            </a:extLst>
          </p:cNvPr>
          <p:cNvSpPr/>
          <p:nvPr/>
        </p:nvSpPr>
        <p:spPr>
          <a:xfrm>
            <a:off x="543426" y="23698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Source d’infos</a:t>
            </a:r>
          </a:p>
        </p:txBody>
      </p:sp>
      <p:cxnSp>
        <p:nvCxnSpPr>
          <p:cNvPr id="6" name="Connecteur droit avec flèche 5">
            <a:extLst>
              <a:ext uri="{FF2B5EF4-FFF2-40B4-BE49-F238E27FC236}">
                <a16:creationId xmlns:a16="http://schemas.microsoft.com/office/drawing/2014/main" id="{5D7965C1-0D08-4097-9B4D-9B1D61469D01}"/>
              </a:ext>
            </a:extLst>
          </p:cNvPr>
          <p:cNvCxnSpPr>
            <a:stCxn id="3" idx="2"/>
            <a:endCxn id="4" idx="6"/>
          </p:cNvCxnSpPr>
          <p:nvPr/>
        </p:nvCxnSpPr>
        <p:spPr>
          <a:xfrm flipH="1">
            <a:off x="2135605" y="1392017"/>
            <a:ext cx="1224213"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a:extLst>
              <a:ext uri="{FF2B5EF4-FFF2-40B4-BE49-F238E27FC236}">
                <a16:creationId xmlns:a16="http://schemas.microsoft.com/office/drawing/2014/main" id="{8C924F62-B0D2-4922-98CA-CD1C3AE449EB}"/>
              </a:ext>
            </a:extLst>
          </p:cNvPr>
          <p:cNvCxnSpPr>
            <a:cxnSpLocks/>
            <a:stCxn id="3" idx="6"/>
            <a:endCxn id="18" idx="2"/>
          </p:cNvCxnSpPr>
          <p:nvPr/>
        </p:nvCxnSpPr>
        <p:spPr>
          <a:xfrm>
            <a:off x="5429249" y="1392017"/>
            <a:ext cx="122211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Ellipse 11">
            <a:extLst>
              <a:ext uri="{FF2B5EF4-FFF2-40B4-BE49-F238E27FC236}">
                <a16:creationId xmlns:a16="http://schemas.microsoft.com/office/drawing/2014/main" id="{CC9EC8F9-688E-42AE-9095-574FD699FFA4}"/>
              </a:ext>
            </a:extLst>
          </p:cNvPr>
          <p:cNvSpPr/>
          <p:nvPr/>
        </p:nvSpPr>
        <p:spPr>
          <a:xfrm>
            <a:off x="2882566" y="2547047"/>
            <a:ext cx="3023933" cy="1203157"/>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Usage illustratif</a:t>
            </a:r>
          </a:p>
        </p:txBody>
      </p:sp>
      <p:cxnSp>
        <p:nvCxnSpPr>
          <p:cNvPr id="13" name="Connecteur droit avec flèche 12">
            <a:extLst>
              <a:ext uri="{FF2B5EF4-FFF2-40B4-BE49-F238E27FC236}">
                <a16:creationId xmlns:a16="http://schemas.microsoft.com/office/drawing/2014/main" id="{93B2E4C4-78EE-47B2-BC5C-37D1BAD526F7}"/>
              </a:ext>
            </a:extLst>
          </p:cNvPr>
          <p:cNvCxnSpPr>
            <a:cxnSpLocks/>
            <a:stCxn id="3" idx="4"/>
            <a:endCxn id="12" idx="0"/>
          </p:cNvCxnSpPr>
          <p:nvPr/>
        </p:nvCxnSpPr>
        <p:spPr>
          <a:xfrm flipH="1">
            <a:off x="4394533" y="2101880"/>
            <a:ext cx="1" cy="4451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Ellipse 17">
            <a:extLst>
              <a:ext uri="{FF2B5EF4-FFF2-40B4-BE49-F238E27FC236}">
                <a16:creationId xmlns:a16="http://schemas.microsoft.com/office/drawing/2014/main" id="{CF5C8732-9B23-471B-ADED-F3AE9825A066}"/>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9" name="ZoneTexte 8">
            <a:extLst>
              <a:ext uri="{FF2B5EF4-FFF2-40B4-BE49-F238E27FC236}">
                <a16:creationId xmlns:a16="http://schemas.microsoft.com/office/drawing/2014/main" id="{66AFF76F-0D5F-409D-85E7-3B4A208C70B7}"/>
              </a:ext>
            </a:extLst>
          </p:cNvPr>
          <p:cNvSpPr txBox="1"/>
          <p:nvPr/>
        </p:nvSpPr>
        <p:spPr>
          <a:xfrm rot="20963223">
            <a:off x="3719990" y="3438745"/>
            <a:ext cx="2664733" cy="400110"/>
          </a:xfrm>
          <a:prstGeom prst="rect">
            <a:avLst/>
          </a:prstGeom>
          <a:solidFill>
            <a:schemeClr val="accent4">
              <a:lumMod val="60000"/>
              <a:lumOff val="40000"/>
            </a:schemeClr>
          </a:solidFill>
        </p:spPr>
        <p:txBody>
          <a:bodyPr wrap="square" rtlCol="0">
            <a:spAutoFit/>
          </a:bodyPr>
          <a:lstStyle/>
          <a:p>
            <a:pPr algn="ctr"/>
            <a:r>
              <a:rPr lang="fr-FR" sz="2000" b="1" dirty="0">
                <a:solidFill>
                  <a:srgbClr val="0070C0"/>
                </a:solidFill>
              </a:rPr>
              <a:t>Vu</a:t>
            </a:r>
          </a:p>
        </p:txBody>
      </p:sp>
      <p:sp>
        <p:nvSpPr>
          <p:cNvPr id="10" name="ZoneTexte 9">
            <a:extLst>
              <a:ext uri="{FF2B5EF4-FFF2-40B4-BE49-F238E27FC236}">
                <a16:creationId xmlns:a16="http://schemas.microsoft.com/office/drawing/2014/main" id="{B2090FD4-0BC8-4B1A-AEEB-6720C3E248E7}"/>
              </a:ext>
            </a:extLst>
          </p:cNvPr>
          <p:cNvSpPr txBox="1"/>
          <p:nvPr/>
        </p:nvSpPr>
        <p:spPr>
          <a:xfrm rot="20963223">
            <a:off x="230760" y="1798018"/>
            <a:ext cx="2363798" cy="400110"/>
          </a:xfrm>
          <a:prstGeom prst="rect">
            <a:avLst/>
          </a:prstGeom>
          <a:solidFill>
            <a:schemeClr val="accent4">
              <a:lumMod val="60000"/>
              <a:lumOff val="40000"/>
            </a:schemeClr>
          </a:solidFill>
        </p:spPr>
        <p:txBody>
          <a:bodyPr wrap="square" rtlCol="0">
            <a:spAutoFit/>
          </a:bodyPr>
          <a:lstStyle/>
          <a:p>
            <a:pPr algn="ctr"/>
            <a:r>
              <a:rPr lang="fr-FR" sz="2000" b="1" dirty="0">
                <a:solidFill>
                  <a:srgbClr val="0070C0"/>
                </a:solidFill>
              </a:rPr>
              <a:t>Vu</a:t>
            </a:r>
          </a:p>
        </p:txBody>
      </p:sp>
    </p:spTree>
    <p:extLst>
      <p:ext uri="{BB962C8B-B14F-4D97-AF65-F5344CB8AC3E}">
        <p14:creationId xmlns:p14="http://schemas.microsoft.com/office/powerpoint/2010/main" val="29315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a:extLst>
              <a:ext uri="{FF2B5EF4-FFF2-40B4-BE49-F238E27FC236}">
                <a16:creationId xmlns:a16="http://schemas.microsoft.com/office/drawing/2014/main" id="{CF5C8732-9B23-471B-ADED-F3AE9825A066}"/>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10" name="Ellipse 9">
            <a:extLst>
              <a:ext uri="{FF2B5EF4-FFF2-40B4-BE49-F238E27FC236}">
                <a16:creationId xmlns:a16="http://schemas.microsoft.com/office/drawing/2014/main" id="{34E6BA9B-BA6D-4B35-8185-C955AE56B8AE}"/>
              </a:ext>
            </a:extLst>
          </p:cNvPr>
          <p:cNvSpPr/>
          <p:nvPr/>
        </p:nvSpPr>
        <p:spPr>
          <a:xfrm>
            <a:off x="214133" y="108799"/>
            <a:ext cx="3687772" cy="3269495"/>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a:defRPr/>
            </a:pPr>
            <a:r>
              <a:rPr lang="fr-FR" sz="2400" b="1" dirty="0">
                <a:solidFill>
                  <a:srgbClr val="4472C4"/>
                </a:solidFill>
                <a:latin typeface="Calibri" panose="020F0502020204030204"/>
              </a:rPr>
              <a:t>Une des plus-value centrale du lycée: </a:t>
            </a:r>
          </a:p>
          <a:p>
            <a:pPr lvl="0" algn="ctr">
              <a:defRPr/>
            </a:pPr>
            <a:r>
              <a:rPr lang="fr-FR" b="1" dirty="0">
                <a:solidFill>
                  <a:srgbClr val="4472C4"/>
                </a:solidFill>
                <a:latin typeface="Calibri" panose="020F0502020204030204"/>
              </a:rPr>
              <a:t>l</a:t>
            </a:r>
            <a:r>
              <a:rPr lang="fr-FR" b="1" dirty="0">
                <a:solidFill>
                  <a:srgbClr val="4472C4"/>
                </a:solidFill>
              </a:rPr>
              <a:t>e document au collège est support de multiples capacités mais peu sous l’angle du « commentaire » de type universitaire</a:t>
            </a:r>
            <a:endParaRPr kumimoji="0" lang="fr-FR"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2EC8E3F9-6D5F-4297-8AC5-3DC2110D705B}"/>
              </a:ext>
            </a:extLst>
          </p:cNvPr>
          <p:cNvSpPr/>
          <p:nvPr/>
        </p:nvSpPr>
        <p:spPr>
          <a:xfrm>
            <a:off x="919128" y="3995290"/>
            <a:ext cx="2278501" cy="2238325"/>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1" dirty="0">
                <a:solidFill>
                  <a:srgbClr val="4472C4"/>
                </a:solidFill>
                <a:latin typeface="Calibri" panose="020F0502020204030204"/>
              </a:rPr>
              <a:t>Un enjeu civique et </a:t>
            </a:r>
            <a:r>
              <a:rPr lang="fr-FR" sz="2400" b="1" dirty="0" err="1">
                <a:solidFill>
                  <a:srgbClr val="4472C4"/>
                </a:solidFill>
                <a:latin typeface="Calibri" panose="020F0502020204030204"/>
              </a:rPr>
              <a:t>méthodolo-gique</a:t>
            </a:r>
            <a:r>
              <a:rPr lang="fr-FR" sz="2400" b="1" dirty="0">
                <a:solidFill>
                  <a:srgbClr val="4472C4"/>
                </a:solidFill>
                <a:latin typeface="Calibri" panose="020F0502020204030204"/>
              </a:rPr>
              <a:t> majeur</a:t>
            </a:r>
            <a:endPar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cxnSp>
        <p:nvCxnSpPr>
          <p:cNvPr id="15" name="Connecteur droit avec flèche 14">
            <a:extLst>
              <a:ext uri="{FF2B5EF4-FFF2-40B4-BE49-F238E27FC236}">
                <a16:creationId xmlns:a16="http://schemas.microsoft.com/office/drawing/2014/main" id="{3841B4CD-CF56-487B-BA2E-E03E23C4DFF9}"/>
              </a:ext>
            </a:extLst>
          </p:cNvPr>
          <p:cNvCxnSpPr>
            <a:cxnSpLocks/>
            <a:stCxn id="18" idx="2"/>
            <a:endCxn id="10" idx="6"/>
          </p:cNvCxnSpPr>
          <p:nvPr/>
        </p:nvCxnSpPr>
        <p:spPr>
          <a:xfrm flipH="1">
            <a:off x="3901905" y="1392017"/>
            <a:ext cx="2749461" cy="35153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0" name="Connecteur droit avec flèche 19">
            <a:extLst>
              <a:ext uri="{FF2B5EF4-FFF2-40B4-BE49-F238E27FC236}">
                <a16:creationId xmlns:a16="http://schemas.microsoft.com/office/drawing/2014/main" id="{1B7A202F-0567-4357-BB8D-4BD393B07B4E}"/>
              </a:ext>
            </a:extLst>
          </p:cNvPr>
          <p:cNvCxnSpPr>
            <a:cxnSpLocks/>
            <a:stCxn id="10" idx="4"/>
            <a:endCxn id="11" idx="0"/>
          </p:cNvCxnSpPr>
          <p:nvPr/>
        </p:nvCxnSpPr>
        <p:spPr>
          <a:xfrm>
            <a:off x="2058019" y="3378294"/>
            <a:ext cx="360" cy="61699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2" name="Ellipse 31">
            <a:extLst>
              <a:ext uri="{FF2B5EF4-FFF2-40B4-BE49-F238E27FC236}">
                <a16:creationId xmlns:a16="http://schemas.microsoft.com/office/drawing/2014/main" id="{B81E5F0C-01FB-46D8-92EA-21AD88C409D8}"/>
              </a:ext>
            </a:extLst>
          </p:cNvPr>
          <p:cNvSpPr/>
          <p:nvPr/>
        </p:nvSpPr>
        <p:spPr>
          <a:xfrm>
            <a:off x="5258136" y="3519615"/>
            <a:ext cx="3671731" cy="3189675"/>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a:r>
              <a:rPr lang="fr-FR" sz="2400" b="1" dirty="0">
                <a:solidFill>
                  <a:srgbClr val="4472C4"/>
                </a:solidFill>
                <a:latin typeface="Calibri" panose="020F0502020204030204"/>
              </a:rPr>
              <a:t>Convier le doute,</a:t>
            </a:r>
          </a:p>
          <a:p>
            <a:pPr lvl="0" algn="ctr"/>
            <a:r>
              <a:rPr lang="fr-FR" sz="2400" b="1" dirty="0">
                <a:solidFill>
                  <a:srgbClr val="4472C4"/>
                </a:solidFill>
                <a:latin typeface="Calibri" panose="020F0502020204030204"/>
              </a:rPr>
              <a:t>m</a:t>
            </a:r>
            <a:r>
              <a:rPr lang="fr-FR" sz="2400" b="1" dirty="0">
                <a:solidFill>
                  <a:srgbClr val="4472C4"/>
                </a:solidFill>
              </a:rPr>
              <a:t>obiliser</a:t>
            </a:r>
            <a:r>
              <a:rPr lang="fr-FR" sz="2400" b="1" dirty="0">
                <a:solidFill>
                  <a:srgbClr val="4472C4"/>
                </a:solidFill>
                <a:latin typeface="Calibri" panose="020F0502020204030204"/>
              </a:rPr>
              <a:t> des savoirs et savoir-faire: donner les moyens de l’exercice de l’esprit critique</a:t>
            </a:r>
            <a:endPar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cxnSp>
        <p:nvCxnSpPr>
          <p:cNvPr id="37" name="Connecteur droit avec flèche 36">
            <a:extLst>
              <a:ext uri="{FF2B5EF4-FFF2-40B4-BE49-F238E27FC236}">
                <a16:creationId xmlns:a16="http://schemas.microsoft.com/office/drawing/2014/main" id="{C09702C5-82F3-4794-A915-47BC867390C8}"/>
              </a:ext>
            </a:extLst>
          </p:cNvPr>
          <p:cNvCxnSpPr>
            <a:cxnSpLocks/>
            <a:stCxn id="11" idx="6"/>
            <a:endCxn id="32" idx="2"/>
          </p:cNvCxnSpPr>
          <p:nvPr/>
        </p:nvCxnSpPr>
        <p:spPr>
          <a:xfrm>
            <a:off x="3197629" y="5114453"/>
            <a:ext cx="206050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9" name="ZoneTexte 8">
            <a:extLst>
              <a:ext uri="{FF2B5EF4-FFF2-40B4-BE49-F238E27FC236}">
                <a16:creationId xmlns:a16="http://schemas.microsoft.com/office/drawing/2014/main" id="{D3036BAF-CE64-438A-9058-1302822FE6BB}"/>
              </a:ext>
            </a:extLst>
          </p:cNvPr>
          <p:cNvSpPr txBox="1"/>
          <p:nvPr/>
        </p:nvSpPr>
        <p:spPr>
          <a:xfrm rot="20963223">
            <a:off x="5023661" y="337736"/>
            <a:ext cx="32867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support d’une…</a:t>
            </a:r>
          </a:p>
        </p:txBody>
      </p:sp>
    </p:spTree>
    <p:extLst>
      <p:ext uri="{BB962C8B-B14F-4D97-AF65-F5344CB8AC3E}">
        <p14:creationId xmlns:p14="http://schemas.microsoft.com/office/powerpoint/2010/main" val="260576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a:extLst>
              <a:ext uri="{FF2B5EF4-FFF2-40B4-BE49-F238E27FC236}">
                <a16:creationId xmlns:a16="http://schemas.microsoft.com/office/drawing/2014/main" id="{CF5C8732-9B23-471B-ADED-F3AE9825A066}"/>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9" name="ZoneTexte 8">
            <a:extLst>
              <a:ext uri="{FF2B5EF4-FFF2-40B4-BE49-F238E27FC236}">
                <a16:creationId xmlns:a16="http://schemas.microsoft.com/office/drawing/2014/main" id="{D3036BAF-CE64-438A-9058-1302822FE6BB}"/>
              </a:ext>
            </a:extLst>
          </p:cNvPr>
          <p:cNvSpPr txBox="1"/>
          <p:nvPr/>
        </p:nvSpPr>
        <p:spPr>
          <a:xfrm rot="20963223">
            <a:off x="5023661" y="337736"/>
            <a:ext cx="32867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support d’une…</a:t>
            </a:r>
          </a:p>
        </p:txBody>
      </p:sp>
      <p:cxnSp>
        <p:nvCxnSpPr>
          <p:cNvPr id="15" name="Connecteur droit avec flèche 14">
            <a:extLst>
              <a:ext uri="{FF2B5EF4-FFF2-40B4-BE49-F238E27FC236}">
                <a16:creationId xmlns:a16="http://schemas.microsoft.com/office/drawing/2014/main" id="{3841B4CD-CF56-487B-BA2E-E03E23C4DFF9}"/>
              </a:ext>
            </a:extLst>
          </p:cNvPr>
          <p:cNvCxnSpPr>
            <a:cxnSpLocks/>
            <a:stCxn id="18" idx="2"/>
            <a:endCxn id="7" idx="7"/>
          </p:cNvCxnSpPr>
          <p:nvPr/>
        </p:nvCxnSpPr>
        <p:spPr>
          <a:xfrm flipH="1">
            <a:off x="4311867" y="1392017"/>
            <a:ext cx="2339499" cy="5586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7" name="Ellipse 6">
            <a:extLst>
              <a:ext uri="{FF2B5EF4-FFF2-40B4-BE49-F238E27FC236}">
                <a16:creationId xmlns:a16="http://schemas.microsoft.com/office/drawing/2014/main" id="{45B1BC17-2843-4B95-B5B5-1ECB189A20EE}"/>
              </a:ext>
            </a:extLst>
          </p:cNvPr>
          <p:cNvSpPr/>
          <p:nvPr/>
        </p:nvSpPr>
        <p:spPr>
          <a:xfrm>
            <a:off x="214133" y="1493752"/>
            <a:ext cx="4800794" cy="3120128"/>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a:r>
              <a:rPr lang="fr-FR" sz="2400" b="1" dirty="0">
                <a:solidFill>
                  <a:srgbClr val="4472C4"/>
                </a:solidFill>
                <a:latin typeface="Calibri" panose="020F0502020204030204"/>
              </a:rPr>
              <a:t>Les élèves y sont confrontés essentiellement au moment des évaluations, corrections, quelquefois des remédiations voire de préparations</a:t>
            </a:r>
            <a:endPar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EE271B94-63D7-4825-A68C-97A752D0911E}"/>
              </a:ext>
            </a:extLst>
          </p:cNvPr>
          <p:cNvSpPr/>
          <p:nvPr/>
        </p:nvSpPr>
        <p:spPr>
          <a:xfrm>
            <a:off x="5894300" y="3283459"/>
            <a:ext cx="2996715" cy="288510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Un usage souvent bcp moins fréquent que celui du doc comme source d’infos</a:t>
            </a:r>
          </a:p>
        </p:txBody>
      </p:sp>
      <p:cxnSp>
        <p:nvCxnSpPr>
          <p:cNvPr id="14" name="Connecteur droit avec flèche 13">
            <a:extLst>
              <a:ext uri="{FF2B5EF4-FFF2-40B4-BE49-F238E27FC236}">
                <a16:creationId xmlns:a16="http://schemas.microsoft.com/office/drawing/2014/main" id="{E112CBC3-8CA0-4B80-A67B-5084556E7A89}"/>
              </a:ext>
            </a:extLst>
          </p:cNvPr>
          <p:cNvCxnSpPr>
            <a:cxnSpLocks/>
            <a:stCxn id="7" idx="5"/>
            <a:endCxn id="10" idx="2"/>
          </p:cNvCxnSpPr>
          <p:nvPr/>
        </p:nvCxnSpPr>
        <p:spPr>
          <a:xfrm>
            <a:off x="4311867" y="4156948"/>
            <a:ext cx="1582433" cy="56906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9" name="Ellipse 18">
            <a:extLst>
              <a:ext uri="{FF2B5EF4-FFF2-40B4-BE49-F238E27FC236}">
                <a16:creationId xmlns:a16="http://schemas.microsoft.com/office/drawing/2014/main" id="{7119221D-E101-44BB-BEF7-74B66CE5AFB9}"/>
              </a:ext>
            </a:extLst>
          </p:cNvPr>
          <p:cNvSpPr/>
          <p:nvPr/>
        </p:nvSpPr>
        <p:spPr>
          <a:xfrm>
            <a:off x="152942" y="4947800"/>
            <a:ext cx="5043172" cy="1719944"/>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Une compétence assez spécifique à la voie générale, peu usitée dans la voie technologique</a:t>
            </a:r>
          </a:p>
        </p:txBody>
      </p:sp>
      <p:cxnSp>
        <p:nvCxnSpPr>
          <p:cNvPr id="20" name="Connecteur droit avec flèche 19">
            <a:extLst>
              <a:ext uri="{FF2B5EF4-FFF2-40B4-BE49-F238E27FC236}">
                <a16:creationId xmlns:a16="http://schemas.microsoft.com/office/drawing/2014/main" id="{C2B83B0D-F330-4BD6-82F8-7C1C262F1935}"/>
              </a:ext>
            </a:extLst>
          </p:cNvPr>
          <p:cNvCxnSpPr>
            <a:cxnSpLocks/>
            <a:stCxn id="10" idx="3"/>
            <a:endCxn id="19" idx="6"/>
          </p:cNvCxnSpPr>
          <p:nvPr/>
        </p:nvCxnSpPr>
        <p:spPr>
          <a:xfrm flipH="1">
            <a:off x="5196114" y="5746048"/>
            <a:ext cx="1137045" cy="6172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4563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avec flèche 14">
            <a:extLst>
              <a:ext uri="{FF2B5EF4-FFF2-40B4-BE49-F238E27FC236}">
                <a16:creationId xmlns:a16="http://schemas.microsoft.com/office/drawing/2014/main" id="{3841B4CD-CF56-487B-BA2E-E03E23C4DFF9}"/>
              </a:ext>
            </a:extLst>
          </p:cNvPr>
          <p:cNvCxnSpPr>
            <a:cxnSpLocks/>
            <a:stCxn id="7" idx="2"/>
            <a:endCxn id="12" idx="3"/>
          </p:cNvCxnSpPr>
          <p:nvPr/>
        </p:nvCxnSpPr>
        <p:spPr>
          <a:xfrm flipH="1">
            <a:off x="3219898" y="1392017"/>
            <a:ext cx="3431468" cy="30475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ZoneTexte 11">
            <a:extLst>
              <a:ext uri="{FF2B5EF4-FFF2-40B4-BE49-F238E27FC236}">
                <a16:creationId xmlns:a16="http://schemas.microsoft.com/office/drawing/2014/main" id="{D97CF813-4C38-47F4-AF53-3BDAC7166860}"/>
              </a:ext>
            </a:extLst>
          </p:cNvPr>
          <p:cNvSpPr txBox="1"/>
          <p:nvPr/>
        </p:nvSpPr>
        <p:spPr>
          <a:xfrm rot="21190854">
            <a:off x="748318" y="1643972"/>
            <a:ext cx="2480353" cy="400110"/>
          </a:xfrm>
          <a:prstGeom prst="rect">
            <a:avLst/>
          </a:prstGeom>
          <a:solidFill>
            <a:schemeClr val="accent4">
              <a:lumMod val="60000"/>
              <a:lumOff val="40000"/>
            </a:schemeClr>
          </a:solidFill>
        </p:spPr>
        <p:txBody>
          <a:bodyPr wrap="square" rtlCol="0">
            <a:spAutoFit/>
          </a:bodyPr>
          <a:lstStyle/>
          <a:p>
            <a:pPr algn="ctr"/>
            <a:r>
              <a:rPr lang="fr-FR" sz="2000" b="1" dirty="0">
                <a:solidFill>
                  <a:srgbClr val="0070C0"/>
                </a:solidFill>
              </a:rPr>
              <a:t>Quelles capacités ?</a:t>
            </a:r>
          </a:p>
        </p:txBody>
      </p:sp>
      <p:graphicFrame>
        <p:nvGraphicFramePr>
          <p:cNvPr id="13" name="Diagramme 12">
            <a:extLst>
              <a:ext uri="{FF2B5EF4-FFF2-40B4-BE49-F238E27FC236}">
                <a16:creationId xmlns:a16="http://schemas.microsoft.com/office/drawing/2014/main" id="{68A4ED7E-461B-440C-8B05-DEF6CC291669}"/>
              </a:ext>
            </a:extLst>
          </p:cNvPr>
          <p:cNvGraphicFramePr/>
          <p:nvPr>
            <p:extLst>
              <p:ext uri="{D42A27DB-BD31-4B8C-83A1-F6EECF244321}">
                <p14:modId xmlns:p14="http://schemas.microsoft.com/office/powerpoint/2010/main" val="3668675015"/>
              </p:ext>
            </p:extLst>
          </p:nvPr>
        </p:nvGraphicFramePr>
        <p:xfrm>
          <a:off x="482731" y="1947879"/>
          <a:ext cx="3227311" cy="4503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a:extLst>
              <a:ext uri="{FF2B5EF4-FFF2-40B4-BE49-F238E27FC236}">
                <a16:creationId xmlns:a16="http://schemas.microsoft.com/office/drawing/2014/main" id="{B5218308-9122-4AA2-A4F3-BC096B2F78A5}"/>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9" name="ZoneTexte 8">
            <a:extLst>
              <a:ext uri="{FF2B5EF4-FFF2-40B4-BE49-F238E27FC236}">
                <a16:creationId xmlns:a16="http://schemas.microsoft.com/office/drawing/2014/main" id="{D3036BAF-CE64-438A-9058-1302822FE6BB}"/>
              </a:ext>
            </a:extLst>
          </p:cNvPr>
          <p:cNvSpPr txBox="1"/>
          <p:nvPr/>
        </p:nvSpPr>
        <p:spPr>
          <a:xfrm rot="20963223">
            <a:off x="5023661" y="337736"/>
            <a:ext cx="32867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support d’une…</a:t>
            </a:r>
          </a:p>
        </p:txBody>
      </p:sp>
      <p:sp>
        <p:nvSpPr>
          <p:cNvPr id="8" name="ZoneTexte 7">
            <a:extLst>
              <a:ext uri="{FF2B5EF4-FFF2-40B4-BE49-F238E27FC236}">
                <a16:creationId xmlns:a16="http://schemas.microsoft.com/office/drawing/2014/main" id="{CA72E791-1E99-4580-A32C-1E4F68F60F1F}"/>
              </a:ext>
            </a:extLst>
          </p:cNvPr>
          <p:cNvSpPr txBox="1"/>
          <p:nvPr/>
        </p:nvSpPr>
        <p:spPr>
          <a:xfrm rot="21190854">
            <a:off x="3158410" y="5036701"/>
            <a:ext cx="1824600" cy="646331"/>
          </a:xfrm>
          <a:prstGeom prst="rect">
            <a:avLst/>
          </a:prstGeom>
          <a:solidFill>
            <a:srgbClr val="00B0F0"/>
          </a:solidFill>
        </p:spPr>
        <p:txBody>
          <a:bodyPr wrap="square" rtlCol="0">
            <a:spAutoFit/>
          </a:bodyPr>
          <a:lstStyle/>
          <a:p>
            <a:pPr algn="ctr"/>
            <a:r>
              <a:rPr lang="fr-FR" b="1" i="1" dirty="0">
                <a:solidFill>
                  <a:srgbClr val="0070C0"/>
                </a:solidFill>
              </a:rPr>
              <a:t>Capacités vues auparavant</a:t>
            </a:r>
          </a:p>
        </p:txBody>
      </p:sp>
    </p:spTree>
    <p:extLst>
      <p:ext uri="{BB962C8B-B14F-4D97-AF65-F5344CB8AC3E}">
        <p14:creationId xmlns:p14="http://schemas.microsoft.com/office/powerpoint/2010/main" val="335309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4BB8351-66F3-4995-A5FA-FE5C9AB833F2}"/>
              </a:ext>
            </a:extLst>
          </p:cNvPr>
          <p:cNvSpPr/>
          <p:nvPr/>
        </p:nvSpPr>
        <p:spPr>
          <a:xfrm rot="21216416">
            <a:off x="1014697" y="2029983"/>
            <a:ext cx="2955877" cy="18101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2"/>
                </a:solidFill>
              </a:rPr>
              <a:t>Un savoir-faire à acquérir pour la fin des études secondaires</a:t>
            </a:r>
            <a:endParaRPr lang="fr-FR" sz="2800" dirty="0">
              <a:solidFill>
                <a:schemeClr val="accent2"/>
              </a:solidFill>
            </a:endParaRPr>
          </a:p>
        </p:txBody>
      </p:sp>
      <p:sp>
        <p:nvSpPr>
          <p:cNvPr id="5" name="Ellipse 4">
            <a:extLst>
              <a:ext uri="{FF2B5EF4-FFF2-40B4-BE49-F238E27FC236}">
                <a16:creationId xmlns:a16="http://schemas.microsoft.com/office/drawing/2014/main" id="{978D4329-27FE-4F83-96F8-F2F7AADCE6E6}"/>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6" name="ZoneTexte 5">
            <a:extLst>
              <a:ext uri="{FF2B5EF4-FFF2-40B4-BE49-F238E27FC236}">
                <a16:creationId xmlns:a16="http://schemas.microsoft.com/office/drawing/2014/main" id="{FE22A967-C6B0-4471-AAFF-1A0ED9B29504}"/>
              </a:ext>
            </a:extLst>
          </p:cNvPr>
          <p:cNvSpPr txBox="1"/>
          <p:nvPr/>
        </p:nvSpPr>
        <p:spPr>
          <a:xfrm rot="20963223">
            <a:off x="5023661" y="337736"/>
            <a:ext cx="32867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support d’une…</a:t>
            </a:r>
          </a:p>
        </p:txBody>
      </p:sp>
      <p:sp>
        <p:nvSpPr>
          <p:cNvPr id="7" name="Rectangle 6">
            <a:extLst>
              <a:ext uri="{FF2B5EF4-FFF2-40B4-BE49-F238E27FC236}">
                <a16:creationId xmlns:a16="http://schemas.microsoft.com/office/drawing/2014/main" id="{2E4AAD7F-F77D-495F-8C3E-35CD6102ACA6}"/>
              </a:ext>
            </a:extLst>
          </p:cNvPr>
          <p:cNvSpPr/>
          <p:nvPr/>
        </p:nvSpPr>
        <p:spPr>
          <a:xfrm rot="21216416">
            <a:off x="4666217" y="3937259"/>
            <a:ext cx="3251452" cy="1873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2"/>
                </a:solidFill>
              </a:rPr>
              <a:t>Est-ce assez le cas au vu des copies du bac général actuel (jusqu’en 2020) ?</a:t>
            </a:r>
            <a:endParaRPr lang="fr-FR" sz="2800" dirty="0">
              <a:solidFill>
                <a:schemeClr val="accent2"/>
              </a:solidFill>
            </a:endParaRPr>
          </a:p>
        </p:txBody>
      </p:sp>
    </p:spTree>
    <p:extLst>
      <p:ext uri="{BB962C8B-B14F-4D97-AF65-F5344CB8AC3E}">
        <p14:creationId xmlns:p14="http://schemas.microsoft.com/office/powerpoint/2010/main" val="320767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802DF1-74E6-4E2B-9EC7-0D848EEA1A7E}"/>
              </a:ext>
            </a:extLst>
          </p:cNvPr>
          <p:cNvSpPr/>
          <p:nvPr/>
        </p:nvSpPr>
        <p:spPr>
          <a:xfrm>
            <a:off x="901170" y="500961"/>
            <a:ext cx="7293529" cy="474074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2"/>
                </a:solidFill>
              </a:rPr>
              <a:t>Expérience appuyée sur la correction des copies du baccalauréat, en histoire notamment. </a:t>
            </a:r>
          </a:p>
          <a:p>
            <a:pPr algn="ctr"/>
            <a:endParaRPr lang="fr-FR" sz="2800" b="1" dirty="0">
              <a:solidFill>
                <a:schemeClr val="accent2"/>
              </a:solidFill>
            </a:endParaRPr>
          </a:p>
          <a:p>
            <a:pPr algn="ctr"/>
            <a:r>
              <a:rPr lang="fr-FR" sz="2800" b="1" dirty="0">
                <a:solidFill>
                  <a:schemeClr val="accent2"/>
                </a:solidFill>
              </a:rPr>
              <a:t>On y observe des acquis d’élèves très différents en terme de savoir-faire face à un document, à la sortie du lycée.</a:t>
            </a:r>
          </a:p>
          <a:p>
            <a:endParaRPr lang="fr-FR" sz="2800" b="1" dirty="0">
              <a:solidFill>
                <a:schemeClr val="accent2"/>
              </a:solidFill>
            </a:endParaRPr>
          </a:p>
          <a:p>
            <a:endParaRPr lang="fr-FR" sz="2800" b="1" dirty="0">
              <a:solidFill>
                <a:schemeClr val="accent2"/>
              </a:solidFill>
            </a:endParaRPr>
          </a:p>
          <a:p>
            <a:r>
              <a:rPr lang="fr-FR" sz="2800" b="1" dirty="0">
                <a:solidFill>
                  <a:schemeClr val="accent2"/>
                </a:solidFill>
              </a:rPr>
              <a:t>On peut trouver toutes sortes de variantes autour des trois exemples suivants…</a:t>
            </a:r>
          </a:p>
          <a:p>
            <a:endParaRPr lang="fr-FR" sz="2800" b="1" dirty="0">
              <a:solidFill>
                <a:schemeClr val="accent2"/>
              </a:solidFill>
            </a:endParaRPr>
          </a:p>
        </p:txBody>
      </p:sp>
    </p:spTree>
    <p:extLst>
      <p:ext uri="{BB962C8B-B14F-4D97-AF65-F5344CB8AC3E}">
        <p14:creationId xmlns:p14="http://schemas.microsoft.com/office/powerpoint/2010/main" val="17690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802DF1-74E6-4E2B-9EC7-0D848EEA1A7E}"/>
              </a:ext>
            </a:extLst>
          </p:cNvPr>
          <p:cNvSpPr/>
          <p:nvPr/>
        </p:nvSpPr>
        <p:spPr>
          <a:xfrm>
            <a:off x="231768" y="304800"/>
            <a:ext cx="8600175" cy="583474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fr-FR" sz="2000" b="1" dirty="0">
              <a:solidFill>
                <a:schemeClr val="accent2"/>
              </a:solidFill>
            </a:endParaRPr>
          </a:p>
          <a:p>
            <a:pPr marL="457200" indent="-457200">
              <a:buFontTx/>
              <a:buChar char="-"/>
            </a:pPr>
            <a:r>
              <a:rPr lang="fr-FR" sz="2000" b="1" dirty="0">
                <a:solidFill>
                  <a:schemeClr val="accent2"/>
                </a:solidFill>
              </a:rPr>
              <a:t>La copie qui s’en tient à une paraphrase du document. Cette paraphrase n’est pas toujours réussie quand le document est mal interprété: elle n’est pas un simple recopiage. Cette reformulation par l’élève des informations déjà présentes dans le document exige une activité rédactionnelle de sa part qui obère la prise de conscience de la faible valeur ajoutée de leur production. Nous sommes souvent confrontés à ces élèves qui sont surpris d’apprendre qu’ils n’ont fait que paraphraser un document, et ne se sont donc pas servis de leur cours. </a:t>
            </a:r>
          </a:p>
          <a:p>
            <a:pPr marL="457200" indent="-457200">
              <a:buFontTx/>
              <a:buChar char="-"/>
            </a:pPr>
            <a:endParaRPr lang="fr-FR" sz="2000" b="1" dirty="0">
              <a:solidFill>
                <a:schemeClr val="accent2"/>
              </a:solidFill>
            </a:endParaRPr>
          </a:p>
          <a:p>
            <a:pPr marL="457200" indent="-457200">
              <a:buFontTx/>
              <a:buChar char="-"/>
            </a:pPr>
            <a:r>
              <a:rPr lang="fr-FR" sz="2000" b="1" dirty="0">
                <a:solidFill>
                  <a:schemeClr val="accent2"/>
                </a:solidFill>
              </a:rPr>
              <a:t>La copie qui néglige le document et en prend prétexte pour réciter un cours. Souvent lié à une difficulté pour mettre en relation ses savoirs avec un document inconnu.</a:t>
            </a:r>
          </a:p>
          <a:p>
            <a:pPr marL="457200" indent="-457200">
              <a:buFontTx/>
              <a:buChar char="-"/>
            </a:pPr>
            <a:endParaRPr lang="fr-FR" sz="2000" b="1" dirty="0">
              <a:solidFill>
                <a:schemeClr val="accent2"/>
              </a:solidFill>
            </a:endParaRPr>
          </a:p>
          <a:p>
            <a:pPr marL="457200" indent="-457200">
              <a:buFontTx/>
              <a:buChar char="-"/>
            </a:pPr>
            <a:r>
              <a:rPr lang="fr-FR" sz="2000" b="1" dirty="0">
                <a:solidFill>
                  <a:schemeClr val="accent2"/>
                </a:solidFill>
              </a:rPr>
              <a:t>La « bonne » copie qui part du document pour en dégager les idées clés et apporte pour chacune d’elles une explication, un regard critique, un complément… appuyés sur des savoirs extérieurs au document. </a:t>
            </a:r>
          </a:p>
          <a:p>
            <a:pPr algn="ctr"/>
            <a:endParaRPr lang="fr-FR" sz="2000" b="1" dirty="0">
              <a:solidFill>
                <a:schemeClr val="accent2"/>
              </a:solidFill>
            </a:endParaRPr>
          </a:p>
        </p:txBody>
      </p:sp>
    </p:spTree>
    <p:extLst>
      <p:ext uri="{BB962C8B-B14F-4D97-AF65-F5344CB8AC3E}">
        <p14:creationId xmlns:p14="http://schemas.microsoft.com/office/powerpoint/2010/main" val="165343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avec flèche 14">
            <a:extLst>
              <a:ext uri="{FF2B5EF4-FFF2-40B4-BE49-F238E27FC236}">
                <a16:creationId xmlns:a16="http://schemas.microsoft.com/office/drawing/2014/main" id="{3841B4CD-CF56-487B-BA2E-E03E23C4DFF9}"/>
              </a:ext>
            </a:extLst>
          </p:cNvPr>
          <p:cNvCxnSpPr>
            <a:cxnSpLocks/>
            <a:stCxn id="7" idx="2"/>
            <a:endCxn id="12" idx="3"/>
          </p:cNvCxnSpPr>
          <p:nvPr/>
        </p:nvCxnSpPr>
        <p:spPr>
          <a:xfrm flipH="1">
            <a:off x="3372299" y="1392017"/>
            <a:ext cx="3279067" cy="3878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ZoneTexte 11">
            <a:extLst>
              <a:ext uri="{FF2B5EF4-FFF2-40B4-BE49-F238E27FC236}">
                <a16:creationId xmlns:a16="http://schemas.microsoft.com/office/drawing/2014/main" id="{D97CF813-4C38-47F4-AF53-3BDAC7166860}"/>
              </a:ext>
            </a:extLst>
          </p:cNvPr>
          <p:cNvSpPr txBox="1"/>
          <p:nvPr/>
        </p:nvSpPr>
        <p:spPr>
          <a:xfrm rot="21190854">
            <a:off x="462759" y="1168385"/>
            <a:ext cx="2919868" cy="1569660"/>
          </a:xfrm>
          <a:prstGeom prst="rect">
            <a:avLst/>
          </a:prstGeom>
          <a:solidFill>
            <a:schemeClr val="accent4">
              <a:lumMod val="60000"/>
              <a:lumOff val="40000"/>
            </a:schemeClr>
          </a:solidFill>
        </p:spPr>
        <p:txBody>
          <a:bodyPr wrap="square" rtlCol="0">
            <a:spAutoFit/>
          </a:bodyPr>
          <a:lstStyle/>
          <a:p>
            <a:pPr algn="ctr"/>
            <a:r>
              <a:rPr lang="fr-FR" sz="2400" b="1" dirty="0">
                <a:solidFill>
                  <a:srgbClr val="0070C0"/>
                </a:solidFill>
              </a:rPr>
              <a:t>Mise en œuvre dans le nouveau bac à partir des épreuves communes de  2020</a:t>
            </a:r>
          </a:p>
        </p:txBody>
      </p:sp>
      <p:sp>
        <p:nvSpPr>
          <p:cNvPr id="7" name="Ellipse 6">
            <a:extLst>
              <a:ext uri="{FF2B5EF4-FFF2-40B4-BE49-F238E27FC236}">
                <a16:creationId xmlns:a16="http://schemas.microsoft.com/office/drawing/2014/main" id="{B5218308-9122-4AA2-A4F3-BC096B2F78A5}"/>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9" name="ZoneTexte 8">
            <a:extLst>
              <a:ext uri="{FF2B5EF4-FFF2-40B4-BE49-F238E27FC236}">
                <a16:creationId xmlns:a16="http://schemas.microsoft.com/office/drawing/2014/main" id="{D3036BAF-CE64-438A-9058-1302822FE6BB}"/>
              </a:ext>
            </a:extLst>
          </p:cNvPr>
          <p:cNvSpPr txBox="1"/>
          <p:nvPr/>
        </p:nvSpPr>
        <p:spPr>
          <a:xfrm rot="20963223">
            <a:off x="5023661" y="337736"/>
            <a:ext cx="32867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support d’une…</a:t>
            </a:r>
          </a:p>
        </p:txBody>
      </p:sp>
    </p:spTree>
    <p:extLst>
      <p:ext uri="{BB962C8B-B14F-4D97-AF65-F5344CB8AC3E}">
        <p14:creationId xmlns:p14="http://schemas.microsoft.com/office/powerpoint/2010/main" val="81038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E3BEC0-DDAD-4B99-912E-AB9106BA91AF}"/>
              </a:ext>
            </a:extLst>
          </p:cNvPr>
          <p:cNvSpPr/>
          <p:nvPr/>
        </p:nvSpPr>
        <p:spPr>
          <a:xfrm>
            <a:off x="758219" y="159060"/>
            <a:ext cx="7627562" cy="160442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solidFill>
              </a:rPr>
              <a:t>Les épreuves communes d’histoire-géographie telles que définies par les textes du 18 avril 2019</a:t>
            </a:r>
          </a:p>
          <a:p>
            <a:pPr algn="ctr"/>
            <a:r>
              <a:rPr lang="fr-FR" sz="2400" b="1" dirty="0">
                <a:solidFill>
                  <a:schemeClr val="accent2"/>
                </a:solidFill>
              </a:rPr>
              <a:t>(voie générale)</a:t>
            </a:r>
          </a:p>
        </p:txBody>
      </p:sp>
      <p:sp>
        <p:nvSpPr>
          <p:cNvPr id="7" name="ZoneTexte 6">
            <a:extLst>
              <a:ext uri="{FF2B5EF4-FFF2-40B4-BE49-F238E27FC236}">
                <a16:creationId xmlns:a16="http://schemas.microsoft.com/office/drawing/2014/main" id="{235F6E65-31A2-40A0-9111-DD0FF5514FEF}"/>
              </a:ext>
            </a:extLst>
          </p:cNvPr>
          <p:cNvSpPr txBox="1"/>
          <p:nvPr/>
        </p:nvSpPr>
        <p:spPr>
          <a:xfrm>
            <a:off x="1370990" y="1910511"/>
            <a:ext cx="7482724" cy="4031873"/>
          </a:xfrm>
          <a:prstGeom prst="rect">
            <a:avLst/>
          </a:prstGeom>
          <a:noFill/>
        </p:spPr>
        <p:txBody>
          <a:bodyPr wrap="square" rtlCol="0">
            <a:spAutoFit/>
          </a:bodyPr>
          <a:lstStyle/>
          <a:p>
            <a:r>
              <a:rPr lang="fr-FR" sz="2000" b="1" i="1" dirty="0">
                <a:solidFill>
                  <a:srgbClr val="C00000"/>
                </a:solidFill>
              </a:rPr>
              <a:t>Objectifs de l’évaluation pour ces épreuves.</a:t>
            </a:r>
          </a:p>
          <a:p>
            <a:r>
              <a:rPr lang="fr-FR" sz="2000" b="1" i="1" dirty="0">
                <a:solidFill>
                  <a:srgbClr val="C00000"/>
                </a:solidFill>
              </a:rPr>
              <a:t>Les épreuves communes de contrôle continu ont pour objectif d'évaluer l'aptitude du candidat à : </a:t>
            </a:r>
          </a:p>
          <a:p>
            <a:r>
              <a:rPr lang="fr-FR" sz="2000" b="1" i="1" dirty="0">
                <a:solidFill>
                  <a:srgbClr val="C00000"/>
                </a:solidFill>
              </a:rPr>
              <a:t>-  </a:t>
            </a:r>
            <a:r>
              <a:rPr lang="fr-FR" sz="2400" b="1" i="1" u="sng" dirty="0">
                <a:solidFill>
                  <a:srgbClr val="C00000"/>
                </a:solidFill>
              </a:rPr>
              <a:t>mobiliser</a:t>
            </a:r>
            <a:r>
              <a:rPr lang="fr-FR" sz="2000" b="1" i="1" dirty="0">
                <a:solidFill>
                  <a:srgbClr val="C00000"/>
                </a:solidFill>
              </a:rPr>
              <a:t>, au service d'une réflexion historique et géographique, </a:t>
            </a:r>
            <a:r>
              <a:rPr lang="fr-FR" sz="2400" b="1" i="1" u="sng" dirty="0">
                <a:solidFill>
                  <a:srgbClr val="C00000"/>
                </a:solidFill>
              </a:rPr>
              <a:t>des connaissances fondamentales </a:t>
            </a:r>
            <a:r>
              <a:rPr lang="fr-FR" sz="2000" b="1" i="1" dirty="0">
                <a:solidFill>
                  <a:srgbClr val="C00000"/>
                </a:solidFill>
              </a:rPr>
              <a:t>pour la compréhension du monde et la formation civique et culturelle du citoyen ; </a:t>
            </a:r>
          </a:p>
          <a:p>
            <a:r>
              <a:rPr lang="fr-FR" sz="2000" b="1" i="1" dirty="0">
                <a:solidFill>
                  <a:srgbClr val="C00000"/>
                </a:solidFill>
              </a:rPr>
              <a:t>-     rédiger des </a:t>
            </a:r>
            <a:r>
              <a:rPr lang="fr-FR" sz="2400" b="1" i="1" u="sng" dirty="0">
                <a:solidFill>
                  <a:srgbClr val="C00000"/>
                </a:solidFill>
              </a:rPr>
              <a:t>réponses construites et argumentées</a:t>
            </a:r>
            <a:r>
              <a:rPr lang="fr-FR" sz="2000" b="1" i="1" dirty="0">
                <a:solidFill>
                  <a:srgbClr val="C00000"/>
                </a:solidFill>
              </a:rPr>
              <a:t>, montrant une maîtrise correcte de la langue ; </a:t>
            </a:r>
          </a:p>
          <a:p>
            <a:r>
              <a:rPr lang="fr-FR" sz="2000" b="1" i="1" dirty="0">
                <a:solidFill>
                  <a:srgbClr val="C00000"/>
                </a:solidFill>
              </a:rPr>
              <a:t>-    exploiter, organiser et confronter des informations ; </a:t>
            </a:r>
          </a:p>
          <a:p>
            <a:r>
              <a:rPr lang="fr-FR" sz="2000" b="1" i="1" dirty="0">
                <a:solidFill>
                  <a:srgbClr val="C00000"/>
                </a:solidFill>
              </a:rPr>
              <a:t>-    </a:t>
            </a:r>
            <a:r>
              <a:rPr lang="fr-FR" sz="2400" b="1" i="1" u="sng" dirty="0">
                <a:solidFill>
                  <a:srgbClr val="C00000"/>
                </a:solidFill>
              </a:rPr>
              <a:t>analyser un document </a:t>
            </a:r>
            <a:r>
              <a:rPr lang="fr-FR" sz="2000" b="1" i="1" dirty="0">
                <a:solidFill>
                  <a:srgbClr val="C00000"/>
                </a:solidFill>
              </a:rPr>
              <a:t>de source et de nature diverses ; </a:t>
            </a:r>
          </a:p>
          <a:p>
            <a:r>
              <a:rPr lang="fr-FR" sz="2000" b="1" i="1" dirty="0">
                <a:solidFill>
                  <a:srgbClr val="C00000"/>
                </a:solidFill>
              </a:rPr>
              <a:t>-    comprendre, interpréter et pratiquer différents langages graphiques.</a:t>
            </a:r>
          </a:p>
        </p:txBody>
      </p:sp>
    </p:spTree>
    <p:extLst>
      <p:ext uri="{BB962C8B-B14F-4D97-AF65-F5344CB8AC3E}">
        <p14:creationId xmlns:p14="http://schemas.microsoft.com/office/powerpoint/2010/main" val="373643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60A0CD3-8418-492F-B26F-B722CBF39366}"/>
              </a:ext>
            </a:extLst>
          </p:cNvPr>
          <p:cNvSpPr txBox="1"/>
          <p:nvPr/>
        </p:nvSpPr>
        <p:spPr>
          <a:xfrm>
            <a:off x="758219" y="1571088"/>
            <a:ext cx="8131878" cy="4401205"/>
          </a:xfrm>
          <a:prstGeom prst="rect">
            <a:avLst/>
          </a:prstGeom>
          <a:noFill/>
        </p:spPr>
        <p:txBody>
          <a:bodyPr wrap="square" rtlCol="0">
            <a:spAutoFit/>
          </a:bodyPr>
          <a:lstStyle/>
          <a:p>
            <a:r>
              <a:rPr lang="fr-FR" sz="2000" b="1" i="1" dirty="0">
                <a:solidFill>
                  <a:srgbClr val="C00000"/>
                </a:solidFill>
              </a:rPr>
              <a:t>L’analyse de document(s) en classe de première :</a:t>
            </a:r>
          </a:p>
          <a:p>
            <a:endParaRPr lang="fr-FR" sz="2000" b="1" i="1" dirty="0">
              <a:solidFill>
                <a:srgbClr val="C00000"/>
              </a:solidFill>
            </a:endParaRPr>
          </a:p>
          <a:p>
            <a:r>
              <a:rPr lang="fr-FR" sz="2000" b="1" i="1" dirty="0">
                <a:solidFill>
                  <a:srgbClr val="C00000"/>
                </a:solidFill>
              </a:rPr>
              <a:t>L’analyse de document(s) est accompagnée d’une consigne suggérant une problématique et des éléments de construction de l’analyse. Le ou les document(s), en histoire comme en géographie, comporte(nt) un titre et, si nécessaire, un nombre limité de notes explicatives.</a:t>
            </a:r>
          </a:p>
          <a:p>
            <a:endParaRPr lang="fr-FR" sz="2000" b="1" i="1" dirty="0">
              <a:solidFill>
                <a:srgbClr val="C00000"/>
              </a:solidFill>
            </a:endParaRPr>
          </a:p>
          <a:p>
            <a:endParaRPr lang="fr-FR" sz="2000" b="1" i="1" dirty="0">
              <a:solidFill>
                <a:srgbClr val="C00000"/>
              </a:solidFill>
            </a:endParaRPr>
          </a:p>
          <a:p>
            <a:r>
              <a:rPr lang="fr-FR" sz="2000" b="1" i="1" dirty="0">
                <a:solidFill>
                  <a:srgbClr val="C00000"/>
                </a:solidFill>
              </a:rPr>
              <a:t>L’analyse de document(s) en classe de terminale: </a:t>
            </a:r>
          </a:p>
          <a:p>
            <a:endParaRPr lang="fr-FR" sz="2000" b="1" i="1" dirty="0">
              <a:solidFill>
                <a:srgbClr val="C00000"/>
              </a:solidFill>
            </a:endParaRPr>
          </a:p>
          <a:p>
            <a:r>
              <a:rPr lang="fr-FR" sz="2000" b="1" i="1" dirty="0">
                <a:solidFill>
                  <a:srgbClr val="C00000"/>
                </a:solidFill>
              </a:rPr>
              <a:t>L’analyse de document(s) est accompagnée d’une consigne suggérant une problématique. Le ou les document(s), en histoire comme en géographie, comporte(nt) un titre et, si nécessaire, un nombre limité de notes explicatives.</a:t>
            </a:r>
          </a:p>
        </p:txBody>
      </p:sp>
      <p:sp>
        <p:nvSpPr>
          <p:cNvPr id="3" name="Rectangle 2">
            <a:extLst>
              <a:ext uri="{FF2B5EF4-FFF2-40B4-BE49-F238E27FC236}">
                <a16:creationId xmlns:a16="http://schemas.microsoft.com/office/drawing/2014/main" id="{A787A211-886A-4FEC-872B-D9AA09A22252}"/>
              </a:ext>
            </a:extLst>
          </p:cNvPr>
          <p:cNvSpPr/>
          <p:nvPr/>
        </p:nvSpPr>
        <p:spPr>
          <a:xfrm>
            <a:off x="758219" y="257665"/>
            <a:ext cx="7627562" cy="92225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2"/>
                </a:solidFill>
              </a:rPr>
              <a:t>Suite des textes du 18 avril 2019</a:t>
            </a:r>
          </a:p>
          <a:p>
            <a:pPr algn="ctr"/>
            <a:r>
              <a:rPr lang="fr-FR" sz="2800" b="1" dirty="0">
                <a:solidFill>
                  <a:schemeClr val="accent2"/>
                </a:solidFill>
              </a:rPr>
              <a:t>(voie générale):</a:t>
            </a:r>
          </a:p>
        </p:txBody>
      </p:sp>
    </p:spTree>
    <p:extLst>
      <p:ext uri="{BB962C8B-B14F-4D97-AF65-F5344CB8AC3E}">
        <p14:creationId xmlns:p14="http://schemas.microsoft.com/office/powerpoint/2010/main" val="333696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2626B49E-8393-4F70-837D-A37E1A46D4E6}"/>
              </a:ext>
            </a:extLst>
          </p:cNvPr>
          <p:cNvGraphicFramePr/>
          <p:nvPr>
            <p:extLst>
              <p:ext uri="{D42A27DB-BD31-4B8C-83A1-F6EECF244321}">
                <p14:modId xmlns:p14="http://schemas.microsoft.com/office/powerpoint/2010/main" val="1984961937"/>
              </p:ext>
            </p:extLst>
          </p:nvPr>
        </p:nvGraphicFramePr>
        <p:xfrm>
          <a:off x="838200" y="317500"/>
          <a:ext cx="6946900" cy="622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14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E60A0CD3-8418-492F-B26F-B722CBF39366}"/>
              </a:ext>
            </a:extLst>
          </p:cNvPr>
          <p:cNvSpPr txBox="1"/>
          <p:nvPr/>
        </p:nvSpPr>
        <p:spPr>
          <a:xfrm>
            <a:off x="506061" y="3129431"/>
            <a:ext cx="8131878" cy="1323439"/>
          </a:xfrm>
          <a:prstGeom prst="rect">
            <a:avLst/>
          </a:prstGeom>
          <a:noFill/>
        </p:spPr>
        <p:txBody>
          <a:bodyPr wrap="square" rtlCol="0">
            <a:spAutoFit/>
          </a:bodyPr>
          <a:lstStyle/>
          <a:p>
            <a:r>
              <a:rPr lang="fr-FR" sz="2000" b="1" dirty="0">
                <a:solidFill>
                  <a:srgbClr val="C00000"/>
                </a:solidFill>
              </a:rPr>
              <a:t>Le sujet d’étude de document proposé sur </a:t>
            </a:r>
            <a:r>
              <a:rPr lang="fr-FR" sz="2000" b="1" i="1" dirty="0">
                <a:solidFill>
                  <a:srgbClr val="C00000"/>
                </a:solidFill>
              </a:rPr>
              <a:t>La liberté guidant le peuple</a:t>
            </a:r>
            <a:r>
              <a:rPr lang="fr-FR" sz="2000" b="1" dirty="0">
                <a:solidFill>
                  <a:srgbClr val="C00000"/>
                </a:solidFill>
              </a:rPr>
              <a:t> de E. Delacroix spécifie clairement: </a:t>
            </a:r>
          </a:p>
          <a:p>
            <a:r>
              <a:rPr lang="fr-FR" sz="2000" b="1" i="1" dirty="0">
                <a:solidFill>
                  <a:srgbClr val="C00000"/>
                </a:solidFill>
              </a:rPr>
              <a:t>« L’analyse du document constitue le cœur de votre travail, mais nécessite pour être menée la mobilisation de vos connaissances. »</a:t>
            </a:r>
          </a:p>
        </p:txBody>
      </p:sp>
      <p:sp>
        <p:nvSpPr>
          <p:cNvPr id="3" name="Rectangle 2">
            <a:extLst>
              <a:ext uri="{FF2B5EF4-FFF2-40B4-BE49-F238E27FC236}">
                <a16:creationId xmlns:a16="http://schemas.microsoft.com/office/drawing/2014/main" id="{A787A211-886A-4FEC-872B-D9AA09A22252}"/>
              </a:ext>
            </a:extLst>
          </p:cNvPr>
          <p:cNvSpPr/>
          <p:nvPr/>
        </p:nvSpPr>
        <p:spPr>
          <a:xfrm>
            <a:off x="758219" y="257664"/>
            <a:ext cx="7627562" cy="240182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2"/>
                </a:solidFill>
              </a:rPr>
              <a:t>Le contenu du B.O. est complété par la publication de « sujets 0 » (juin 2019)</a:t>
            </a:r>
          </a:p>
          <a:p>
            <a:pPr algn="ctr"/>
            <a:endParaRPr lang="fr-FR" sz="2800" b="1" dirty="0">
              <a:solidFill>
                <a:schemeClr val="accent2"/>
              </a:solidFill>
            </a:endParaRPr>
          </a:p>
          <a:p>
            <a:pPr algn="ctr"/>
            <a:r>
              <a:rPr lang="fr-FR" i="1" dirty="0">
                <a:hlinkClick r:id="rId3"/>
              </a:rPr>
              <a:t>https://cache.media.eduscol.education.fr/file/Annales_zero_BAC_2021_1e/87/1/S0BAC21-1e-COM-HG-Voie_generale_1133871.pdf</a:t>
            </a:r>
            <a:r>
              <a:rPr lang="fr-FR" i="1" dirty="0"/>
              <a:t> </a:t>
            </a:r>
            <a:endParaRPr lang="fr-FR" b="1" i="1" dirty="0">
              <a:solidFill>
                <a:schemeClr val="accent2"/>
              </a:solidFill>
            </a:endParaRPr>
          </a:p>
        </p:txBody>
      </p:sp>
    </p:spTree>
    <p:extLst>
      <p:ext uri="{BB962C8B-B14F-4D97-AF65-F5344CB8AC3E}">
        <p14:creationId xmlns:p14="http://schemas.microsoft.com/office/powerpoint/2010/main" val="1662618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8FCED4-93EC-41FE-8BC9-B7EE254A9E89}"/>
              </a:ext>
            </a:extLst>
          </p:cNvPr>
          <p:cNvSpPr/>
          <p:nvPr/>
        </p:nvSpPr>
        <p:spPr>
          <a:xfrm>
            <a:off x="540505" y="333828"/>
            <a:ext cx="8001152" cy="602342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accent2"/>
                </a:solidFill>
              </a:rPr>
              <a:t>Ces textes ouvrent sur des pratiques larges d’analyse mais dans lesquelles on devra retrouver les deux grands ensembles de capacités mis en œuvre durant la scolarité du lycée:</a:t>
            </a:r>
          </a:p>
          <a:p>
            <a:pPr marL="457200" indent="-457200">
              <a:buFontTx/>
              <a:buChar char="-"/>
            </a:pPr>
            <a:r>
              <a:rPr lang="fr-FR" sz="2000" b="1" dirty="0">
                <a:solidFill>
                  <a:schemeClr val="accent2"/>
                </a:solidFill>
              </a:rPr>
              <a:t>celles nécessaires pour exploiter un document (sélection, classement, hiérarchisation…);</a:t>
            </a:r>
          </a:p>
          <a:p>
            <a:pPr marL="457200" indent="-457200">
              <a:buFontTx/>
              <a:buChar char="-"/>
            </a:pPr>
            <a:r>
              <a:rPr lang="fr-FR" sz="2000" b="1" dirty="0">
                <a:solidFill>
                  <a:schemeClr val="accent2"/>
                </a:solidFill>
              </a:rPr>
              <a:t>celles nécessaires pour expliquer un document à savoir la mise en relation avec des connaissances du cours (notions, </a:t>
            </a:r>
            <a:r>
              <a:rPr lang="fr-FR" sz="2000" b="1" dirty="0" err="1">
                <a:solidFill>
                  <a:schemeClr val="accent2"/>
                </a:solidFill>
              </a:rPr>
              <a:t>idées,acteurs</a:t>
            </a:r>
            <a:r>
              <a:rPr lang="fr-FR" sz="2000" b="1" dirty="0">
                <a:solidFill>
                  <a:schemeClr val="accent2"/>
                </a:solidFill>
              </a:rPr>
              <a:t>, faits, vocabulaire...).</a:t>
            </a:r>
          </a:p>
          <a:p>
            <a:r>
              <a:rPr lang="fr-FR" sz="2000" b="1" dirty="0">
                <a:solidFill>
                  <a:schemeClr val="accent2"/>
                </a:solidFill>
              </a:rPr>
              <a:t>Le tout en cohérence avec la problématique posée par le sujet. </a:t>
            </a:r>
          </a:p>
          <a:p>
            <a:endParaRPr lang="fr-FR" sz="2000" b="1" dirty="0">
              <a:solidFill>
                <a:schemeClr val="accent2"/>
              </a:solidFill>
            </a:endParaRPr>
          </a:p>
          <a:p>
            <a:r>
              <a:rPr lang="fr-FR" sz="2000" b="1" dirty="0">
                <a:solidFill>
                  <a:schemeClr val="accent2"/>
                </a:solidFill>
              </a:rPr>
              <a:t>Le travail est davantage guidé en classe de première pour fournir aux élèves des pistes pour organiser/construire leur production écrite: thèmes à aborder, attention portée à la nature, l’auteur ou un élément signifiant du contenu du document, piste de plan…</a:t>
            </a:r>
          </a:p>
          <a:p>
            <a:endParaRPr lang="fr-FR" sz="2000" b="1" dirty="0">
              <a:solidFill>
                <a:schemeClr val="accent2"/>
              </a:solidFill>
            </a:endParaRPr>
          </a:p>
          <a:p>
            <a:r>
              <a:rPr lang="fr-FR" sz="2000" b="1" dirty="0">
                <a:solidFill>
                  <a:schemeClr val="accent2"/>
                </a:solidFill>
              </a:rPr>
              <a:t>On retrouvera sans doute dans les copies les travers des épreuves du bac précédent: seule paraphrase du document (qui est une étape utile si le document est bien appréhendé mais inaboutie), document pris comme prétexte, document recopié par bribes et mal compris…</a:t>
            </a:r>
          </a:p>
        </p:txBody>
      </p:sp>
    </p:spTree>
    <p:extLst>
      <p:ext uri="{BB962C8B-B14F-4D97-AF65-F5344CB8AC3E}">
        <p14:creationId xmlns:p14="http://schemas.microsoft.com/office/powerpoint/2010/main" val="284587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E3BEC0-DDAD-4B99-912E-AB9106BA91AF}"/>
              </a:ext>
            </a:extLst>
          </p:cNvPr>
          <p:cNvSpPr/>
          <p:nvPr/>
        </p:nvSpPr>
        <p:spPr>
          <a:xfrm>
            <a:off x="685800" y="500741"/>
            <a:ext cx="7772400" cy="50146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solidFill>
              </a:rPr>
              <a:t>Quels critères d’évaluation sur lesquels s’entendre, par exemple au sein d’une équipe de professeurs d’un lycée?</a:t>
            </a:r>
          </a:p>
          <a:p>
            <a:pPr algn="ctr"/>
            <a:endParaRPr lang="fr-FR" sz="2000" b="1" dirty="0">
              <a:solidFill>
                <a:schemeClr val="accent2"/>
              </a:solidFill>
            </a:endParaRPr>
          </a:p>
          <a:p>
            <a:pPr algn="ctr"/>
            <a:r>
              <a:rPr lang="fr-FR" sz="2000" b="1" dirty="0">
                <a:solidFill>
                  <a:schemeClr val="accent2"/>
                </a:solidFill>
              </a:rPr>
              <a:t>L’évaluation des épreuves communes du bac se fait désormais en 3 sessions (2 en première et 1 en terminale), par croisement de copies entre collègues avec des sujets tirés d’une banque nationale.</a:t>
            </a:r>
          </a:p>
          <a:p>
            <a:pPr algn="ctr"/>
            <a:endParaRPr lang="fr-FR" sz="2000" b="1" dirty="0">
              <a:solidFill>
                <a:schemeClr val="accent2"/>
              </a:solidFill>
            </a:endParaRPr>
          </a:p>
          <a:p>
            <a:pPr algn="ctr"/>
            <a:r>
              <a:rPr lang="fr-FR" sz="2000" b="1" dirty="0">
                <a:solidFill>
                  <a:schemeClr val="accent2"/>
                </a:solidFill>
              </a:rPr>
              <a:t>La nouveauté principale réside dans le fait qu’Il s’agit d’une évaluation certificative mais au cours d’un apprentissage qui se déroule sur 3 ans (ou 2ans et demi à la rigueur).</a:t>
            </a:r>
          </a:p>
          <a:p>
            <a:pPr algn="ctr"/>
            <a:endParaRPr lang="fr-FR" sz="2000" b="1" dirty="0">
              <a:solidFill>
                <a:schemeClr val="accent2"/>
              </a:solidFill>
            </a:endParaRPr>
          </a:p>
          <a:p>
            <a:pPr algn="ctr"/>
            <a:r>
              <a:rPr lang="fr-FR" sz="2000" b="1" dirty="0">
                <a:solidFill>
                  <a:schemeClr val="accent2"/>
                </a:solidFill>
              </a:rPr>
              <a:t>La </a:t>
            </a:r>
            <a:r>
              <a:rPr lang="fr-FR" sz="2000" b="1" u="sng" dirty="0">
                <a:solidFill>
                  <a:schemeClr val="accent2"/>
                </a:solidFill>
              </a:rPr>
              <a:t>concertation est nécessaire </a:t>
            </a:r>
            <a:r>
              <a:rPr lang="fr-FR" sz="2000" b="1" dirty="0">
                <a:solidFill>
                  <a:schemeClr val="accent2"/>
                </a:solidFill>
              </a:rPr>
              <a:t>pour définir dans les équipes les étapes de cet apprentissage attendues pour chaque session. En première, par exemple, il faut s’entendre sur </a:t>
            </a:r>
            <a:r>
              <a:rPr lang="fr-FR" sz="2000" b="1" u="sng" dirty="0">
                <a:solidFill>
                  <a:schemeClr val="accent2"/>
                </a:solidFill>
              </a:rPr>
              <a:t>les savoir-faire et les capacités évaluées dès la première session de janvier.</a:t>
            </a:r>
            <a:endParaRPr lang="fr-FR" sz="2000" b="1" dirty="0">
              <a:solidFill>
                <a:schemeClr val="accent2"/>
              </a:solidFill>
            </a:endParaRPr>
          </a:p>
        </p:txBody>
      </p:sp>
    </p:spTree>
    <p:extLst>
      <p:ext uri="{BB962C8B-B14F-4D97-AF65-F5344CB8AC3E}">
        <p14:creationId xmlns:p14="http://schemas.microsoft.com/office/powerpoint/2010/main" val="294029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E3BEC0-DDAD-4B99-912E-AB9106BA91AF}"/>
              </a:ext>
            </a:extLst>
          </p:cNvPr>
          <p:cNvSpPr/>
          <p:nvPr/>
        </p:nvSpPr>
        <p:spPr>
          <a:xfrm>
            <a:off x="685800" y="563356"/>
            <a:ext cx="7772400" cy="259350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2"/>
                </a:solidFill>
              </a:rPr>
              <a:t>Autre enjeu évident de la concertation: </a:t>
            </a:r>
          </a:p>
          <a:p>
            <a:pPr algn="ctr"/>
            <a:endParaRPr lang="fr-FR" sz="2400" b="1" dirty="0">
              <a:solidFill>
                <a:schemeClr val="accent2"/>
              </a:solidFill>
            </a:endParaRPr>
          </a:p>
          <a:p>
            <a:pPr marL="457200" indent="-457200">
              <a:buFontTx/>
              <a:buChar char="-"/>
            </a:pPr>
            <a:r>
              <a:rPr lang="fr-FR" sz="2000" b="1" dirty="0">
                <a:solidFill>
                  <a:schemeClr val="accent2"/>
                </a:solidFill>
              </a:rPr>
              <a:t>favoriser la continuité des apprentissages des élèves d’une année sur l’autre, d’un professeur à l’autre;</a:t>
            </a:r>
          </a:p>
          <a:p>
            <a:pPr marL="457200" indent="-457200">
              <a:buFontTx/>
              <a:buChar char="-"/>
            </a:pPr>
            <a:r>
              <a:rPr lang="fr-FR" sz="2000" b="1" dirty="0">
                <a:solidFill>
                  <a:schemeClr val="accent2"/>
                </a:solidFill>
              </a:rPr>
              <a:t>intérêt pour la cohérence de la discipline auprès des élèves quand ils perçoivent cette continuité;</a:t>
            </a:r>
          </a:p>
          <a:p>
            <a:pPr marL="457200" indent="-457200">
              <a:buFontTx/>
              <a:buChar char="-"/>
            </a:pPr>
            <a:r>
              <a:rPr lang="fr-FR" sz="2000" b="1" dirty="0">
                <a:solidFill>
                  <a:schemeClr val="accent2"/>
                </a:solidFill>
              </a:rPr>
              <a:t>mutualisation des exercices, des évaluations, des corrections…</a:t>
            </a:r>
          </a:p>
        </p:txBody>
      </p:sp>
    </p:spTree>
    <p:extLst>
      <p:ext uri="{BB962C8B-B14F-4D97-AF65-F5344CB8AC3E}">
        <p14:creationId xmlns:p14="http://schemas.microsoft.com/office/powerpoint/2010/main" val="224536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E3BEC0-DDAD-4B99-912E-AB9106BA91AF}"/>
              </a:ext>
            </a:extLst>
          </p:cNvPr>
          <p:cNvSpPr/>
          <p:nvPr/>
        </p:nvSpPr>
        <p:spPr>
          <a:xfrm>
            <a:off x="1213604" y="469012"/>
            <a:ext cx="6716791" cy="198172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solidFill>
              </a:rPr>
              <a:t>Quels attendus pour un exercice d’explication/analyse de document </a:t>
            </a:r>
          </a:p>
          <a:p>
            <a:pPr algn="ctr"/>
            <a:r>
              <a:rPr lang="fr-FR" sz="2800" b="1" u="sng" dirty="0">
                <a:solidFill>
                  <a:schemeClr val="accent1"/>
                </a:solidFill>
              </a:rPr>
              <a:t>en fin d’études secondaires</a:t>
            </a:r>
            <a:r>
              <a:rPr lang="fr-FR" sz="2800" b="1" dirty="0">
                <a:solidFill>
                  <a:schemeClr val="accent1"/>
                </a:solidFill>
              </a:rPr>
              <a:t> ?</a:t>
            </a:r>
          </a:p>
        </p:txBody>
      </p:sp>
    </p:spTree>
    <p:extLst>
      <p:ext uri="{BB962C8B-B14F-4D97-AF65-F5344CB8AC3E}">
        <p14:creationId xmlns:p14="http://schemas.microsoft.com/office/powerpoint/2010/main" val="373963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3D12CE04-3647-48CB-A3CB-7F38EB228A47}"/>
              </a:ext>
            </a:extLst>
          </p:cNvPr>
          <p:cNvGraphicFramePr/>
          <p:nvPr>
            <p:extLst>
              <p:ext uri="{D42A27DB-BD31-4B8C-83A1-F6EECF244321}">
                <p14:modId xmlns:p14="http://schemas.microsoft.com/office/powerpoint/2010/main" val="3793019248"/>
              </p:ext>
            </p:extLst>
          </p:nvPr>
        </p:nvGraphicFramePr>
        <p:xfrm>
          <a:off x="204937" y="299720"/>
          <a:ext cx="8734126" cy="655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D7F0C98-FB0B-41B9-920D-6FD5B5C3F5D5}"/>
              </a:ext>
            </a:extLst>
          </p:cNvPr>
          <p:cNvSpPr/>
          <p:nvPr/>
        </p:nvSpPr>
        <p:spPr>
          <a:xfrm rot="1481698">
            <a:off x="6430969" y="384380"/>
            <a:ext cx="2879287"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ATTENDUS POSSIBLES:</a:t>
            </a:r>
          </a:p>
        </p:txBody>
      </p:sp>
    </p:spTree>
    <p:extLst>
      <p:ext uri="{BB962C8B-B14F-4D97-AF65-F5344CB8AC3E}">
        <p14:creationId xmlns:p14="http://schemas.microsoft.com/office/powerpoint/2010/main" val="99691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3D12CE04-3647-48CB-A3CB-7F38EB228A47}"/>
              </a:ext>
            </a:extLst>
          </p:cNvPr>
          <p:cNvGraphicFramePr/>
          <p:nvPr>
            <p:extLst>
              <p:ext uri="{D42A27DB-BD31-4B8C-83A1-F6EECF244321}">
                <p14:modId xmlns:p14="http://schemas.microsoft.com/office/powerpoint/2010/main" val="2160883489"/>
              </p:ext>
            </p:extLst>
          </p:nvPr>
        </p:nvGraphicFramePr>
        <p:xfrm>
          <a:off x="204937" y="299720"/>
          <a:ext cx="8734126" cy="655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5A2D628-CC95-4D9D-BAC3-BDDA738DE7A7}"/>
              </a:ext>
            </a:extLst>
          </p:cNvPr>
          <p:cNvSpPr/>
          <p:nvPr/>
        </p:nvSpPr>
        <p:spPr>
          <a:xfrm rot="1481698">
            <a:off x="6430969" y="384380"/>
            <a:ext cx="2879287"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ATTENDUS POSSIBLES:</a:t>
            </a:r>
          </a:p>
        </p:txBody>
      </p:sp>
    </p:spTree>
    <p:extLst>
      <p:ext uri="{BB962C8B-B14F-4D97-AF65-F5344CB8AC3E}">
        <p14:creationId xmlns:p14="http://schemas.microsoft.com/office/powerpoint/2010/main" val="3310338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3A358E0-AA12-4B22-92CA-4A7A88753103}"/>
              </a:ext>
            </a:extLst>
          </p:cNvPr>
          <p:cNvSpPr/>
          <p:nvPr/>
        </p:nvSpPr>
        <p:spPr>
          <a:xfrm>
            <a:off x="176634" y="705974"/>
            <a:ext cx="3829791"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defTabSz="1066800">
              <a:lnSpc>
                <a:spcPct val="90000"/>
              </a:lnSpc>
              <a:spcBef>
                <a:spcPct val="0"/>
              </a:spcBef>
              <a:spcAft>
                <a:spcPct val="35000"/>
              </a:spcAft>
            </a:pPr>
            <a:r>
              <a:rPr lang="fr-FR" sz="2400" b="1" dirty="0"/>
              <a:t>Au cœur de cet exercice le plus complexe est bien la </a:t>
            </a:r>
            <a:r>
              <a:rPr lang="fr-FR" sz="2400" b="1" u="sng" dirty="0"/>
              <a:t>mise en relation </a:t>
            </a:r>
            <a:r>
              <a:rPr lang="fr-FR" sz="2400" b="1" dirty="0"/>
              <a:t>entre:</a:t>
            </a:r>
          </a:p>
        </p:txBody>
      </p:sp>
      <p:sp>
        <p:nvSpPr>
          <p:cNvPr id="10" name="Ellipse 9">
            <a:extLst>
              <a:ext uri="{FF2B5EF4-FFF2-40B4-BE49-F238E27FC236}">
                <a16:creationId xmlns:a16="http://schemas.microsoft.com/office/drawing/2014/main" id="{8C348526-16F4-4895-9699-D493F43AC564}"/>
              </a:ext>
            </a:extLst>
          </p:cNvPr>
          <p:cNvSpPr/>
          <p:nvPr/>
        </p:nvSpPr>
        <p:spPr>
          <a:xfrm>
            <a:off x="5633836" y="1821233"/>
            <a:ext cx="2839009" cy="1981725"/>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Les savoirs</a:t>
            </a:r>
            <a:r>
              <a:rPr kumimoji="0" lang="fr-FR" sz="2400" b="1" i="0" u="none" strike="noStrike" kern="1200" cap="none" spc="0" normalizeH="0" noProof="0" dirty="0">
                <a:ln>
                  <a:noFill/>
                </a:ln>
                <a:solidFill>
                  <a:srgbClr val="4472C4"/>
                </a:solidFill>
                <a:effectLst/>
                <a:uLnTx/>
                <a:uFillTx/>
                <a:latin typeface="Calibri" panose="020F0502020204030204"/>
                <a:ea typeface="+mn-ea"/>
                <a:cs typeface="+mn-cs"/>
              </a:rPr>
              <a:t> / connaissances  issus du</a:t>
            </a: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 cours</a:t>
            </a:r>
          </a:p>
        </p:txBody>
      </p:sp>
      <p:cxnSp>
        <p:nvCxnSpPr>
          <p:cNvPr id="11" name="Connecteur droit avec flèche 10">
            <a:extLst>
              <a:ext uri="{FF2B5EF4-FFF2-40B4-BE49-F238E27FC236}">
                <a16:creationId xmlns:a16="http://schemas.microsoft.com/office/drawing/2014/main" id="{DE182347-53E3-4896-816B-01EAE25E6B5F}"/>
              </a:ext>
            </a:extLst>
          </p:cNvPr>
          <p:cNvCxnSpPr>
            <a:cxnSpLocks/>
            <a:stCxn id="4" idx="5"/>
            <a:endCxn id="10" idx="2"/>
          </p:cNvCxnSpPr>
          <p:nvPr/>
        </p:nvCxnSpPr>
        <p:spPr>
          <a:xfrm>
            <a:off x="3445565" y="2677735"/>
            <a:ext cx="2188271" cy="13436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24DB8128-D3CB-407A-93A5-4F6E69FC1996}"/>
              </a:ext>
            </a:extLst>
          </p:cNvPr>
          <p:cNvCxnSpPr>
            <a:cxnSpLocks/>
            <a:stCxn id="4" idx="7"/>
            <a:endCxn id="20" idx="2"/>
          </p:cNvCxnSpPr>
          <p:nvPr/>
        </p:nvCxnSpPr>
        <p:spPr>
          <a:xfrm flipV="1">
            <a:off x="3445565" y="876629"/>
            <a:ext cx="2188272" cy="16764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0" name="Ellipse 19">
            <a:extLst>
              <a:ext uri="{FF2B5EF4-FFF2-40B4-BE49-F238E27FC236}">
                <a16:creationId xmlns:a16="http://schemas.microsoft.com/office/drawing/2014/main" id="{9FCD3620-9DDA-4934-9305-802C7F98FEC1}"/>
              </a:ext>
            </a:extLst>
          </p:cNvPr>
          <p:cNvSpPr/>
          <p:nvPr/>
        </p:nvSpPr>
        <p:spPr>
          <a:xfrm>
            <a:off x="5633837" y="32850"/>
            <a:ext cx="2839009" cy="1687557"/>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Les informations</a:t>
            </a:r>
            <a:r>
              <a:rPr kumimoji="0" lang="fr-FR" sz="2400" b="1" i="0" u="none" strike="noStrike" kern="1200" cap="none" spc="0" normalizeH="0" noProof="0" dirty="0">
                <a:ln>
                  <a:noFill/>
                </a:ln>
                <a:solidFill>
                  <a:srgbClr val="4472C4"/>
                </a:solidFill>
                <a:effectLst/>
                <a:uLnTx/>
                <a:uFillTx/>
                <a:latin typeface="Calibri" panose="020F0502020204030204"/>
                <a:ea typeface="+mn-ea"/>
                <a:cs typeface="+mn-cs"/>
              </a:rPr>
              <a:t> du document</a:t>
            </a:r>
            <a:endPar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AA00BF1A-F9EE-49C7-9C57-8248FBC9598D}"/>
              </a:ext>
            </a:extLst>
          </p:cNvPr>
          <p:cNvSpPr/>
          <p:nvPr/>
        </p:nvSpPr>
        <p:spPr>
          <a:xfrm>
            <a:off x="2017486" y="4045905"/>
            <a:ext cx="4542971"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4472C4"/>
                </a:solidFill>
                <a:effectLst/>
                <a:uLnTx/>
                <a:uFillTx/>
                <a:latin typeface="Calibri" panose="020F0502020204030204"/>
                <a:ea typeface="+mn-ea"/>
                <a:cs typeface="+mn-cs"/>
              </a:rPr>
              <a:t>→ Une </a:t>
            </a:r>
            <a:r>
              <a:rPr kumimoji="0" lang="fr-FR" sz="2800" b="1" i="0" u="none" strike="noStrike" kern="1200" cap="none" spc="0" normalizeH="0" baseline="0" noProof="0" dirty="0" err="1">
                <a:ln>
                  <a:noFill/>
                </a:ln>
                <a:solidFill>
                  <a:srgbClr val="4472C4"/>
                </a:solidFill>
                <a:effectLst/>
                <a:uLnTx/>
                <a:uFillTx/>
                <a:latin typeface="Calibri" panose="020F0502020204030204"/>
                <a:ea typeface="+mn-ea"/>
                <a:cs typeface="+mn-cs"/>
              </a:rPr>
              <a:t>comp</a:t>
            </a:r>
            <a:r>
              <a:rPr lang="fr-FR" sz="2800" b="1" dirty="0" err="1">
                <a:solidFill>
                  <a:srgbClr val="4472C4"/>
                </a:solidFill>
                <a:latin typeface="Calibri" panose="020F0502020204030204"/>
              </a:rPr>
              <a:t>étence</a:t>
            </a:r>
            <a:r>
              <a:rPr lang="fr-FR" sz="2800" b="1" dirty="0">
                <a:solidFill>
                  <a:srgbClr val="4472C4"/>
                </a:solidFill>
                <a:latin typeface="Calibri" panose="020F0502020204030204"/>
              </a:rPr>
              <a:t>  qui exige un apprentissage  sur la durée du lycée</a:t>
            </a:r>
            <a:endParaRPr kumimoji="0" lang="fr-FR" sz="28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895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3A358E0-AA12-4B22-92CA-4A7A88753103}"/>
              </a:ext>
            </a:extLst>
          </p:cNvPr>
          <p:cNvSpPr/>
          <p:nvPr/>
        </p:nvSpPr>
        <p:spPr>
          <a:xfrm>
            <a:off x="121476" y="114195"/>
            <a:ext cx="4520888" cy="2538175"/>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defTabSz="1066800">
              <a:lnSpc>
                <a:spcPct val="90000"/>
              </a:lnSpc>
              <a:spcBef>
                <a:spcPct val="0"/>
              </a:spcBef>
              <a:spcAft>
                <a:spcPct val="35000"/>
              </a:spcAft>
            </a:pPr>
            <a:r>
              <a:rPr lang="fr-FR" sz="2400" b="1" dirty="0"/>
              <a:t>Une contrainte « extérieure » : nos élèves sont confrontés à des usages différents des documents dans d’autres disciplines</a:t>
            </a:r>
          </a:p>
        </p:txBody>
      </p:sp>
      <p:sp>
        <p:nvSpPr>
          <p:cNvPr id="10" name="Ellipse 9">
            <a:extLst>
              <a:ext uri="{FF2B5EF4-FFF2-40B4-BE49-F238E27FC236}">
                <a16:creationId xmlns:a16="http://schemas.microsoft.com/office/drawing/2014/main" id="{8C348526-16F4-4895-9699-D493F43AC564}"/>
              </a:ext>
            </a:extLst>
          </p:cNvPr>
          <p:cNvSpPr/>
          <p:nvPr/>
        </p:nvSpPr>
        <p:spPr>
          <a:xfrm>
            <a:off x="5746658" y="1898207"/>
            <a:ext cx="3333530" cy="4604967"/>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Document </a:t>
            </a:r>
            <a:r>
              <a:rPr lang="fr-FR" sz="2400" b="1" dirty="0">
                <a:solidFill>
                  <a:srgbClr val="4472C4"/>
                </a:solidFill>
                <a:latin typeface="Calibri" panose="020F0502020204030204"/>
              </a:rPr>
              <a:t>énoncé, situation et données y sont fournies: elles font l’objet d’un prélèvement ou  d’une interprétation ou exploitation: physique, SVT</a:t>
            </a:r>
            <a:endPar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cxnSp>
        <p:nvCxnSpPr>
          <p:cNvPr id="11" name="Connecteur droit avec flèche 10">
            <a:extLst>
              <a:ext uri="{FF2B5EF4-FFF2-40B4-BE49-F238E27FC236}">
                <a16:creationId xmlns:a16="http://schemas.microsoft.com/office/drawing/2014/main" id="{DE182347-53E3-4896-816B-01EAE25E6B5F}"/>
              </a:ext>
            </a:extLst>
          </p:cNvPr>
          <p:cNvCxnSpPr>
            <a:cxnSpLocks/>
            <a:stCxn id="4" idx="6"/>
            <a:endCxn id="10" idx="1"/>
          </p:cNvCxnSpPr>
          <p:nvPr/>
        </p:nvCxnSpPr>
        <p:spPr>
          <a:xfrm>
            <a:off x="4642364" y="1383283"/>
            <a:ext cx="1592478" cy="11893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24DB8128-D3CB-407A-93A5-4F6E69FC1996}"/>
              </a:ext>
            </a:extLst>
          </p:cNvPr>
          <p:cNvCxnSpPr>
            <a:cxnSpLocks/>
            <a:stCxn id="4" idx="7"/>
            <a:endCxn id="20" idx="1"/>
          </p:cNvCxnSpPr>
          <p:nvPr/>
        </p:nvCxnSpPr>
        <p:spPr>
          <a:xfrm flipV="1">
            <a:off x="3980295" y="279987"/>
            <a:ext cx="2069305" cy="20591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0" name="Ellipse 19">
            <a:extLst>
              <a:ext uri="{FF2B5EF4-FFF2-40B4-BE49-F238E27FC236}">
                <a16:creationId xmlns:a16="http://schemas.microsoft.com/office/drawing/2014/main" id="{9FCD3620-9DDA-4934-9305-802C7F98FEC1}"/>
              </a:ext>
            </a:extLst>
          </p:cNvPr>
          <p:cNvSpPr/>
          <p:nvPr/>
        </p:nvSpPr>
        <p:spPr>
          <a:xfrm>
            <a:off x="5633837" y="32850"/>
            <a:ext cx="2839009" cy="1687557"/>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noProof="0" dirty="0">
                <a:ln>
                  <a:noFill/>
                </a:ln>
                <a:solidFill>
                  <a:srgbClr val="4472C4"/>
                </a:solidFill>
                <a:effectLst/>
                <a:uLnTx/>
                <a:uFillTx/>
                <a:latin typeface="Calibri" panose="020F0502020204030204"/>
                <a:ea typeface="+mn-ea"/>
                <a:cs typeface="+mn-cs"/>
              </a:rPr>
              <a:t>Document prétexte (maths, physique…)</a:t>
            </a:r>
            <a:endPar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AA00BF1A-F9EE-49C7-9C57-8248FBC9598D}"/>
              </a:ext>
            </a:extLst>
          </p:cNvPr>
          <p:cNvSpPr/>
          <p:nvPr/>
        </p:nvSpPr>
        <p:spPr>
          <a:xfrm>
            <a:off x="63500" y="4414432"/>
            <a:ext cx="3096506"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Document pour un commentaire littéraire ou philosophique</a:t>
            </a:r>
          </a:p>
        </p:txBody>
      </p:sp>
      <p:cxnSp>
        <p:nvCxnSpPr>
          <p:cNvPr id="13" name="Connecteur droit avec flèche 12">
            <a:extLst>
              <a:ext uri="{FF2B5EF4-FFF2-40B4-BE49-F238E27FC236}">
                <a16:creationId xmlns:a16="http://schemas.microsoft.com/office/drawing/2014/main" id="{6826BCD2-C127-4E41-A0C7-E270592E3AC7}"/>
              </a:ext>
            </a:extLst>
          </p:cNvPr>
          <p:cNvCxnSpPr>
            <a:cxnSpLocks/>
            <a:stCxn id="4" idx="4"/>
            <a:endCxn id="9" idx="0"/>
          </p:cNvCxnSpPr>
          <p:nvPr/>
        </p:nvCxnSpPr>
        <p:spPr>
          <a:xfrm flipH="1">
            <a:off x="1611753" y="2652370"/>
            <a:ext cx="770167" cy="176206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7" name="Ellipse 16">
            <a:extLst>
              <a:ext uri="{FF2B5EF4-FFF2-40B4-BE49-F238E27FC236}">
                <a16:creationId xmlns:a16="http://schemas.microsoft.com/office/drawing/2014/main" id="{4DD0FA32-C5C5-434C-B28F-45A905ABC99B}"/>
              </a:ext>
            </a:extLst>
          </p:cNvPr>
          <p:cNvSpPr/>
          <p:nvPr/>
        </p:nvSpPr>
        <p:spPr>
          <a:xfrm>
            <a:off x="2857500" y="3042501"/>
            <a:ext cx="2776337"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Document support pour construire un </a:t>
            </a:r>
            <a:r>
              <a:rPr kumimoji="0" lang="fr-FR" sz="2400" b="1" i="0" u="none" strike="noStrike" kern="1200" cap="none" spc="0" normalizeH="0" baseline="0" noProof="0" dirty="0" err="1">
                <a:ln>
                  <a:noFill/>
                </a:ln>
                <a:solidFill>
                  <a:srgbClr val="4472C4"/>
                </a:solidFill>
                <a:effectLst/>
                <a:uLnTx/>
                <a:uFillTx/>
                <a:latin typeface="Calibri" panose="020F0502020204030204"/>
                <a:ea typeface="+mn-ea"/>
                <a:cs typeface="+mn-cs"/>
              </a:rPr>
              <a:t>raisonnementen</a:t>
            </a: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 SES, SVT</a:t>
            </a:r>
          </a:p>
        </p:txBody>
      </p:sp>
      <p:cxnSp>
        <p:nvCxnSpPr>
          <p:cNvPr id="18" name="Connecteur droit avec flèche 17">
            <a:extLst>
              <a:ext uri="{FF2B5EF4-FFF2-40B4-BE49-F238E27FC236}">
                <a16:creationId xmlns:a16="http://schemas.microsoft.com/office/drawing/2014/main" id="{2A90EFB0-DCF3-4BD6-A52A-C039D16C4651}"/>
              </a:ext>
            </a:extLst>
          </p:cNvPr>
          <p:cNvCxnSpPr>
            <a:cxnSpLocks/>
            <a:stCxn id="4" idx="5"/>
            <a:endCxn id="17" idx="0"/>
          </p:cNvCxnSpPr>
          <p:nvPr/>
        </p:nvCxnSpPr>
        <p:spPr>
          <a:xfrm>
            <a:off x="3980295" y="2280663"/>
            <a:ext cx="265374" cy="76183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2" name="ZoneTexte 41">
            <a:extLst>
              <a:ext uri="{FF2B5EF4-FFF2-40B4-BE49-F238E27FC236}">
                <a16:creationId xmlns:a16="http://schemas.microsoft.com/office/drawing/2014/main" id="{C959A38F-C8A2-49FA-B61D-40CAB1F91650}"/>
              </a:ext>
            </a:extLst>
          </p:cNvPr>
          <p:cNvSpPr txBox="1"/>
          <p:nvPr/>
        </p:nvSpPr>
        <p:spPr>
          <a:xfrm rot="21190854">
            <a:off x="3095540" y="5378522"/>
            <a:ext cx="3156962" cy="1015663"/>
          </a:xfrm>
          <a:prstGeom prst="rect">
            <a:avLst/>
          </a:prstGeom>
          <a:solidFill>
            <a:schemeClr val="accent4">
              <a:lumMod val="60000"/>
              <a:lumOff val="40000"/>
            </a:schemeClr>
          </a:solidFill>
        </p:spPr>
        <p:txBody>
          <a:bodyPr wrap="square" rtlCol="0">
            <a:spAutoFit/>
          </a:bodyPr>
          <a:lstStyle/>
          <a:p>
            <a:pPr algn="ctr"/>
            <a:r>
              <a:rPr lang="fr-FR" sz="2000" b="1" dirty="0">
                <a:solidFill>
                  <a:srgbClr val="0070C0"/>
                </a:solidFill>
              </a:rPr>
              <a:t>Documents très souvent sans source, ou rédigés par l’enseignant/le manuel</a:t>
            </a:r>
          </a:p>
        </p:txBody>
      </p:sp>
    </p:spTree>
    <p:extLst>
      <p:ext uri="{BB962C8B-B14F-4D97-AF65-F5344CB8AC3E}">
        <p14:creationId xmlns:p14="http://schemas.microsoft.com/office/powerpoint/2010/main" val="415987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A1434-3D13-49FA-9B44-24CCAFB67279}"/>
              </a:ext>
            </a:extLst>
          </p:cNvPr>
          <p:cNvSpPr/>
          <p:nvPr/>
        </p:nvSpPr>
        <p:spPr>
          <a:xfrm>
            <a:off x="986971" y="678439"/>
            <a:ext cx="7225652" cy="150564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2"/>
                </a:solidFill>
              </a:rPr>
              <a:t>Quelles situations pédagogiques pour conduire l’apprentissage de cette compétence ?</a:t>
            </a:r>
          </a:p>
        </p:txBody>
      </p:sp>
      <p:sp>
        <p:nvSpPr>
          <p:cNvPr id="3" name="Ellipse 2">
            <a:extLst>
              <a:ext uri="{FF2B5EF4-FFF2-40B4-BE49-F238E27FC236}">
                <a16:creationId xmlns:a16="http://schemas.microsoft.com/office/drawing/2014/main" id="{172F70EE-73F2-46EB-80F5-1DD8CB172455}"/>
              </a:ext>
            </a:extLst>
          </p:cNvPr>
          <p:cNvSpPr/>
          <p:nvPr/>
        </p:nvSpPr>
        <p:spPr>
          <a:xfrm>
            <a:off x="2917947" y="2650039"/>
            <a:ext cx="4248804" cy="3045765"/>
          </a:xfrm>
          <a:prstGeom prst="ellipse">
            <a:avLst/>
          </a:prstGeom>
          <a:solidFill>
            <a:srgbClr val="FFDDDD"/>
          </a:solid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lvl="0" algn="ctr" defTabSz="1066800">
              <a:lnSpc>
                <a:spcPct val="90000"/>
              </a:lnSpc>
              <a:spcBef>
                <a:spcPct val="0"/>
              </a:spcBef>
              <a:spcAft>
                <a:spcPct val="35000"/>
              </a:spcAft>
            </a:pPr>
            <a:r>
              <a:rPr lang="fr-FR" sz="2800" b="1" dirty="0">
                <a:solidFill>
                  <a:srgbClr val="00B050"/>
                </a:solidFill>
              </a:rPr>
              <a:t>Quelques pistes pédagogiques possibles</a:t>
            </a:r>
          </a:p>
          <a:p>
            <a:pPr lvl="0" algn="ctr" defTabSz="1066800">
              <a:lnSpc>
                <a:spcPct val="90000"/>
              </a:lnSpc>
              <a:spcBef>
                <a:spcPct val="0"/>
              </a:spcBef>
              <a:spcAft>
                <a:spcPct val="35000"/>
              </a:spcAft>
            </a:pPr>
            <a:r>
              <a:rPr lang="fr-FR" sz="2800" b="1" dirty="0">
                <a:solidFill>
                  <a:srgbClr val="00B050"/>
                </a:solidFill>
              </a:rPr>
              <a:t>(ex appuyés sur ancien programme)</a:t>
            </a:r>
          </a:p>
        </p:txBody>
      </p:sp>
      <p:sp>
        <p:nvSpPr>
          <p:cNvPr id="4" name="Flèche : angle droit 3">
            <a:extLst>
              <a:ext uri="{FF2B5EF4-FFF2-40B4-BE49-F238E27FC236}">
                <a16:creationId xmlns:a16="http://schemas.microsoft.com/office/drawing/2014/main" id="{1C42BC92-9E1B-4595-92C9-E0AEC2D6A7AB}"/>
              </a:ext>
            </a:extLst>
          </p:cNvPr>
          <p:cNvSpPr/>
          <p:nvPr/>
        </p:nvSpPr>
        <p:spPr>
          <a:xfrm rot="5400000">
            <a:off x="2008659" y="3538939"/>
            <a:ext cx="725936" cy="788757"/>
          </a:xfrm>
          <a:prstGeom prst="ben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74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62AC9DF4-B823-475D-AE55-79F1F5B77AB7}"/>
              </a:ext>
            </a:extLst>
          </p:cNvPr>
          <p:cNvSpPr/>
          <p:nvPr/>
        </p:nvSpPr>
        <p:spPr>
          <a:xfrm>
            <a:off x="3359818" y="682154"/>
            <a:ext cx="2069431" cy="1419726"/>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4400" dirty="0"/>
              <a:t>Doc</a:t>
            </a:r>
          </a:p>
        </p:txBody>
      </p:sp>
      <p:sp>
        <p:nvSpPr>
          <p:cNvPr id="4" name="Ellipse 3">
            <a:extLst>
              <a:ext uri="{FF2B5EF4-FFF2-40B4-BE49-F238E27FC236}">
                <a16:creationId xmlns:a16="http://schemas.microsoft.com/office/drawing/2014/main" id="{F3A358E0-AA12-4B22-92CA-4A7A88753103}"/>
              </a:ext>
            </a:extLst>
          </p:cNvPr>
          <p:cNvSpPr/>
          <p:nvPr/>
        </p:nvSpPr>
        <p:spPr>
          <a:xfrm>
            <a:off x="543426" y="23698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Source d’infos</a:t>
            </a:r>
          </a:p>
        </p:txBody>
      </p:sp>
      <p:cxnSp>
        <p:nvCxnSpPr>
          <p:cNvPr id="6" name="Connecteur droit avec flèche 5">
            <a:extLst>
              <a:ext uri="{FF2B5EF4-FFF2-40B4-BE49-F238E27FC236}">
                <a16:creationId xmlns:a16="http://schemas.microsoft.com/office/drawing/2014/main" id="{5D7965C1-0D08-4097-9B4D-9B1D61469D01}"/>
              </a:ext>
            </a:extLst>
          </p:cNvPr>
          <p:cNvCxnSpPr>
            <a:stCxn id="3" idx="2"/>
            <a:endCxn id="4" idx="6"/>
          </p:cNvCxnSpPr>
          <p:nvPr/>
        </p:nvCxnSpPr>
        <p:spPr>
          <a:xfrm flipH="1">
            <a:off x="2135605" y="1392017"/>
            <a:ext cx="1224213"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a:extLst>
              <a:ext uri="{FF2B5EF4-FFF2-40B4-BE49-F238E27FC236}">
                <a16:creationId xmlns:a16="http://schemas.microsoft.com/office/drawing/2014/main" id="{8C924F62-B0D2-4922-98CA-CD1C3AE449EB}"/>
              </a:ext>
            </a:extLst>
          </p:cNvPr>
          <p:cNvCxnSpPr>
            <a:cxnSpLocks/>
            <a:stCxn id="3" idx="6"/>
            <a:endCxn id="18" idx="2"/>
          </p:cNvCxnSpPr>
          <p:nvPr/>
        </p:nvCxnSpPr>
        <p:spPr>
          <a:xfrm>
            <a:off x="5429249" y="1392017"/>
            <a:ext cx="122211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Ellipse 11">
            <a:extLst>
              <a:ext uri="{FF2B5EF4-FFF2-40B4-BE49-F238E27FC236}">
                <a16:creationId xmlns:a16="http://schemas.microsoft.com/office/drawing/2014/main" id="{CC9EC8F9-688E-42AE-9095-574FD699FFA4}"/>
              </a:ext>
            </a:extLst>
          </p:cNvPr>
          <p:cNvSpPr/>
          <p:nvPr/>
        </p:nvSpPr>
        <p:spPr>
          <a:xfrm>
            <a:off x="2882566" y="2547047"/>
            <a:ext cx="3023933" cy="1203157"/>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Usage illustratif</a:t>
            </a:r>
          </a:p>
        </p:txBody>
      </p:sp>
      <p:cxnSp>
        <p:nvCxnSpPr>
          <p:cNvPr id="13" name="Connecteur droit avec flèche 12">
            <a:extLst>
              <a:ext uri="{FF2B5EF4-FFF2-40B4-BE49-F238E27FC236}">
                <a16:creationId xmlns:a16="http://schemas.microsoft.com/office/drawing/2014/main" id="{93B2E4C4-78EE-47B2-BC5C-37D1BAD526F7}"/>
              </a:ext>
            </a:extLst>
          </p:cNvPr>
          <p:cNvCxnSpPr>
            <a:cxnSpLocks/>
            <a:stCxn id="3" idx="4"/>
            <a:endCxn id="12" idx="0"/>
          </p:cNvCxnSpPr>
          <p:nvPr/>
        </p:nvCxnSpPr>
        <p:spPr>
          <a:xfrm flipH="1">
            <a:off x="4394533" y="2101880"/>
            <a:ext cx="1" cy="4451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Ellipse 17">
            <a:extLst>
              <a:ext uri="{FF2B5EF4-FFF2-40B4-BE49-F238E27FC236}">
                <a16:creationId xmlns:a16="http://schemas.microsoft.com/office/drawing/2014/main" id="{CF5C8732-9B23-471B-ADED-F3AE9825A066}"/>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Explication appuyée sur des savoirs</a:t>
            </a:r>
          </a:p>
        </p:txBody>
      </p:sp>
    </p:spTree>
    <p:extLst>
      <p:ext uri="{BB962C8B-B14F-4D97-AF65-F5344CB8AC3E}">
        <p14:creationId xmlns:p14="http://schemas.microsoft.com/office/powerpoint/2010/main" val="779197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524BABC-3DDE-4E23-B419-1A6AFCEA023F}"/>
              </a:ext>
            </a:extLst>
          </p:cNvPr>
          <p:cNvGrpSpPr/>
          <p:nvPr/>
        </p:nvGrpSpPr>
        <p:grpSpPr>
          <a:xfrm>
            <a:off x="204937" y="754562"/>
            <a:ext cx="8734126" cy="3068137"/>
            <a:chOff x="0" y="1297353"/>
            <a:chExt cx="8734126" cy="831600"/>
          </a:xfrm>
          <a:noFill/>
          <a:scene3d>
            <a:camera prst="orthographicFront"/>
            <a:lightRig rig="flat" dir="t"/>
          </a:scene3d>
        </p:grpSpPr>
        <p:sp>
          <p:nvSpPr>
            <p:cNvPr id="6" name="Rectangle 5">
              <a:extLst>
                <a:ext uri="{FF2B5EF4-FFF2-40B4-BE49-F238E27FC236}">
                  <a16:creationId xmlns:a16="http://schemas.microsoft.com/office/drawing/2014/main" id="{A28337E3-3E79-4482-A9FA-E85F52677027}"/>
                </a:ext>
              </a:extLst>
            </p:cNvPr>
            <p:cNvSpPr/>
            <p:nvPr/>
          </p:nvSpPr>
          <p:spPr>
            <a:xfrm>
              <a:off x="0" y="1297353"/>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ZoneTexte 6">
              <a:extLst>
                <a:ext uri="{FF2B5EF4-FFF2-40B4-BE49-F238E27FC236}">
                  <a16:creationId xmlns:a16="http://schemas.microsoft.com/office/drawing/2014/main" id="{3478549E-0A11-469D-BDA0-F8ED78B4280B}"/>
                </a:ext>
              </a:extLst>
            </p:cNvPr>
            <p:cNvSpPr txBox="1"/>
            <p:nvPr/>
          </p:nvSpPr>
          <p:spPr>
            <a:xfrm>
              <a:off x="0" y="1297353"/>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b="1" dirty="0"/>
                <a:t> </a:t>
              </a:r>
              <a:r>
                <a:rPr lang="fr-FR" sz="2400" b="1" dirty="0"/>
                <a:t>Ex de consigne pour un texte simple sur les migrations européennes en histoire à réaliser en classe </a:t>
              </a:r>
              <a:r>
                <a:rPr lang="fr-FR" sz="2400" b="1" u="sng" dirty="0"/>
                <a:t>puis</a:t>
              </a:r>
              <a:r>
                <a:rPr lang="fr-FR" sz="2400" b="1" dirty="0"/>
                <a:t> en évaluation </a:t>
              </a:r>
              <a:r>
                <a:rPr lang="fr-FR" sz="2400" dirty="0"/>
                <a:t>(ici un article de presse irlandais de 1848 décrivant la situation d’un bateau de migrants)</a:t>
              </a:r>
              <a:r>
                <a:rPr lang="fr-FR" sz="2400" b="1" dirty="0"/>
                <a:t> :</a:t>
              </a:r>
            </a:p>
            <a:p>
              <a:pPr marL="0" lvl="1" defTabSz="711200">
                <a:lnSpc>
                  <a:spcPct val="90000"/>
                </a:lnSpc>
                <a:spcBef>
                  <a:spcPct val="0"/>
                </a:spcBef>
                <a:spcAft>
                  <a:spcPct val="15000"/>
                </a:spcAft>
              </a:pPr>
              <a:endParaRPr lang="fr-FR" sz="2400" b="1" dirty="0"/>
            </a:p>
            <a:p>
              <a:pPr marL="0" lvl="1" defTabSz="711200">
                <a:lnSpc>
                  <a:spcPct val="90000"/>
                </a:lnSpc>
                <a:spcBef>
                  <a:spcPct val="0"/>
                </a:spcBef>
                <a:spcAft>
                  <a:spcPct val="15000"/>
                </a:spcAft>
              </a:pPr>
              <a:r>
                <a:rPr lang="fr-FR" sz="2400" b="1" dirty="0"/>
                <a:t>« </a:t>
              </a:r>
              <a:r>
                <a:rPr lang="fr-FR" sz="2400" b="1" i="1" dirty="0"/>
                <a:t>P</a:t>
              </a:r>
              <a:r>
                <a:rPr lang="fr-FR" altLang="fr-FR" sz="2400" b="1" i="1" dirty="0">
                  <a:solidFill>
                    <a:schemeClr val="tx1"/>
                  </a:solidFill>
                  <a:ea typeface="Times New Roman" panose="02020603050405020304" pitchFamily="18" charset="0"/>
                  <a:cs typeface="Times New Roman" panose="02020603050405020304" pitchFamily="18" charset="0"/>
                </a:rPr>
                <a:t>our chacun des 2 thèmes du tableau ci-dessous, relever les informations fournies par le texte et mobiliser vos connaissances correspondantes. »</a:t>
              </a:r>
              <a:r>
                <a:rPr lang="fr-FR" altLang="fr-FR" sz="2400" b="1" dirty="0">
                  <a:solidFill>
                    <a:schemeClr val="tx1"/>
                  </a:solidFill>
                  <a:ea typeface="Times New Roman" panose="02020603050405020304" pitchFamily="18" charset="0"/>
                  <a:cs typeface="Times New Roman" panose="02020603050405020304" pitchFamily="18" charset="0"/>
                </a:rPr>
                <a:t> </a:t>
              </a:r>
            </a:p>
            <a:p>
              <a:pPr marL="0" lvl="1" defTabSz="711200">
                <a:lnSpc>
                  <a:spcPct val="90000"/>
                </a:lnSpc>
                <a:spcBef>
                  <a:spcPct val="0"/>
                </a:spcBef>
                <a:spcAft>
                  <a:spcPct val="15000"/>
                </a:spcAft>
              </a:pPr>
              <a:endParaRPr lang="fr-FR" altLang="fr-FR" sz="2400" b="1" dirty="0">
                <a:solidFill>
                  <a:schemeClr val="tx1"/>
                </a:solidFill>
                <a:ea typeface="Times New Roman" panose="02020603050405020304" pitchFamily="18" charset="0"/>
                <a:cs typeface="Times New Roman" panose="02020603050405020304" pitchFamily="18" charset="0"/>
              </a:endParaRPr>
            </a:p>
            <a:p>
              <a:pPr marL="0" lvl="1" defTabSz="711200">
                <a:lnSpc>
                  <a:spcPct val="90000"/>
                </a:lnSpc>
                <a:spcBef>
                  <a:spcPct val="0"/>
                </a:spcBef>
                <a:spcAft>
                  <a:spcPct val="15000"/>
                </a:spcAft>
              </a:pPr>
              <a:endParaRPr lang="fr-FR" b="1" kern="1200" dirty="0"/>
            </a:p>
          </p:txBody>
        </p:sp>
      </p:grpSp>
      <p:sp>
        <p:nvSpPr>
          <p:cNvPr id="5" name="Rectangle : coins arrondis 6">
            <a:extLst>
              <a:ext uri="{FF2B5EF4-FFF2-40B4-BE49-F238E27FC236}">
                <a16:creationId xmlns:a16="http://schemas.microsoft.com/office/drawing/2014/main" id="{D9D3D20E-69B8-41B6-81A2-316645A83006}"/>
              </a:ext>
            </a:extLst>
          </p:cNvPr>
          <p:cNvSpPr txBox="1"/>
          <p:nvPr/>
        </p:nvSpPr>
        <p:spPr>
          <a:xfrm>
            <a:off x="508000" y="530434"/>
            <a:ext cx="8222343" cy="448257"/>
          </a:xfrm>
          <a:prstGeom prst="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defPPr>
              <a:defRPr lang="en-US"/>
            </a:defPPr>
            <a:lvl1pPr algn="ctr">
              <a:defRPr sz="2400" b="1"/>
            </a:lvl1pPr>
          </a:lstStyle>
          <a:p>
            <a:r>
              <a:rPr lang="fr-FR" dirty="0"/>
              <a:t>Initiation par le remplissage d’un tableau en début de seconde</a:t>
            </a:r>
          </a:p>
        </p:txBody>
      </p:sp>
    </p:spTree>
    <p:extLst>
      <p:ext uri="{BB962C8B-B14F-4D97-AF65-F5344CB8AC3E}">
        <p14:creationId xmlns:p14="http://schemas.microsoft.com/office/powerpoint/2010/main" val="1606960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6D85AA7C-BC38-42F9-9361-497F2493956D}"/>
              </a:ext>
            </a:extLst>
          </p:cNvPr>
          <p:cNvGraphicFramePr>
            <a:graphicFrameLocks noGrp="1"/>
          </p:cNvGraphicFramePr>
          <p:nvPr>
            <p:extLst>
              <p:ext uri="{D42A27DB-BD31-4B8C-83A1-F6EECF244321}">
                <p14:modId xmlns:p14="http://schemas.microsoft.com/office/powerpoint/2010/main" val="1154632780"/>
              </p:ext>
            </p:extLst>
          </p:nvPr>
        </p:nvGraphicFramePr>
        <p:xfrm>
          <a:off x="125000" y="86498"/>
          <a:ext cx="8944858" cy="6644640"/>
        </p:xfrm>
        <a:graphic>
          <a:graphicData uri="http://schemas.openxmlformats.org/drawingml/2006/table">
            <a:tbl>
              <a:tblPr firstRow="1" firstCol="1" bandRow="1">
                <a:tableStyleId>{93296810-A885-4BE3-A3E7-6D5BEEA58F35}</a:tableStyleId>
              </a:tblPr>
              <a:tblGrid>
                <a:gridCol w="1160101">
                  <a:extLst>
                    <a:ext uri="{9D8B030D-6E8A-4147-A177-3AD203B41FA5}">
                      <a16:colId xmlns:a16="http://schemas.microsoft.com/office/drawing/2014/main" val="285907612"/>
                    </a:ext>
                  </a:extLst>
                </a:gridCol>
                <a:gridCol w="2446638">
                  <a:extLst>
                    <a:ext uri="{9D8B030D-6E8A-4147-A177-3AD203B41FA5}">
                      <a16:colId xmlns:a16="http://schemas.microsoft.com/office/drawing/2014/main" val="28309643"/>
                    </a:ext>
                  </a:extLst>
                </a:gridCol>
                <a:gridCol w="5338119">
                  <a:extLst>
                    <a:ext uri="{9D8B030D-6E8A-4147-A177-3AD203B41FA5}">
                      <a16:colId xmlns:a16="http://schemas.microsoft.com/office/drawing/2014/main" val="498589923"/>
                    </a:ext>
                  </a:extLst>
                </a:gridCol>
              </a:tblGrid>
              <a:tr h="480831">
                <a:tc>
                  <a:txBody>
                    <a:bodyPr/>
                    <a:lstStyle/>
                    <a:p>
                      <a:pPr algn="ctr">
                        <a:spcAft>
                          <a:spcPts val="0"/>
                        </a:spcAft>
                      </a:pPr>
                      <a:r>
                        <a:rPr lang="fr-FR" sz="2000" b="1" dirty="0">
                          <a:effectLst/>
                        </a:rPr>
                        <a:t>Thèmes abordés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b="1" dirty="0">
                          <a:effectLst/>
                        </a:rPr>
                        <a:t>Information(s) fournie(s) par le texte</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b="1" dirty="0">
                          <a:effectLst/>
                        </a:rPr>
                        <a:t>Toute connaissance du cours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569848"/>
                  </a:ext>
                </a:extLst>
              </a:tr>
              <a:tr h="2404156">
                <a:tc>
                  <a:txBody>
                    <a:bodyPr/>
                    <a:lstStyle/>
                    <a:p>
                      <a:pPr>
                        <a:spcAft>
                          <a:spcPts val="0"/>
                        </a:spcAft>
                      </a:pPr>
                      <a:r>
                        <a:rPr lang="fr-FR" sz="2000" b="1" dirty="0">
                          <a:effectLst/>
                        </a:rPr>
                        <a:t>Les causes de la migration</a:t>
                      </a:r>
                    </a:p>
                    <a:p>
                      <a:pPr>
                        <a:spcAft>
                          <a:spcPts val="0"/>
                        </a:spcAft>
                      </a:pPr>
                      <a:r>
                        <a:rPr lang="fr-FR" sz="2000" b="1" dirty="0">
                          <a:effectLst/>
                        </a:rPr>
                        <a:t> </a:t>
                      </a:r>
                    </a:p>
                    <a:p>
                      <a:pPr>
                        <a:spcAft>
                          <a:spcPts val="0"/>
                        </a:spcAft>
                      </a:pPr>
                      <a:r>
                        <a:rPr lang="fr-FR" sz="2000" b="1" dirty="0">
                          <a:effectLst/>
                        </a:rPr>
                        <a:t> </a:t>
                      </a:r>
                    </a:p>
                    <a:p>
                      <a:pPr>
                        <a:spcAft>
                          <a:spcPts val="0"/>
                        </a:spcAft>
                      </a:pP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spcAft>
                          <a:spcPts val="0"/>
                        </a:spcAft>
                        <a:buFontTx/>
                        <a:buNone/>
                      </a:pPr>
                      <a:r>
                        <a:rPr lang="fr-FR" sz="2000" b="1" dirty="0">
                          <a:effectLst/>
                        </a:rPr>
                        <a:t>- émigrants très pauvres </a:t>
                      </a:r>
                    </a:p>
                    <a:p>
                      <a:pPr marL="0" indent="0">
                        <a:spcAft>
                          <a:spcPts val="0"/>
                        </a:spcAft>
                        <a:buFontTx/>
                        <a:buNone/>
                      </a:pPr>
                      <a:r>
                        <a:rPr lang="fr-FR" sz="2000" b="1" dirty="0">
                          <a:effectLst/>
                        </a:rPr>
                        <a:t>- en mauvaise condition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800" b="1" dirty="0">
                          <a:effectLst/>
                        </a:rPr>
                        <a:t>- Manque de travail (bras nombreux dans les campagnes et chômage dans les villes (mendiants))</a:t>
                      </a:r>
                    </a:p>
                    <a:p>
                      <a:pPr>
                        <a:spcAft>
                          <a:spcPts val="0"/>
                        </a:spcAft>
                      </a:pPr>
                      <a:r>
                        <a:rPr lang="fr-FR" sz="1800" b="1" dirty="0">
                          <a:effectLst/>
                        </a:rPr>
                        <a:t>- car </a:t>
                      </a:r>
                      <a:r>
                        <a:rPr lang="fr-FR" sz="1800" b="1" dirty="0" err="1">
                          <a:effectLst/>
                        </a:rPr>
                        <a:t>T.D</a:t>
                      </a:r>
                      <a:r>
                        <a:rPr lang="fr-FR" sz="1800" b="1" dirty="0">
                          <a:effectLst/>
                        </a:rPr>
                        <a:t>. entraîne abondance de </a:t>
                      </a:r>
                      <a:r>
                        <a:rPr lang="fr-FR" sz="1800" b="1" dirty="0" err="1">
                          <a:effectLst/>
                        </a:rPr>
                        <a:t>m.o</a:t>
                      </a:r>
                      <a:r>
                        <a:rPr lang="fr-FR" sz="1800" b="1" dirty="0">
                          <a:effectLst/>
                        </a:rPr>
                        <a:t>. </a:t>
                      </a:r>
                    </a:p>
                    <a:p>
                      <a:pPr>
                        <a:spcAft>
                          <a:spcPts val="0"/>
                        </a:spcAft>
                      </a:pPr>
                      <a:r>
                        <a:rPr lang="fr-FR" sz="1800" b="1" dirty="0">
                          <a:effectLst/>
                        </a:rPr>
                        <a:t>- Espoir vie meilleure (avec précisions)</a:t>
                      </a:r>
                    </a:p>
                    <a:p>
                      <a:pPr>
                        <a:spcAft>
                          <a:spcPts val="0"/>
                        </a:spcAft>
                      </a:pPr>
                      <a:r>
                        <a:rPr lang="fr-FR" sz="1800" b="1" dirty="0">
                          <a:effectLst/>
                        </a:rPr>
                        <a:t>- entretenu par courrier des migrants proches déjà partis</a:t>
                      </a:r>
                    </a:p>
                    <a:p>
                      <a:pPr>
                        <a:spcAft>
                          <a:spcPts val="0"/>
                        </a:spcAft>
                      </a:pPr>
                      <a:r>
                        <a:rPr lang="fr-FR" sz="1800" b="1" dirty="0">
                          <a:effectLst/>
                        </a:rPr>
                        <a:t>- et par la propagande anglaise qui pousse à partir (journaux)</a:t>
                      </a:r>
                    </a:p>
                    <a:p>
                      <a:pPr>
                        <a:spcAft>
                          <a:spcPts val="0"/>
                        </a:spcAft>
                      </a:pPr>
                      <a:r>
                        <a:rPr lang="fr-FR" sz="1800" b="1" dirty="0">
                          <a:effectLst/>
                        </a:rPr>
                        <a:t>- réseaux migratoires qui permettent une migration plus facile (famille, voisins…)</a:t>
                      </a:r>
                    </a:p>
                    <a:p>
                      <a:pPr>
                        <a:spcAft>
                          <a:spcPts val="0"/>
                        </a:spcAft>
                      </a:pPr>
                      <a:r>
                        <a:rPr lang="fr-FR" sz="1800" b="1" dirty="0">
                          <a:effectLst/>
                        </a:rPr>
                        <a:t>- Famine irlandaise de 1850</a:t>
                      </a:r>
                    </a:p>
                    <a:p>
                      <a:pPr>
                        <a:spcAft>
                          <a:spcPts val="0"/>
                        </a:spcAft>
                      </a:pPr>
                      <a:r>
                        <a:rPr lang="fr-FR" sz="1800" b="1" dirty="0">
                          <a:effectLst/>
                        </a:rPr>
                        <a:t>- Curiosité, désir d’aventure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434586"/>
                  </a:ext>
                </a:extLst>
              </a:tr>
              <a:tr h="2163740">
                <a:tc>
                  <a:txBody>
                    <a:bodyPr/>
                    <a:lstStyle/>
                    <a:p>
                      <a:pPr>
                        <a:spcAft>
                          <a:spcPts val="0"/>
                        </a:spcAft>
                      </a:pPr>
                      <a:r>
                        <a:rPr lang="fr-FR" sz="2000" b="1" dirty="0">
                          <a:effectLst/>
                        </a:rPr>
                        <a:t>L’origine et la </a:t>
                      </a:r>
                      <a:r>
                        <a:rPr lang="fr-FR" sz="2000" b="1" dirty="0" err="1">
                          <a:effectLst/>
                        </a:rPr>
                        <a:t>destina-tion</a:t>
                      </a:r>
                      <a:r>
                        <a:rPr lang="fr-FR" sz="2000" b="1" dirty="0">
                          <a:effectLst/>
                        </a:rPr>
                        <a:t> des migrants</a:t>
                      </a:r>
                    </a:p>
                  </a:txBody>
                  <a:tcPr marL="68580" marR="68580" marT="0" marB="0"/>
                </a:tc>
                <a:tc>
                  <a:txBody>
                    <a:bodyPr/>
                    <a:lstStyle/>
                    <a:p>
                      <a:pPr>
                        <a:spcAft>
                          <a:spcPts val="0"/>
                        </a:spcAft>
                      </a:pPr>
                      <a:r>
                        <a:rPr lang="fr-FR" sz="2000" b="1" dirty="0">
                          <a:effectLst/>
                        </a:rPr>
                        <a:t>- depuis Liverpool (Angleterre) </a:t>
                      </a:r>
                    </a:p>
                    <a:p>
                      <a:pPr>
                        <a:spcAft>
                          <a:spcPts val="0"/>
                        </a:spcAft>
                      </a:pPr>
                      <a:r>
                        <a:rPr lang="fr-FR" sz="2000" b="1" dirty="0">
                          <a:effectLst/>
                        </a:rPr>
                        <a:t>- vers NY (EU)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800" b="1" dirty="0">
                          <a:effectLst/>
                        </a:rPr>
                        <a:t>Origine : - Européens en nombre : 60 M en 1 siècle (dont 18 M de Britanniques)</a:t>
                      </a:r>
                    </a:p>
                    <a:p>
                      <a:pPr>
                        <a:spcAft>
                          <a:spcPts val="0"/>
                        </a:spcAft>
                      </a:pPr>
                      <a:r>
                        <a:rPr lang="fr-FR" sz="1800" b="1" dirty="0">
                          <a:effectLst/>
                        </a:rPr>
                        <a:t>- Irlandais, All et Italiens les plus nombreux</a:t>
                      </a:r>
                    </a:p>
                    <a:p>
                      <a:pPr>
                        <a:spcAft>
                          <a:spcPts val="0"/>
                        </a:spcAft>
                      </a:pPr>
                      <a:r>
                        <a:rPr lang="fr-FR" sz="1800" b="1" dirty="0">
                          <a:effectLst/>
                        </a:rPr>
                        <a:t>Destinations : - Pays neufs (ex…)</a:t>
                      </a:r>
                    </a:p>
                    <a:p>
                      <a:pPr>
                        <a:spcAft>
                          <a:spcPts val="0"/>
                        </a:spcAft>
                      </a:pPr>
                      <a:r>
                        <a:rPr lang="fr-FR" sz="1800" b="1" dirty="0">
                          <a:effectLst/>
                        </a:rPr>
                        <a:t>- Amériques (surtout du N : EU, Canada, un peu Brésil Argentine)</a:t>
                      </a:r>
                    </a:p>
                    <a:p>
                      <a:pPr>
                        <a:spcAft>
                          <a:spcPts val="0"/>
                        </a:spcAft>
                      </a:pPr>
                      <a:r>
                        <a:rPr lang="fr-FR" sz="1800" b="1" dirty="0">
                          <a:effectLst/>
                        </a:rPr>
                        <a:t>- EU : 35 millions de migrants au XIXe s</a:t>
                      </a:r>
                    </a:p>
                    <a:p>
                      <a:pPr>
                        <a:spcAft>
                          <a:spcPts val="0"/>
                        </a:spcAft>
                      </a:pPr>
                      <a:r>
                        <a:rPr lang="fr-FR" sz="1800" b="1" dirty="0">
                          <a:effectLst/>
                        </a:rPr>
                        <a:t>- Grandes villes des EU (ex…)</a:t>
                      </a:r>
                    </a:p>
                    <a:p>
                      <a:pPr>
                        <a:spcAft>
                          <a:spcPts val="0"/>
                        </a:spcAft>
                      </a:pPr>
                      <a:r>
                        <a:rPr lang="fr-FR" sz="1800" b="1" dirty="0">
                          <a:effectLst/>
                        </a:rPr>
                        <a:t>- Accueil dans quartiers avec regroupement de nationalités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071744"/>
                  </a:ext>
                </a:extLst>
              </a:tr>
            </a:tbl>
          </a:graphicData>
        </a:graphic>
      </p:graphicFrame>
      <p:sp>
        <p:nvSpPr>
          <p:cNvPr id="11" name="Rectangle 10">
            <a:extLst>
              <a:ext uri="{FF2B5EF4-FFF2-40B4-BE49-F238E27FC236}">
                <a16:creationId xmlns:a16="http://schemas.microsoft.com/office/drawing/2014/main" id="{A417134C-3FEC-4B1C-891A-24CE5C6BE6DC}"/>
              </a:ext>
            </a:extLst>
          </p:cNvPr>
          <p:cNvSpPr/>
          <p:nvPr/>
        </p:nvSpPr>
        <p:spPr>
          <a:xfrm rot="21089415">
            <a:off x="446221" y="2410808"/>
            <a:ext cx="4823902" cy="664938"/>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Exemple de support pour une correction croisée entre pairs (</a:t>
            </a:r>
            <a:r>
              <a:rPr lang="fr-FR" sz="2000" b="1" dirty="0" err="1">
                <a:solidFill>
                  <a:srgbClr val="DE0000"/>
                </a:solidFill>
              </a:rPr>
              <a:t>prgm</a:t>
            </a:r>
            <a:r>
              <a:rPr lang="fr-FR" sz="2000" b="1" dirty="0">
                <a:solidFill>
                  <a:srgbClr val="DE0000"/>
                </a:solidFill>
              </a:rPr>
              <a:t> 2nde 2010)</a:t>
            </a:r>
          </a:p>
        </p:txBody>
      </p:sp>
    </p:spTree>
    <p:extLst>
      <p:ext uri="{BB962C8B-B14F-4D97-AF65-F5344CB8AC3E}">
        <p14:creationId xmlns:p14="http://schemas.microsoft.com/office/powerpoint/2010/main" val="1829113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69F57E84-D7CB-43C8-93B1-640013D6CC7A}"/>
              </a:ext>
            </a:extLst>
          </p:cNvPr>
          <p:cNvGrpSpPr/>
          <p:nvPr/>
        </p:nvGrpSpPr>
        <p:grpSpPr>
          <a:xfrm>
            <a:off x="204937" y="833090"/>
            <a:ext cx="8734126" cy="2861580"/>
            <a:chOff x="0" y="1269192"/>
            <a:chExt cx="8734126" cy="831600"/>
          </a:xfrm>
          <a:noFill/>
          <a:scene3d>
            <a:camera prst="orthographicFront"/>
            <a:lightRig rig="flat" dir="t"/>
          </a:scene3d>
        </p:grpSpPr>
        <p:sp>
          <p:nvSpPr>
            <p:cNvPr id="3" name="Rectangle 2">
              <a:extLst>
                <a:ext uri="{FF2B5EF4-FFF2-40B4-BE49-F238E27FC236}">
                  <a16:creationId xmlns:a16="http://schemas.microsoft.com/office/drawing/2014/main" id="{7EB0F0AF-C98C-456E-9803-F7197B5F5D40}"/>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 name="ZoneTexte 3">
              <a:extLst>
                <a:ext uri="{FF2B5EF4-FFF2-40B4-BE49-F238E27FC236}">
                  <a16:creationId xmlns:a16="http://schemas.microsoft.com/office/drawing/2014/main" id="{2FCDAA50-94A1-404B-A81A-CC186F5653E7}"/>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tableau rempli avec le professeur pour un thème ou pour une des colonnes</a:t>
              </a:r>
            </a:p>
            <a:p>
              <a:pPr marL="171450" lvl="1" indent="-171450" defTabSz="711200">
                <a:lnSpc>
                  <a:spcPct val="90000"/>
                </a:lnSpc>
                <a:spcBef>
                  <a:spcPct val="0"/>
                </a:spcBef>
                <a:spcAft>
                  <a:spcPct val="15000"/>
                </a:spcAft>
                <a:buChar char="•"/>
              </a:pPr>
              <a:r>
                <a:rPr lang="fr-FR" sz="2400" b="1" dirty="0"/>
                <a:t>organisation de la production écrite déjà proposée par l’enseignant (thèmes/parties donnés)</a:t>
              </a:r>
            </a:p>
            <a:p>
              <a:pPr marL="171450" lvl="1" indent="-171450" defTabSz="711200">
                <a:lnSpc>
                  <a:spcPct val="90000"/>
                </a:lnSpc>
                <a:spcBef>
                  <a:spcPct val="0"/>
                </a:spcBef>
                <a:spcAft>
                  <a:spcPct val="15000"/>
                </a:spcAft>
                <a:buChar char="•"/>
              </a:pPr>
              <a:r>
                <a:rPr lang="fr-FR" sz="2400" b="1" dirty="0"/>
                <a:t>organisation de la production écrite à réaliser par l’élève</a:t>
              </a:r>
            </a:p>
            <a:p>
              <a:pPr marL="171450" lvl="1" indent="-171450" defTabSz="711200">
                <a:lnSpc>
                  <a:spcPct val="90000"/>
                </a:lnSpc>
                <a:spcBef>
                  <a:spcPct val="0"/>
                </a:spcBef>
                <a:spcAft>
                  <a:spcPct val="15000"/>
                </a:spcAft>
                <a:buChar char="•"/>
              </a:pPr>
              <a:r>
                <a:rPr lang="fr-FR" altLang="fr-FR" sz="2400" b="1" dirty="0">
                  <a:solidFill>
                    <a:schemeClr val="tx1"/>
                  </a:solidFill>
                  <a:ea typeface="Times New Roman" panose="02020603050405020304" pitchFamily="18" charset="0"/>
                  <a:cs typeface="Times New Roman" panose="02020603050405020304" pitchFamily="18" charset="0"/>
                </a:rPr>
                <a:t>travail sur un document puis sur 2-3 documents qui se complètent ou s’opposent….</a:t>
              </a:r>
              <a:endParaRPr lang="fr-FR" sz="2400" b="1" kern="1200" dirty="0"/>
            </a:p>
          </p:txBody>
        </p:sp>
      </p:grpSp>
      <p:grpSp>
        <p:nvGrpSpPr>
          <p:cNvPr id="5" name="Groupe 4">
            <a:extLst>
              <a:ext uri="{FF2B5EF4-FFF2-40B4-BE49-F238E27FC236}">
                <a16:creationId xmlns:a16="http://schemas.microsoft.com/office/drawing/2014/main" id="{057522D9-8327-4853-9783-73B3CA565D99}"/>
              </a:ext>
            </a:extLst>
          </p:cNvPr>
          <p:cNvGrpSpPr/>
          <p:nvPr/>
        </p:nvGrpSpPr>
        <p:grpSpPr>
          <a:xfrm>
            <a:off x="641643" y="346912"/>
            <a:ext cx="7872303" cy="545507"/>
            <a:chOff x="436706" y="1106832"/>
            <a:chExt cx="7872303" cy="324720"/>
          </a:xfrm>
          <a:solidFill>
            <a:srgbClr val="92D050"/>
          </a:solidFill>
          <a:scene3d>
            <a:camera prst="orthographicFront"/>
            <a:lightRig rig="flat" dir="t"/>
          </a:scene3d>
        </p:grpSpPr>
        <p:sp>
          <p:nvSpPr>
            <p:cNvPr id="6" name="Rectangle : coins arrondis 5">
              <a:extLst>
                <a:ext uri="{FF2B5EF4-FFF2-40B4-BE49-F238E27FC236}">
                  <a16:creationId xmlns:a16="http://schemas.microsoft.com/office/drawing/2014/main" id="{8B1FEF12-1994-4610-B9ED-CA3D0285A054}"/>
                </a:ext>
              </a:extLst>
            </p:cNvPr>
            <p:cNvSpPr/>
            <p:nvPr/>
          </p:nvSpPr>
          <p:spPr>
            <a:xfrm>
              <a:off x="436706" y="1106832"/>
              <a:ext cx="7872303" cy="324720"/>
            </a:xfrm>
            <a:prstGeom prst="round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 coins arrondis 6">
              <a:extLst>
                <a:ext uri="{FF2B5EF4-FFF2-40B4-BE49-F238E27FC236}">
                  <a16:creationId xmlns:a16="http://schemas.microsoft.com/office/drawing/2014/main" id="{13D72FC5-C3E1-4A25-BB2B-93BE32EDF2AC}"/>
                </a:ext>
              </a:extLst>
            </p:cNvPr>
            <p:cNvSpPr txBox="1"/>
            <p:nvPr/>
          </p:nvSpPr>
          <p:spPr>
            <a:xfrm>
              <a:off x="452558" y="1122684"/>
              <a:ext cx="7840599" cy="293016"/>
            </a:xfrm>
            <a:prstGeom prst="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defPPr>
                <a:defRPr lang="en-US"/>
              </a:defPPr>
              <a:lvl1pPr>
                <a:defRPr sz="2400"/>
              </a:lvl1pPr>
            </a:lstStyle>
            <a:p>
              <a:pPr algn="ctr"/>
              <a:r>
                <a:rPr lang="fr-FR" b="1" dirty="0"/>
                <a:t>Multiples étapes possibles :</a:t>
              </a:r>
            </a:p>
          </p:txBody>
        </p:sp>
      </p:grpSp>
    </p:spTree>
    <p:extLst>
      <p:ext uri="{BB962C8B-B14F-4D97-AF65-F5344CB8AC3E}">
        <p14:creationId xmlns:p14="http://schemas.microsoft.com/office/powerpoint/2010/main" val="2126488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69F57E84-D7CB-43C8-93B1-640013D6CC7A}"/>
              </a:ext>
            </a:extLst>
          </p:cNvPr>
          <p:cNvGrpSpPr/>
          <p:nvPr/>
        </p:nvGrpSpPr>
        <p:grpSpPr>
          <a:xfrm>
            <a:off x="204937" y="931945"/>
            <a:ext cx="8734126" cy="4344391"/>
            <a:chOff x="0" y="1269192"/>
            <a:chExt cx="8734126" cy="831600"/>
          </a:xfrm>
          <a:noFill/>
          <a:scene3d>
            <a:camera prst="orthographicFront"/>
            <a:lightRig rig="flat" dir="t"/>
          </a:scene3d>
        </p:grpSpPr>
        <p:sp>
          <p:nvSpPr>
            <p:cNvPr id="3" name="Rectangle 2">
              <a:extLst>
                <a:ext uri="{FF2B5EF4-FFF2-40B4-BE49-F238E27FC236}">
                  <a16:creationId xmlns:a16="http://schemas.microsoft.com/office/drawing/2014/main" id="{7EB0F0AF-C98C-456E-9803-F7197B5F5D40}"/>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 name="ZoneTexte 3">
              <a:extLst>
                <a:ext uri="{FF2B5EF4-FFF2-40B4-BE49-F238E27FC236}">
                  <a16:creationId xmlns:a16="http://schemas.microsoft.com/office/drawing/2014/main" id="{2FCDAA50-94A1-404B-A81A-CC186F5653E7}"/>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Pour mettre en avant ce travail méthodologique, le chapitre est traité en  « classe inversée », réalisée en classe: le cours est distribué et les élèves répondent à </a:t>
              </a:r>
              <a:r>
                <a:rPr lang="fr-FR" sz="2400" b="1" dirty="0" err="1"/>
                <a:t>qques</a:t>
              </a:r>
              <a:r>
                <a:rPr lang="fr-FR" sz="2400" b="1" dirty="0"/>
                <a:t> questions de synthèse pour en assurer l’assimilation.</a:t>
              </a:r>
            </a:p>
            <a:p>
              <a:pPr marL="171450" lvl="1" indent="-171450" defTabSz="711200">
                <a:lnSpc>
                  <a:spcPct val="90000"/>
                </a:lnSpc>
                <a:spcBef>
                  <a:spcPct val="0"/>
                </a:spcBef>
                <a:spcAft>
                  <a:spcPct val="15000"/>
                </a:spcAft>
                <a:buChar char="•"/>
              </a:pPr>
              <a:r>
                <a:rPr lang="fr-FR" sz="2400" b="1" dirty="0"/>
                <a:t>Toutes les étapes, entrainement en cours ou évaluation finale, sont réalisées avec accès au cahier afin de réduire les barrières cognitives (prise de notes, mémorisation…). </a:t>
              </a:r>
            </a:p>
            <a:p>
              <a:pPr marL="171450" lvl="1" indent="-171450" defTabSz="711200">
                <a:lnSpc>
                  <a:spcPct val="90000"/>
                </a:lnSpc>
                <a:spcBef>
                  <a:spcPct val="0"/>
                </a:spcBef>
                <a:spcAft>
                  <a:spcPct val="15000"/>
                </a:spcAft>
                <a:buChar char="•"/>
              </a:pPr>
              <a:r>
                <a:rPr lang="fr-FR" sz="2400" b="1" dirty="0"/>
                <a:t>On forme donc spécifiquement à un savoir-faire, mais aussi à des ‘’savoirs en action’’ c’est-à-dire appliqués.</a:t>
              </a:r>
            </a:p>
            <a:p>
              <a:pPr marL="171450" lvl="1" indent="-171450" defTabSz="711200">
                <a:lnSpc>
                  <a:spcPct val="90000"/>
                </a:lnSpc>
                <a:spcBef>
                  <a:spcPct val="0"/>
                </a:spcBef>
                <a:spcAft>
                  <a:spcPct val="15000"/>
                </a:spcAft>
                <a:buChar char="•"/>
              </a:pPr>
              <a:endParaRPr lang="fr-FR" sz="2400" b="1" dirty="0"/>
            </a:p>
          </p:txBody>
        </p:sp>
      </p:grpSp>
      <p:sp>
        <p:nvSpPr>
          <p:cNvPr id="6" name="Rectangle : coins arrondis 5">
            <a:extLst>
              <a:ext uri="{FF2B5EF4-FFF2-40B4-BE49-F238E27FC236}">
                <a16:creationId xmlns:a16="http://schemas.microsoft.com/office/drawing/2014/main" id="{8B1FEF12-1994-4610-B9ED-CA3D0285A054}"/>
              </a:ext>
            </a:extLst>
          </p:cNvPr>
          <p:cNvSpPr/>
          <p:nvPr/>
        </p:nvSpPr>
        <p:spPr>
          <a:xfrm>
            <a:off x="635848" y="156626"/>
            <a:ext cx="7872303" cy="914400"/>
          </a:xfrm>
          <a:prstGeom prst="round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defTabSz="711200">
              <a:lnSpc>
                <a:spcPct val="90000"/>
              </a:lnSpc>
              <a:spcBef>
                <a:spcPct val="0"/>
              </a:spcBef>
              <a:spcAft>
                <a:spcPct val="35000"/>
              </a:spcAft>
            </a:pPr>
            <a:r>
              <a:rPr lang="fr-FR" sz="2400" b="1" dirty="0">
                <a:solidFill>
                  <a:prstClr val="white"/>
                </a:solidFill>
              </a:rPr>
              <a:t>Exemple d’une progressivité sur un chapitre :</a:t>
            </a:r>
          </a:p>
          <a:p>
            <a:pPr lvl="0" algn="ctr" defTabSz="711200">
              <a:lnSpc>
                <a:spcPct val="90000"/>
              </a:lnSpc>
              <a:spcBef>
                <a:spcPct val="0"/>
              </a:spcBef>
              <a:spcAft>
                <a:spcPct val="35000"/>
              </a:spcAft>
            </a:pPr>
            <a:r>
              <a:rPr lang="fr-FR" sz="2400" b="1" dirty="0">
                <a:solidFill>
                  <a:prstClr val="white"/>
                </a:solidFill>
              </a:rPr>
              <a:t>la citoyenneté antique (</a:t>
            </a:r>
            <a:r>
              <a:rPr lang="fr-FR" sz="2400" b="1" dirty="0" err="1">
                <a:solidFill>
                  <a:prstClr val="white"/>
                </a:solidFill>
              </a:rPr>
              <a:t>prgm</a:t>
            </a:r>
            <a:r>
              <a:rPr lang="fr-FR" sz="2400" b="1" dirty="0">
                <a:solidFill>
                  <a:prstClr val="white"/>
                </a:solidFill>
              </a:rPr>
              <a:t> </a:t>
            </a:r>
            <a:r>
              <a:rPr lang="fr-FR" sz="2400" b="1" dirty="0" err="1">
                <a:solidFill>
                  <a:prstClr val="white"/>
                </a:solidFill>
              </a:rPr>
              <a:t>hist</a:t>
            </a:r>
            <a:r>
              <a:rPr lang="fr-FR" sz="2400" b="1" dirty="0">
                <a:solidFill>
                  <a:prstClr val="white"/>
                </a:solidFill>
              </a:rPr>
              <a:t> 2010 )</a:t>
            </a:r>
          </a:p>
          <a:p>
            <a:endParaRPr lang="fr-FR" dirty="0"/>
          </a:p>
        </p:txBody>
      </p:sp>
    </p:spTree>
    <p:extLst>
      <p:ext uri="{BB962C8B-B14F-4D97-AF65-F5344CB8AC3E}">
        <p14:creationId xmlns:p14="http://schemas.microsoft.com/office/powerpoint/2010/main" val="1127284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B76913-623E-4834-807E-829167A3B2A0}"/>
              </a:ext>
            </a:extLst>
          </p:cNvPr>
          <p:cNvSpPr/>
          <p:nvPr/>
        </p:nvSpPr>
        <p:spPr>
          <a:xfrm>
            <a:off x="98854" y="355927"/>
            <a:ext cx="9144000" cy="5355312"/>
          </a:xfrm>
          <a:prstGeom prst="rect">
            <a:avLst/>
          </a:prstGeom>
        </p:spPr>
        <p:txBody>
          <a:bodyPr wrap="square">
            <a:spAutoFit/>
          </a:bodyPr>
          <a:lstStyle/>
          <a:p>
            <a:r>
              <a:rPr lang="fr-FR" sz="2000" b="1" dirty="0"/>
              <a:t>Application du cours - Étude d’un document historique.</a:t>
            </a:r>
          </a:p>
          <a:p>
            <a:r>
              <a:rPr lang="fr-FR" sz="2000" b="1" dirty="0"/>
              <a:t> Extrait d’une pièce de théâtre d’Euripide :</a:t>
            </a:r>
          </a:p>
          <a:p>
            <a:endParaRPr lang="fr-FR" sz="1600" b="1" dirty="0"/>
          </a:p>
          <a:p>
            <a:r>
              <a:rPr lang="fr-FR" sz="1600" b="1" i="1" dirty="0"/>
              <a:t>Thésée est le mythique fondateur de la communauté athénienne dont il défend ici le régime. Le héraut thébain est l’envoyé de la cité de Thèbes.</a:t>
            </a:r>
          </a:p>
          <a:p>
            <a:endParaRPr lang="fr-FR" sz="1600" b="1" dirty="0"/>
          </a:p>
          <a:p>
            <a:r>
              <a:rPr lang="fr-FR" sz="1600" b="1" dirty="0"/>
              <a:t>« Thésée : Notre cité n’est pas au pouvoir d’un seul homme : elle est libre. Son peuple la gouverne : tour à tour, les citoyens reçoivent le pouvoir, pour un an. Elle n’accorde aucun privilège à la fortune. Le pauvre et le riche y ont des droits égaux. </a:t>
            </a:r>
          </a:p>
          <a:p>
            <a:r>
              <a:rPr lang="fr-FR" sz="1600" b="1" dirty="0"/>
              <a:t>Le héraut thébain : La cité dont je viens est gouvernée par un seul homme, et non par la foule. Personne ne la flatte ou ne l’exalte par son éloquence, personne ne la tourne ou la retourne selon son seul intérêt particulier [...] D’ailleurs comment le peuple, qui n’est pas capable de raisonnements droits, pourrait-il mener une cité sur le droit chemin ? Un pauvre paysan, même instruit, en raison de son travail, ne peut consacrer son attention aux affaires publiques. </a:t>
            </a:r>
          </a:p>
          <a:p>
            <a:r>
              <a:rPr lang="fr-FR" sz="1600" b="1" dirty="0"/>
              <a:t>Thésée : [...] Au contraire, sous le règne des lois écrites, pauvres et riches ont les mêmes droits. Le faible peut répondre à l’insulte du fort, et le petit, s’il a le droit pour lui, peut l’emporter sur le grand [</a:t>
            </a:r>
            <a:r>
              <a:rPr lang="fr-FR" sz="1600" b="1" i="1" dirty="0"/>
              <a:t>au tribunal</a:t>
            </a:r>
            <a:r>
              <a:rPr lang="fr-FR" sz="1600" b="1" dirty="0"/>
              <a:t>]. La liberté, elle est dans ces paroles : ”Qui veut donner à l’assemblée un sage avis pour le bien de la cité ?” » </a:t>
            </a:r>
          </a:p>
          <a:p>
            <a:pPr algn="r"/>
            <a:r>
              <a:rPr lang="fr-FR" sz="1600" b="1" dirty="0"/>
              <a:t>Euripide, Les Suppliantes, vers 422 av. J.-C. </a:t>
            </a:r>
          </a:p>
          <a:p>
            <a:endParaRPr lang="fr-FR" sz="1600" b="1" dirty="0"/>
          </a:p>
          <a:p>
            <a:r>
              <a:rPr lang="fr-FR" sz="1600" b="1" dirty="0"/>
              <a:t>Présentation du document : (prise de notes)…</a:t>
            </a:r>
          </a:p>
        </p:txBody>
      </p:sp>
      <p:sp>
        <p:nvSpPr>
          <p:cNvPr id="6" name="Rectangle 5">
            <a:extLst>
              <a:ext uri="{FF2B5EF4-FFF2-40B4-BE49-F238E27FC236}">
                <a16:creationId xmlns:a16="http://schemas.microsoft.com/office/drawing/2014/main" id="{035DE5BF-821A-46D0-BC1B-A5ECBD037A7B}"/>
              </a:ext>
            </a:extLst>
          </p:cNvPr>
          <p:cNvSpPr/>
          <p:nvPr/>
        </p:nvSpPr>
        <p:spPr>
          <a:xfrm rot="611338">
            <a:off x="5819985" y="371015"/>
            <a:ext cx="3193307"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Document proposé à l’élève après assimilation du cours:</a:t>
            </a:r>
          </a:p>
        </p:txBody>
      </p:sp>
      <p:sp>
        <p:nvSpPr>
          <p:cNvPr id="7" name="Rectangle 6">
            <a:extLst>
              <a:ext uri="{FF2B5EF4-FFF2-40B4-BE49-F238E27FC236}">
                <a16:creationId xmlns:a16="http://schemas.microsoft.com/office/drawing/2014/main" id="{FEFC7F41-662D-499F-A208-E93C95C96611}"/>
              </a:ext>
            </a:extLst>
          </p:cNvPr>
          <p:cNvSpPr/>
          <p:nvPr/>
        </p:nvSpPr>
        <p:spPr>
          <a:xfrm rot="225248">
            <a:off x="3974808" y="5339593"/>
            <a:ext cx="5097085" cy="974515"/>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La présentation du document n’est pas l’objectif méthodologique: elle est réalisée par le professeur (cours magistral ou dialogué)</a:t>
            </a:r>
          </a:p>
        </p:txBody>
      </p:sp>
    </p:spTree>
    <p:extLst>
      <p:ext uri="{BB962C8B-B14F-4D97-AF65-F5344CB8AC3E}">
        <p14:creationId xmlns:p14="http://schemas.microsoft.com/office/powerpoint/2010/main" val="1876553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4BA478-B3AB-475E-876E-89D32DD51AE6}"/>
              </a:ext>
            </a:extLst>
          </p:cNvPr>
          <p:cNvSpPr/>
          <p:nvPr/>
        </p:nvSpPr>
        <p:spPr>
          <a:xfrm>
            <a:off x="195530" y="1146761"/>
            <a:ext cx="8752940" cy="3046988"/>
          </a:xfrm>
          <a:prstGeom prst="rect">
            <a:avLst/>
          </a:prstGeom>
        </p:spPr>
        <p:txBody>
          <a:bodyPr wrap="square">
            <a:spAutoFit/>
          </a:bodyPr>
          <a:lstStyle/>
          <a:p>
            <a:r>
              <a:rPr lang="fr-FR" sz="2400" b="1" i="1" u="sng" dirty="0">
                <a:latin typeface="Calibri" panose="020F0502020204030204" pitchFamily="34" charset="0"/>
                <a:ea typeface="Calibri" panose="020F0502020204030204" pitchFamily="34" charset="0"/>
                <a:cs typeface="Times New Roman" panose="02020603050405020304" pitchFamily="18" charset="0"/>
              </a:rPr>
              <a:t>Consigne type pour une analyse de document</a:t>
            </a:r>
            <a:r>
              <a:rPr lang="fr-FR" sz="2400" b="1" i="1" dirty="0">
                <a:latin typeface="Calibri" panose="020F0502020204030204" pitchFamily="34" charset="0"/>
                <a:ea typeface="Calibri" panose="020F0502020204030204" pitchFamily="34" charset="0"/>
                <a:cs typeface="Times New Roman" panose="02020603050405020304" pitchFamily="18" charset="0"/>
              </a:rPr>
              <a:t> : « Montrez que ce document rend compte du fonctionnement de la démocratie athénienne antique ».</a:t>
            </a:r>
          </a:p>
          <a:p>
            <a:pPr>
              <a:spcAft>
                <a:spcPts val="0"/>
              </a:spcAft>
            </a:pPr>
            <a:r>
              <a:rPr lang="fr-FR" sz="2400" b="1" u="sng" dirty="0" err="1">
                <a:latin typeface="Calibri" panose="020F0502020204030204" pitchFamily="34" charset="0"/>
                <a:ea typeface="Calibri" panose="020F0502020204030204" pitchFamily="34" charset="0"/>
                <a:cs typeface="Times New Roman" panose="02020603050405020304" pitchFamily="18" charset="0"/>
              </a:rPr>
              <a:t>Eléments</a:t>
            </a:r>
            <a:r>
              <a:rPr lang="fr-FR" sz="2400" b="1" u="sng" dirty="0">
                <a:latin typeface="Calibri" panose="020F0502020204030204" pitchFamily="34" charset="0"/>
                <a:ea typeface="Calibri" panose="020F0502020204030204" pitchFamily="34" charset="0"/>
                <a:cs typeface="Times New Roman" panose="02020603050405020304" pitchFamily="18" charset="0"/>
              </a:rPr>
              <a:t> de structuration de l’analyse</a:t>
            </a:r>
            <a:r>
              <a:rPr lang="fr-FR" sz="2400" b="1" dirty="0">
                <a:latin typeface="Calibri" panose="020F0502020204030204" pitchFamily="34" charset="0"/>
                <a:ea typeface="Calibri" panose="020F0502020204030204" pitchFamily="34" charset="0"/>
                <a:cs typeface="Times New Roman" panose="02020603050405020304" pitchFamily="18" charset="0"/>
              </a:rPr>
              <a:t> : pour ce premier travail d’analyse de document vous répondrez dans un tableau, avec des réponses non rédigées mais assez précises. </a:t>
            </a:r>
          </a:p>
          <a:p>
            <a:pPr>
              <a:spcAft>
                <a:spcPts val="0"/>
              </a:spcAft>
            </a:pPr>
            <a:r>
              <a:rPr lang="fr-FR" sz="2400" b="1" i="1" u="sng" dirty="0">
                <a:latin typeface="Calibri" panose="020F0502020204030204" pitchFamily="34" charset="0"/>
                <a:ea typeface="Calibri" panose="020F0502020204030204" pitchFamily="34" charset="0"/>
                <a:cs typeface="Times New Roman" panose="02020603050405020304" pitchFamily="18" charset="0"/>
              </a:rPr>
              <a:t>Capacité travaillée</a:t>
            </a:r>
            <a:r>
              <a:rPr lang="fr-FR" sz="2400" b="1" i="1" dirty="0">
                <a:latin typeface="Calibri" panose="020F0502020204030204" pitchFamily="34" charset="0"/>
                <a:ea typeface="Calibri" panose="020F0502020204030204" pitchFamily="34" charset="0"/>
                <a:cs typeface="Times New Roman" panose="02020603050405020304" pitchFamily="18" charset="0"/>
              </a:rPr>
              <a:t> : étude du contenu d’un doc pour le mettre en relation et le confronter avec le cours.</a:t>
            </a:r>
            <a:endParaRPr lang="fr-FR" sz="2400" b="1" dirty="0"/>
          </a:p>
        </p:txBody>
      </p:sp>
      <p:sp>
        <p:nvSpPr>
          <p:cNvPr id="4" name="Rectangle 3">
            <a:extLst>
              <a:ext uri="{FF2B5EF4-FFF2-40B4-BE49-F238E27FC236}">
                <a16:creationId xmlns:a16="http://schemas.microsoft.com/office/drawing/2014/main" id="{085B06B4-76C4-453F-9509-64A3A6FF1560}"/>
              </a:ext>
            </a:extLst>
          </p:cNvPr>
          <p:cNvSpPr/>
          <p:nvPr/>
        </p:nvSpPr>
        <p:spPr>
          <a:xfrm rot="611338">
            <a:off x="5819985" y="371015"/>
            <a:ext cx="3193307"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Consignes aux élèves, après assimilation du cours:</a:t>
            </a:r>
          </a:p>
        </p:txBody>
      </p:sp>
    </p:spTree>
    <p:extLst>
      <p:ext uri="{BB962C8B-B14F-4D97-AF65-F5344CB8AC3E}">
        <p14:creationId xmlns:p14="http://schemas.microsoft.com/office/powerpoint/2010/main" val="3722930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CADBB72-4202-4E45-84DB-8CDCC7B58A0F}"/>
              </a:ext>
            </a:extLst>
          </p:cNvPr>
          <p:cNvGraphicFramePr>
            <a:graphicFrameLocks noGrp="1"/>
          </p:cNvGraphicFramePr>
          <p:nvPr>
            <p:extLst>
              <p:ext uri="{D42A27DB-BD31-4B8C-83A1-F6EECF244321}">
                <p14:modId xmlns:p14="http://schemas.microsoft.com/office/powerpoint/2010/main" val="2644597540"/>
              </p:ext>
            </p:extLst>
          </p:nvPr>
        </p:nvGraphicFramePr>
        <p:xfrm>
          <a:off x="232229" y="114065"/>
          <a:ext cx="8781142" cy="6629870"/>
        </p:xfrm>
        <a:graphic>
          <a:graphicData uri="http://schemas.openxmlformats.org/drawingml/2006/table">
            <a:tbl>
              <a:tblPr firstRow="1" firstCol="1" bandRow="1">
                <a:tableStyleId>{93296810-A885-4BE3-A3E7-6D5BEEA58F35}</a:tableStyleId>
              </a:tblPr>
              <a:tblGrid>
                <a:gridCol w="1405093">
                  <a:extLst>
                    <a:ext uri="{9D8B030D-6E8A-4147-A177-3AD203B41FA5}">
                      <a16:colId xmlns:a16="http://schemas.microsoft.com/office/drawing/2014/main" val="530820342"/>
                    </a:ext>
                  </a:extLst>
                </a:gridCol>
                <a:gridCol w="2985875">
                  <a:extLst>
                    <a:ext uri="{9D8B030D-6E8A-4147-A177-3AD203B41FA5}">
                      <a16:colId xmlns:a16="http://schemas.microsoft.com/office/drawing/2014/main" val="1821625130"/>
                    </a:ext>
                  </a:extLst>
                </a:gridCol>
                <a:gridCol w="4390174">
                  <a:extLst>
                    <a:ext uri="{9D8B030D-6E8A-4147-A177-3AD203B41FA5}">
                      <a16:colId xmlns:a16="http://schemas.microsoft.com/office/drawing/2014/main" val="230931545"/>
                    </a:ext>
                  </a:extLst>
                </a:gridCol>
              </a:tblGrid>
              <a:tr h="522016">
                <a:tc>
                  <a:txBody>
                    <a:bodyPr/>
                    <a:lstStyle/>
                    <a:p>
                      <a:pPr algn="ctr">
                        <a:spcAft>
                          <a:spcPts val="0"/>
                        </a:spcAft>
                      </a:pPr>
                      <a:r>
                        <a:rPr lang="fr-FR" sz="1800">
                          <a:effectLst/>
                          <a:latin typeface="+mn-lt"/>
                        </a:rPr>
                        <a:t>Thèmes abordés </a:t>
                      </a:r>
                      <a:endParaRPr lang="fr-FR" sz="1800">
                        <a:effectLst/>
                        <a:latin typeface="+mn-lt"/>
                        <a:ea typeface="Calibri" panose="020F0502020204030204" pitchFamily="34" charset="0"/>
                        <a:cs typeface="Times New Roman" panose="02020603050405020304" pitchFamily="18" charset="0"/>
                      </a:endParaRPr>
                    </a:p>
                  </a:txBody>
                  <a:tcPr marL="66133" marR="66133" marT="0" marB="0" anchor="ctr"/>
                </a:tc>
                <a:tc>
                  <a:txBody>
                    <a:bodyPr/>
                    <a:lstStyle/>
                    <a:p>
                      <a:pPr algn="ctr">
                        <a:spcAft>
                          <a:spcPts val="0"/>
                        </a:spcAft>
                      </a:pPr>
                      <a:r>
                        <a:rPr lang="fr-FR" sz="1800">
                          <a:effectLst/>
                          <a:latin typeface="+mn-lt"/>
                        </a:rPr>
                        <a:t>Information(s) fournie(s) par le document</a:t>
                      </a:r>
                      <a:endParaRPr lang="fr-FR" sz="1800">
                        <a:effectLst/>
                        <a:latin typeface="+mn-lt"/>
                        <a:ea typeface="Calibri" panose="020F0502020204030204" pitchFamily="34" charset="0"/>
                        <a:cs typeface="Times New Roman" panose="02020603050405020304" pitchFamily="18" charset="0"/>
                      </a:endParaRPr>
                    </a:p>
                  </a:txBody>
                  <a:tcPr marL="66133" marR="66133" marT="0" marB="0" anchor="ctr"/>
                </a:tc>
                <a:tc>
                  <a:txBody>
                    <a:bodyPr/>
                    <a:lstStyle/>
                    <a:p>
                      <a:pPr algn="ctr">
                        <a:spcAft>
                          <a:spcPts val="0"/>
                        </a:spcAft>
                      </a:pPr>
                      <a:r>
                        <a:rPr lang="fr-FR" sz="1800">
                          <a:effectLst/>
                          <a:latin typeface="+mn-lt"/>
                        </a:rPr>
                        <a:t>Connaissances du cours pour expliquer, préciser ou compléter le document</a:t>
                      </a:r>
                      <a:endParaRPr lang="fr-FR" sz="1800">
                        <a:effectLst/>
                        <a:latin typeface="+mn-lt"/>
                        <a:ea typeface="Calibri" panose="020F0502020204030204" pitchFamily="34" charset="0"/>
                        <a:cs typeface="Times New Roman" panose="02020603050405020304" pitchFamily="18" charset="0"/>
                      </a:endParaRPr>
                    </a:p>
                  </a:txBody>
                  <a:tcPr marL="66133" marR="66133" marT="0" marB="0" anchor="ctr"/>
                </a:tc>
                <a:extLst>
                  <a:ext uri="{0D108BD9-81ED-4DB2-BD59-A6C34878D82A}">
                    <a16:rowId xmlns:a16="http://schemas.microsoft.com/office/drawing/2014/main" val="2557143781"/>
                  </a:ext>
                </a:extLst>
              </a:tr>
              <a:tr h="1827055">
                <a:tc>
                  <a:txBody>
                    <a:bodyPr/>
                    <a:lstStyle/>
                    <a:p>
                      <a:pPr>
                        <a:spcAft>
                          <a:spcPts val="0"/>
                        </a:spcAft>
                      </a:pPr>
                      <a:r>
                        <a:rPr lang="fr-FR" sz="1800">
                          <a:effectLst/>
                          <a:latin typeface="+mn-lt"/>
                        </a:rPr>
                        <a:t> </a:t>
                      </a:r>
                    </a:p>
                    <a:p>
                      <a:pPr>
                        <a:spcAft>
                          <a:spcPts val="0"/>
                        </a:spcAft>
                      </a:pPr>
                      <a:r>
                        <a:rPr lang="fr-FR" sz="1800">
                          <a:effectLst/>
                          <a:latin typeface="+mn-lt"/>
                        </a:rPr>
                        <a:t> </a:t>
                      </a:r>
                    </a:p>
                    <a:p>
                      <a:pPr>
                        <a:spcAft>
                          <a:spcPts val="0"/>
                        </a:spcAft>
                      </a:pPr>
                      <a:r>
                        <a:rPr lang="fr-FR" sz="1800">
                          <a:effectLst/>
                          <a:latin typeface="+mn-lt"/>
                        </a:rPr>
                        <a:t>Les principes de la démocratie</a:t>
                      </a:r>
                      <a:endParaRPr lang="fr-FR" sz="1800">
                        <a:effectLst/>
                        <a:latin typeface="+mn-lt"/>
                        <a:ea typeface="Calibri" panose="020F0502020204030204" pitchFamily="34" charset="0"/>
                        <a:cs typeface="Times New Roman" panose="02020603050405020304" pitchFamily="18" charset="0"/>
                      </a:endParaRPr>
                    </a:p>
                  </a:txBody>
                  <a:tcPr marL="66133" marR="66133" marT="0" marB="0" anchor="ctr"/>
                </a:tc>
                <a:tc>
                  <a:txBody>
                    <a:bodyPr/>
                    <a:lstStyle/>
                    <a:p>
                      <a:pPr>
                        <a:spcAft>
                          <a:spcPts val="0"/>
                        </a:spcAft>
                      </a:pPr>
                      <a:r>
                        <a:rPr lang="fr-FR" sz="1800" dirty="0">
                          <a:effectLst/>
                          <a:latin typeface="+mn-lt"/>
                        </a:rPr>
                        <a:t> </a:t>
                      </a:r>
                    </a:p>
                    <a:p>
                      <a:pPr>
                        <a:spcAft>
                          <a:spcPts val="0"/>
                        </a:spcAft>
                      </a:pPr>
                      <a:r>
                        <a:rPr lang="fr-FR" sz="1800" dirty="0">
                          <a:effectLst/>
                          <a:latin typeface="+mn-lt"/>
                        </a:rPr>
                        <a:t> </a:t>
                      </a:r>
                    </a:p>
                    <a:p>
                      <a:pPr>
                        <a:spcAft>
                          <a:spcPts val="0"/>
                        </a:spcAft>
                      </a:pPr>
                      <a:r>
                        <a:rPr lang="fr-FR" sz="1800" dirty="0">
                          <a:effectLst/>
                          <a:latin typeface="+mn-lt"/>
                        </a:rPr>
                        <a:t> </a:t>
                      </a:r>
                    </a:p>
                    <a:p>
                      <a:pPr>
                        <a:spcAft>
                          <a:spcPts val="0"/>
                        </a:spcAft>
                      </a:pPr>
                      <a:r>
                        <a:rPr lang="fr-FR" sz="1800" dirty="0">
                          <a:effectLst/>
                          <a:latin typeface="+mn-lt"/>
                        </a:rPr>
                        <a:t> </a:t>
                      </a:r>
                    </a:p>
                    <a:p>
                      <a:pPr>
                        <a:spcAft>
                          <a:spcPts val="0"/>
                        </a:spcAft>
                      </a:pPr>
                      <a:r>
                        <a:rPr lang="fr-FR" sz="1800" dirty="0">
                          <a:effectLst/>
                          <a:latin typeface="+mn-lt"/>
                        </a:rPr>
                        <a:t> </a:t>
                      </a:r>
                    </a:p>
                    <a:p>
                      <a:pPr>
                        <a:spcAft>
                          <a:spcPts val="0"/>
                        </a:spcAft>
                      </a:pPr>
                      <a:endParaRPr lang="fr-FR" sz="1800" dirty="0">
                        <a:effectLst/>
                        <a:latin typeface="+mn-lt"/>
                      </a:endParaRPr>
                    </a:p>
                    <a:p>
                      <a:pPr>
                        <a:spcAft>
                          <a:spcPts val="0"/>
                        </a:spcAft>
                      </a:pPr>
                      <a:r>
                        <a:rPr lang="fr-FR" sz="1800" dirty="0">
                          <a:effectLst/>
                          <a:latin typeface="+mn-lt"/>
                        </a:rPr>
                        <a:t> </a:t>
                      </a:r>
                      <a:endParaRPr lang="fr-FR" sz="1800" dirty="0">
                        <a:effectLst/>
                        <a:latin typeface="+mn-lt"/>
                        <a:ea typeface="Calibri" panose="020F0502020204030204" pitchFamily="34" charset="0"/>
                        <a:cs typeface="Times New Roman" panose="02020603050405020304" pitchFamily="18" charset="0"/>
                      </a:endParaRPr>
                    </a:p>
                  </a:txBody>
                  <a:tcPr marL="66133" marR="66133" marT="0" marB="0"/>
                </a:tc>
                <a:tc>
                  <a:txBody>
                    <a:bodyPr/>
                    <a:lstStyle/>
                    <a:p>
                      <a:pPr>
                        <a:spcAft>
                          <a:spcPts val="0"/>
                        </a:spcAft>
                      </a:pPr>
                      <a:r>
                        <a:rPr lang="fr-FR" sz="1800" dirty="0">
                          <a:effectLst/>
                          <a:latin typeface="+mn-lt"/>
                        </a:rPr>
                        <a:t> </a:t>
                      </a:r>
                      <a:endParaRPr lang="fr-FR" sz="1800" dirty="0">
                        <a:effectLst/>
                        <a:latin typeface="+mn-lt"/>
                        <a:ea typeface="Calibri" panose="020F0502020204030204" pitchFamily="34" charset="0"/>
                        <a:cs typeface="Times New Roman" panose="02020603050405020304" pitchFamily="18" charset="0"/>
                      </a:endParaRPr>
                    </a:p>
                  </a:txBody>
                  <a:tcPr marL="66133" marR="66133" marT="0" marB="0"/>
                </a:tc>
                <a:extLst>
                  <a:ext uri="{0D108BD9-81ED-4DB2-BD59-A6C34878D82A}">
                    <a16:rowId xmlns:a16="http://schemas.microsoft.com/office/drawing/2014/main" val="2432925831"/>
                  </a:ext>
                </a:extLst>
              </a:tr>
              <a:tr h="1918303">
                <a:tc>
                  <a:txBody>
                    <a:bodyPr/>
                    <a:lstStyle/>
                    <a:p>
                      <a:pPr>
                        <a:spcAft>
                          <a:spcPts val="0"/>
                        </a:spcAft>
                      </a:pPr>
                      <a:r>
                        <a:rPr lang="fr-FR" sz="1800" dirty="0">
                          <a:effectLst/>
                          <a:latin typeface="+mn-lt"/>
                          <a:ea typeface="Calibri" panose="020F0502020204030204" pitchFamily="34" charset="0"/>
                          <a:cs typeface="Times New Roman" panose="02020603050405020304" pitchFamily="18" charset="0"/>
                        </a:rPr>
                        <a:t>Les institutions de la démocratie</a:t>
                      </a:r>
                    </a:p>
                  </a:txBody>
                  <a:tcPr marL="66133" marR="66133" marT="0" marB="0" anchor="ctr"/>
                </a:tc>
                <a:tc>
                  <a:txBody>
                    <a:bodyPr/>
                    <a:lstStyle/>
                    <a:p>
                      <a:pPr>
                        <a:spcAft>
                          <a:spcPts val="0"/>
                        </a:spcAft>
                      </a:pPr>
                      <a:endParaRPr lang="fr-FR" sz="1800" dirty="0">
                        <a:effectLst/>
                        <a:latin typeface="+mn-lt"/>
                        <a:ea typeface="Calibri" panose="020F0502020204030204" pitchFamily="34" charset="0"/>
                        <a:cs typeface="Times New Roman" panose="02020603050405020304" pitchFamily="18" charset="0"/>
                      </a:endParaRPr>
                    </a:p>
                  </a:txBody>
                  <a:tcPr marL="66133" marR="66133" marT="0" marB="0"/>
                </a:tc>
                <a:tc>
                  <a:txBody>
                    <a:bodyPr/>
                    <a:lstStyle/>
                    <a:p>
                      <a:pPr>
                        <a:spcAft>
                          <a:spcPts val="0"/>
                        </a:spcAft>
                      </a:pPr>
                      <a:endParaRPr lang="fr-FR" sz="1800" dirty="0">
                        <a:effectLst/>
                        <a:latin typeface="+mn-lt"/>
                        <a:ea typeface="Calibri" panose="020F0502020204030204" pitchFamily="34" charset="0"/>
                        <a:cs typeface="Times New Roman" panose="02020603050405020304" pitchFamily="18" charset="0"/>
                      </a:endParaRPr>
                    </a:p>
                  </a:txBody>
                  <a:tcPr marL="66133" marR="66133" marT="0" marB="0"/>
                </a:tc>
                <a:extLst>
                  <a:ext uri="{0D108BD9-81ED-4DB2-BD59-A6C34878D82A}">
                    <a16:rowId xmlns:a16="http://schemas.microsoft.com/office/drawing/2014/main" val="3888529006"/>
                  </a:ext>
                </a:extLst>
              </a:tr>
              <a:tr h="2242687">
                <a:tc>
                  <a:txBody>
                    <a:bodyPr/>
                    <a:lstStyle/>
                    <a:p>
                      <a:pPr>
                        <a:spcAft>
                          <a:spcPts val="0"/>
                        </a:spcAft>
                      </a:pPr>
                      <a:r>
                        <a:rPr lang="fr-FR" sz="1800" dirty="0">
                          <a:effectLst/>
                          <a:latin typeface="+mn-lt"/>
                          <a:ea typeface="Calibri" panose="020F0502020204030204" pitchFamily="34" charset="0"/>
                          <a:cs typeface="Times New Roman" panose="02020603050405020304" pitchFamily="18" charset="0"/>
                        </a:rPr>
                        <a:t>Les débats autour de la démocratie</a:t>
                      </a:r>
                    </a:p>
                  </a:txBody>
                  <a:tcPr marL="66133" marR="66133" marT="0" marB="0" anchor="ctr"/>
                </a:tc>
                <a:tc>
                  <a:txBody>
                    <a:bodyPr/>
                    <a:lstStyle/>
                    <a:p>
                      <a:pPr>
                        <a:spcAft>
                          <a:spcPts val="0"/>
                        </a:spcAft>
                      </a:pPr>
                      <a:endParaRPr lang="fr-FR" sz="1800" dirty="0">
                        <a:effectLst/>
                        <a:latin typeface="+mn-lt"/>
                        <a:ea typeface="Calibri" panose="020F0502020204030204" pitchFamily="34" charset="0"/>
                        <a:cs typeface="Times New Roman" panose="02020603050405020304" pitchFamily="18" charset="0"/>
                      </a:endParaRPr>
                    </a:p>
                  </a:txBody>
                  <a:tcPr marL="66133" marR="66133" marT="0" marB="0"/>
                </a:tc>
                <a:tc>
                  <a:txBody>
                    <a:bodyPr/>
                    <a:lstStyle/>
                    <a:p>
                      <a:pPr>
                        <a:spcAft>
                          <a:spcPts val="0"/>
                        </a:spcAft>
                      </a:pPr>
                      <a:endParaRPr lang="fr-FR" sz="1800" dirty="0">
                        <a:effectLst/>
                        <a:latin typeface="+mn-lt"/>
                        <a:ea typeface="Calibri" panose="020F0502020204030204" pitchFamily="34" charset="0"/>
                        <a:cs typeface="Times New Roman" panose="02020603050405020304" pitchFamily="18" charset="0"/>
                      </a:endParaRPr>
                    </a:p>
                  </a:txBody>
                  <a:tcPr marL="66133" marR="66133" marT="0" marB="0"/>
                </a:tc>
                <a:extLst>
                  <a:ext uri="{0D108BD9-81ED-4DB2-BD59-A6C34878D82A}">
                    <a16:rowId xmlns:a16="http://schemas.microsoft.com/office/drawing/2014/main" val="3728644607"/>
                  </a:ext>
                </a:extLst>
              </a:tr>
            </a:tbl>
          </a:graphicData>
        </a:graphic>
      </p:graphicFrame>
      <p:sp>
        <p:nvSpPr>
          <p:cNvPr id="3" name="Rectangle 2">
            <a:extLst>
              <a:ext uri="{FF2B5EF4-FFF2-40B4-BE49-F238E27FC236}">
                <a16:creationId xmlns:a16="http://schemas.microsoft.com/office/drawing/2014/main" id="{59B3FF0B-9F7D-4957-94CB-9A0E909FB690}"/>
              </a:ext>
            </a:extLst>
          </p:cNvPr>
          <p:cNvSpPr/>
          <p:nvPr/>
        </p:nvSpPr>
        <p:spPr>
          <a:xfrm>
            <a:off x="2209217" y="921546"/>
            <a:ext cx="5728615"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Rempli avec le professeur en cours </a:t>
            </a:r>
          </a:p>
          <a:p>
            <a:pPr algn="ctr"/>
            <a:r>
              <a:rPr lang="fr-FR" sz="2000" b="1" dirty="0">
                <a:solidFill>
                  <a:srgbClr val="DE0000"/>
                </a:solidFill>
              </a:rPr>
              <a:t>(après temps de mise en activité individuelle)</a:t>
            </a:r>
          </a:p>
        </p:txBody>
      </p:sp>
      <p:sp>
        <p:nvSpPr>
          <p:cNvPr id="4" name="Rectangle 3">
            <a:extLst>
              <a:ext uri="{FF2B5EF4-FFF2-40B4-BE49-F238E27FC236}">
                <a16:creationId xmlns:a16="http://schemas.microsoft.com/office/drawing/2014/main" id="{939CA359-96DD-48B7-81B9-059A1ACBF807}"/>
              </a:ext>
            </a:extLst>
          </p:cNvPr>
          <p:cNvSpPr/>
          <p:nvPr/>
        </p:nvSpPr>
        <p:spPr>
          <a:xfrm rot="21112750">
            <a:off x="2267254" y="4065548"/>
            <a:ext cx="5383585"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solidFill>
                  <a:srgbClr val="DE0000"/>
                </a:solidFill>
              </a:rPr>
              <a:t>Parties 2 et 3 réalisées en travail de groupe de 4 et évaluées</a:t>
            </a:r>
          </a:p>
        </p:txBody>
      </p:sp>
    </p:spTree>
    <p:extLst>
      <p:ext uri="{BB962C8B-B14F-4D97-AF65-F5344CB8AC3E}">
        <p14:creationId xmlns:p14="http://schemas.microsoft.com/office/powerpoint/2010/main" val="3801856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1BD2634-E139-4AE5-AAB9-D7398632AF58}"/>
              </a:ext>
            </a:extLst>
          </p:cNvPr>
          <p:cNvPicPr>
            <a:picLocks noChangeAspect="1"/>
          </p:cNvPicPr>
          <p:nvPr/>
        </p:nvPicPr>
        <p:blipFill>
          <a:blip r:embed="rId3"/>
          <a:stretch>
            <a:fillRect/>
          </a:stretch>
        </p:blipFill>
        <p:spPr>
          <a:xfrm>
            <a:off x="-1" y="-1"/>
            <a:ext cx="9144001" cy="6843247"/>
          </a:xfrm>
          <a:prstGeom prst="rect">
            <a:avLst/>
          </a:prstGeom>
        </p:spPr>
      </p:pic>
      <p:sp>
        <p:nvSpPr>
          <p:cNvPr id="5" name="Rectangle 4">
            <a:extLst>
              <a:ext uri="{FF2B5EF4-FFF2-40B4-BE49-F238E27FC236}">
                <a16:creationId xmlns:a16="http://schemas.microsoft.com/office/drawing/2014/main" id="{937029AD-4911-4EC2-BCC7-04029BDC6764}"/>
              </a:ext>
            </a:extLst>
          </p:cNvPr>
          <p:cNvSpPr/>
          <p:nvPr/>
        </p:nvSpPr>
        <p:spPr>
          <a:xfrm>
            <a:off x="145144" y="2482935"/>
            <a:ext cx="8635999" cy="636910"/>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solidFill>
                  <a:srgbClr val="DE0000"/>
                </a:solidFill>
              </a:rPr>
              <a:t>Exigence ici de mise en relation précise entre la citation et le cours</a:t>
            </a:r>
          </a:p>
        </p:txBody>
      </p:sp>
    </p:spTree>
    <p:extLst>
      <p:ext uri="{BB962C8B-B14F-4D97-AF65-F5344CB8AC3E}">
        <p14:creationId xmlns:p14="http://schemas.microsoft.com/office/powerpoint/2010/main" val="4152690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CB71A675-6714-42DB-BD97-715C5F20AE12}"/>
              </a:ext>
            </a:extLst>
          </p:cNvPr>
          <p:cNvGrpSpPr/>
          <p:nvPr/>
        </p:nvGrpSpPr>
        <p:grpSpPr>
          <a:xfrm>
            <a:off x="0" y="203199"/>
            <a:ext cx="9115906" cy="6451601"/>
            <a:chOff x="0" y="203199"/>
            <a:chExt cx="9115906" cy="6451601"/>
          </a:xfrm>
        </p:grpSpPr>
        <p:pic>
          <p:nvPicPr>
            <p:cNvPr id="2" name="Image 1">
              <a:extLst>
                <a:ext uri="{FF2B5EF4-FFF2-40B4-BE49-F238E27FC236}">
                  <a16:creationId xmlns:a16="http://schemas.microsoft.com/office/drawing/2014/main" id="{CC70181D-271C-4BCB-B7AA-DB2703003F4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32000"/>
                      </a14:imgEffect>
                    </a14:imgLayer>
                  </a14:imgProps>
                </a:ext>
              </a:extLst>
            </a:blip>
            <a:stretch>
              <a:fillRect/>
            </a:stretch>
          </p:blipFill>
          <p:spPr>
            <a:xfrm>
              <a:off x="0" y="203199"/>
              <a:ext cx="9115906" cy="5036457"/>
            </a:xfrm>
            <a:prstGeom prst="rect">
              <a:avLst/>
            </a:prstGeom>
          </p:spPr>
        </p:pic>
        <p:pic>
          <p:nvPicPr>
            <p:cNvPr id="4" name="Image 3">
              <a:extLst>
                <a:ext uri="{FF2B5EF4-FFF2-40B4-BE49-F238E27FC236}">
                  <a16:creationId xmlns:a16="http://schemas.microsoft.com/office/drawing/2014/main" id="{1BDD6E8E-B192-4B0B-A929-BB848CBE74A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30000"/>
                      </a14:imgEffect>
                    </a14:imgLayer>
                  </a14:imgProps>
                </a:ext>
              </a:extLst>
            </a:blip>
            <a:stretch>
              <a:fillRect/>
            </a:stretch>
          </p:blipFill>
          <p:spPr>
            <a:xfrm>
              <a:off x="1070771" y="4638305"/>
              <a:ext cx="7953486" cy="2016495"/>
            </a:xfrm>
            <a:prstGeom prst="rect">
              <a:avLst/>
            </a:prstGeom>
          </p:spPr>
        </p:pic>
        <p:cxnSp>
          <p:nvCxnSpPr>
            <p:cNvPr id="6" name="Connecteur droit avec flèche 5">
              <a:extLst>
                <a:ext uri="{FF2B5EF4-FFF2-40B4-BE49-F238E27FC236}">
                  <a16:creationId xmlns:a16="http://schemas.microsoft.com/office/drawing/2014/main" id="{2BC122E7-EBFC-4CE6-9B7A-CA3CB731F315}"/>
                </a:ext>
              </a:extLst>
            </p:cNvPr>
            <p:cNvCxnSpPr/>
            <p:nvPr/>
          </p:nvCxnSpPr>
          <p:spPr>
            <a:xfrm>
              <a:off x="4034971" y="5355771"/>
              <a:ext cx="7837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E0CAB32-ED63-4D69-BB30-2E1DF9581DF7}"/>
                </a:ext>
              </a:extLst>
            </p:cNvPr>
            <p:cNvSpPr txBox="1"/>
            <p:nvPr/>
          </p:nvSpPr>
          <p:spPr>
            <a:xfrm>
              <a:off x="5230359" y="5040763"/>
              <a:ext cx="659155" cy="707886"/>
            </a:xfrm>
            <a:prstGeom prst="rect">
              <a:avLst/>
            </a:prstGeom>
            <a:noFill/>
          </p:spPr>
          <p:txBody>
            <a:bodyPr wrap="none" rtlCol="0">
              <a:spAutoFit/>
            </a:bodyPr>
            <a:lstStyle/>
            <a:p>
              <a:r>
                <a:rPr lang="fr-FR" sz="4000" b="1" dirty="0">
                  <a:solidFill>
                    <a:srgbClr val="FF0000"/>
                  </a:solidFill>
                </a:rPr>
                <a:t>??</a:t>
              </a:r>
              <a:endParaRPr lang="fr-FR" b="1" dirty="0">
                <a:solidFill>
                  <a:srgbClr val="FF0000"/>
                </a:solidFill>
              </a:endParaRPr>
            </a:p>
          </p:txBody>
        </p:sp>
      </p:grpSp>
      <p:sp>
        <p:nvSpPr>
          <p:cNvPr id="3" name="Rectangle 2">
            <a:extLst>
              <a:ext uri="{FF2B5EF4-FFF2-40B4-BE49-F238E27FC236}">
                <a16:creationId xmlns:a16="http://schemas.microsoft.com/office/drawing/2014/main" id="{2711D9B9-1391-49CD-9277-0064D5B65803}"/>
              </a:ext>
            </a:extLst>
          </p:cNvPr>
          <p:cNvSpPr/>
          <p:nvPr/>
        </p:nvSpPr>
        <p:spPr>
          <a:xfrm>
            <a:off x="41674" y="3625619"/>
            <a:ext cx="9087812" cy="1006262"/>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solidFill>
                  <a:srgbClr val="DE0000"/>
                </a:solidFill>
              </a:rPr>
              <a:t>Travail sur l’erreur toujours intéressante… Une démarche adaptée avec des erreurs de contenu vaut mieux qu’une démarche incomprise. </a:t>
            </a:r>
          </a:p>
        </p:txBody>
      </p:sp>
      <p:sp>
        <p:nvSpPr>
          <p:cNvPr id="5" name="Accolade fermante 4">
            <a:extLst>
              <a:ext uri="{FF2B5EF4-FFF2-40B4-BE49-F238E27FC236}">
                <a16:creationId xmlns:a16="http://schemas.microsoft.com/office/drawing/2014/main" id="{E26791F3-F7D4-4672-A9B6-D8AB0CCDD825}"/>
              </a:ext>
            </a:extLst>
          </p:cNvPr>
          <p:cNvSpPr/>
          <p:nvPr/>
        </p:nvSpPr>
        <p:spPr>
          <a:xfrm>
            <a:off x="8636000" y="1435100"/>
            <a:ext cx="388257" cy="939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794563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98FE822A-9233-404A-9EA3-20DA832B17B6}"/>
              </a:ext>
            </a:extLst>
          </p:cNvPr>
          <p:cNvGrpSpPr/>
          <p:nvPr/>
        </p:nvGrpSpPr>
        <p:grpSpPr>
          <a:xfrm>
            <a:off x="204937" y="931946"/>
            <a:ext cx="8734126" cy="2579071"/>
            <a:chOff x="0" y="1269192"/>
            <a:chExt cx="8734126" cy="831600"/>
          </a:xfrm>
          <a:noFill/>
          <a:scene3d>
            <a:camera prst="orthographicFront"/>
            <a:lightRig rig="flat" dir="t"/>
          </a:scene3d>
        </p:grpSpPr>
        <p:sp>
          <p:nvSpPr>
            <p:cNvPr id="3" name="Rectangle 2">
              <a:extLst>
                <a:ext uri="{FF2B5EF4-FFF2-40B4-BE49-F238E27FC236}">
                  <a16:creationId xmlns:a16="http://schemas.microsoft.com/office/drawing/2014/main" id="{F30C85C5-A644-4C30-ACAD-91168544B056}"/>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 name="ZoneTexte 3">
              <a:extLst>
                <a:ext uri="{FF2B5EF4-FFF2-40B4-BE49-F238E27FC236}">
                  <a16:creationId xmlns:a16="http://schemas.microsoft.com/office/drawing/2014/main" id="{62D46307-FDB6-45DC-9E78-30BF7B1A36D2}"/>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La même démarche est réalisée avec la partie sur la citoyenneté dans l’empire romain: cours en classe inversée puis étude de document(s).</a:t>
              </a:r>
            </a:p>
            <a:p>
              <a:pPr marL="171450" lvl="1" indent="-171450" defTabSz="711200">
                <a:lnSpc>
                  <a:spcPct val="90000"/>
                </a:lnSpc>
                <a:spcBef>
                  <a:spcPct val="0"/>
                </a:spcBef>
                <a:spcAft>
                  <a:spcPct val="15000"/>
                </a:spcAft>
                <a:buChar char="•"/>
              </a:pPr>
              <a:r>
                <a:rPr lang="fr-FR" sz="2400" b="1" dirty="0"/>
                <a:t>Les élèves réalisent cette fois seuls, </a:t>
              </a:r>
              <a:r>
                <a:rPr lang="fr-FR" sz="2400" b="1" u="sng" dirty="0"/>
                <a:t>individuellement</a:t>
              </a:r>
              <a:r>
                <a:rPr lang="fr-FR" sz="2400" b="1" dirty="0"/>
                <a:t>, le travail en remplissant le même type de tableau. </a:t>
              </a:r>
            </a:p>
            <a:p>
              <a:pPr marL="171450" lvl="1" indent="-171450" defTabSz="711200">
                <a:lnSpc>
                  <a:spcPct val="90000"/>
                </a:lnSpc>
                <a:spcBef>
                  <a:spcPct val="0"/>
                </a:spcBef>
                <a:spcAft>
                  <a:spcPct val="15000"/>
                </a:spcAft>
                <a:buChar char="•"/>
              </a:pPr>
              <a:endParaRPr lang="fr-FR" sz="2400" b="1" dirty="0"/>
            </a:p>
          </p:txBody>
        </p:sp>
      </p:grpSp>
      <p:grpSp>
        <p:nvGrpSpPr>
          <p:cNvPr id="5" name="Groupe 4">
            <a:extLst>
              <a:ext uri="{FF2B5EF4-FFF2-40B4-BE49-F238E27FC236}">
                <a16:creationId xmlns:a16="http://schemas.microsoft.com/office/drawing/2014/main" id="{0B8FB23E-0E83-4339-ACD8-81562209CD6A}"/>
              </a:ext>
            </a:extLst>
          </p:cNvPr>
          <p:cNvGrpSpPr/>
          <p:nvPr/>
        </p:nvGrpSpPr>
        <p:grpSpPr>
          <a:xfrm>
            <a:off x="641643" y="185353"/>
            <a:ext cx="7872303" cy="914400"/>
            <a:chOff x="436706" y="1106832"/>
            <a:chExt cx="7872303" cy="324720"/>
          </a:xfrm>
          <a:solidFill>
            <a:srgbClr val="92D050"/>
          </a:solidFill>
          <a:scene3d>
            <a:camera prst="orthographicFront"/>
            <a:lightRig rig="flat" dir="t"/>
          </a:scene3d>
        </p:grpSpPr>
        <p:sp>
          <p:nvSpPr>
            <p:cNvPr id="6" name="Rectangle : coins arrondis 5">
              <a:extLst>
                <a:ext uri="{FF2B5EF4-FFF2-40B4-BE49-F238E27FC236}">
                  <a16:creationId xmlns:a16="http://schemas.microsoft.com/office/drawing/2014/main" id="{377D392C-7B0B-49A0-92A2-EBF835A35BDB}"/>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 coins arrondis 6">
              <a:extLst>
                <a:ext uri="{FF2B5EF4-FFF2-40B4-BE49-F238E27FC236}">
                  <a16:creationId xmlns:a16="http://schemas.microsoft.com/office/drawing/2014/main" id="{CED72AA4-6760-4152-8B92-6A47E71AB7D4}"/>
                </a:ext>
              </a:extLst>
            </p:cNvPr>
            <p:cNvSpPr txBox="1"/>
            <p:nvPr/>
          </p:nvSpPr>
          <p:spPr>
            <a:xfrm>
              <a:off x="605081" y="1122684"/>
              <a:ext cx="7579239" cy="2930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Progressivité sur la deuxième moitié du chapitre :</a:t>
              </a:r>
            </a:p>
            <a:p>
              <a:pPr lvl="0" algn="ctr" defTabSz="711200">
                <a:lnSpc>
                  <a:spcPct val="90000"/>
                </a:lnSpc>
                <a:spcBef>
                  <a:spcPct val="0"/>
                </a:spcBef>
                <a:spcAft>
                  <a:spcPct val="35000"/>
                </a:spcAft>
              </a:pPr>
              <a:r>
                <a:rPr lang="fr-FR" sz="2400" b="1" kern="1200" dirty="0"/>
                <a:t>la citoyenneté </a:t>
              </a:r>
              <a:r>
                <a:rPr lang="fr-FR" sz="2400" b="1" dirty="0"/>
                <a:t>antique (</a:t>
              </a:r>
              <a:r>
                <a:rPr lang="fr-FR" sz="2400" b="1" dirty="0" err="1"/>
                <a:t>prgm</a:t>
              </a:r>
              <a:r>
                <a:rPr lang="fr-FR" sz="2400" b="1" dirty="0"/>
                <a:t> </a:t>
              </a:r>
              <a:r>
                <a:rPr lang="fr-FR" sz="2400" b="1" dirty="0" err="1"/>
                <a:t>hist</a:t>
              </a:r>
              <a:r>
                <a:rPr lang="fr-FR" sz="2400" b="1" dirty="0"/>
                <a:t> 2010 )</a:t>
              </a:r>
              <a:endParaRPr lang="fr-FR" sz="2400" b="1" kern="1200" dirty="0"/>
            </a:p>
          </p:txBody>
        </p:sp>
      </p:grpSp>
    </p:spTree>
    <p:extLst>
      <p:ext uri="{BB962C8B-B14F-4D97-AF65-F5344CB8AC3E}">
        <p14:creationId xmlns:p14="http://schemas.microsoft.com/office/powerpoint/2010/main" val="230949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B457038-055A-4AFB-AEBA-2074F16C2333}"/>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Explication appuyée sur des savoirs</a:t>
            </a:r>
          </a:p>
        </p:txBody>
      </p:sp>
      <p:sp>
        <p:nvSpPr>
          <p:cNvPr id="3" name="Ellipse 2">
            <a:extLst>
              <a:ext uri="{FF2B5EF4-FFF2-40B4-BE49-F238E27FC236}">
                <a16:creationId xmlns:a16="http://schemas.microsoft.com/office/drawing/2014/main" id="{62AC9DF4-B823-475D-AE55-79F1F5B77AB7}"/>
              </a:ext>
            </a:extLst>
          </p:cNvPr>
          <p:cNvSpPr/>
          <p:nvPr/>
        </p:nvSpPr>
        <p:spPr>
          <a:xfrm>
            <a:off x="3359818" y="682154"/>
            <a:ext cx="2069431" cy="1419726"/>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4400" dirty="0"/>
              <a:t>Doc</a:t>
            </a:r>
          </a:p>
        </p:txBody>
      </p:sp>
      <p:sp>
        <p:nvSpPr>
          <p:cNvPr id="4" name="Ellipse 3">
            <a:extLst>
              <a:ext uri="{FF2B5EF4-FFF2-40B4-BE49-F238E27FC236}">
                <a16:creationId xmlns:a16="http://schemas.microsoft.com/office/drawing/2014/main" id="{F3A358E0-AA12-4B22-92CA-4A7A88753103}"/>
              </a:ext>
            </a:extLst>
          </p:cNvPr>
          <p:cNvSpPr/>
          <p:nvPr/>
        </p:nvSpPr>
        <p:spPr>
          <a:xfrm>
            <a:off x="543426" y="23698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Source d’infos</a:t>
            </a:r>
          </a:p>
        </p:txBody>
      </p:sp>
      <p:cxnSp>
        <p:nvCxnSpPr>
          <p:cNvPr id="6" name="Connecteur droit avec flèche 5">
            <a:extLst>
              <a:ext uri="{FF2B5EF4-FFF2-40B4-BE49-F238E27FC236}">
                <a16:creationId xmlns:a16="http://schemas.microsoft.com/office/drawing/2014/main" id="{5D7965C1-0D08-4097-9B4D-9B1D61469D01}"/>
              </a:ext>
            </a:extLst>
          </p:cNvPr>
          <p:cNvCxnSpPr>
            <a:stCxn id="3" idx="2"/>
            <a:endCxn id="4" idx="6"/>
          </p:cNvCxnSpPr>
          <p:nvPr/>
        </p:nvCxnSpPr>
        <p:spPr>
          <a:xfrm flipH="1">
            <a:off x="2135605" y="1392017"/>
            <a:ext cx="1224213"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a:extLst>
              <a:ext uri="{FF2B5EF4-FFF2-40B4-BE49-F238E27FC236}">
                <a16:creationId xmlns:a16="http://schemas.microsoft.com/office/drawing/2014/main" id="{8C924F62-B0D2-4922-98CA-CD1C3AE449EB}"/>
              </a:ext>
            </a:extLst>
          </p:cNvPr>
          <p:cNvCxnSpPr>
            <a:cxnSpLocks/>
            <a:stCxn id="3" idx="6"/>
            <a:endCxn id="2" idx="2"/>
          </p:cNvCxnSpPr>
          <p:nvPr/>
        </p:nvCxnSpPr>
        <p:spPr>
          <a:xfrm>
            <a:off x="5429249" y="1392017"/>
            <a:ext cx="122211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Ellipse 11">
            <a:extLst>
              <a:ext uri="{FF2B5EF4-FFF2-40B4-BE49-F238E27FC236}">
                <a16:creationId xmlns:a16="http://schemas.microsoft.com/office/drawing/2014/main" id="{CC9EC8F9-688E-42AE-9095-574FD699FFA4}"/>
              </a:ext>
            </a:extLst>
          </p:cNvPr>
          <p:cNvSpPr/>
          <p:nvPr/>
        </p:nvSpPr>
        <p:spPr>
          <a:xfrm>
            <a:off x="2882566" y="2547047"/>
            <a:ext cx="3023933" cy="1203157"/>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Usage illustratif</a:t>
            </a:r>
          </a:p>
        </p:txBody>
      </p:sp>
      <p:cxnSp>
        <p:nvCxnSpPr>
          <p:cNvPr id="13" name="Connecteur droit avec flèche 12">
            <a:extLst>
              <a:ext uri="{FF2B5EF4-FFF2-40B4-BE49-F238E27FC236}">
                <a16:creationId xmlns:a16="http://schemas.microsoft.com/office/drawing/2014/main" id="{93B2E4C4-78EE-47B2-BC5C-37D1BAD526F7}"/>
              </a:ext>
            </a:extLst>
          </p:cNvPr>
          <p:cNvCxnSpPr>
            <a:cxnSpLocks/>
            <a:stCxn id="3" idx="4"/>
            <a:endCxn id="12" idx="0"/>
          </p:cNvCxnSpPr>
          <p:nvPr/>
        </p:nvCxnSpPr>
        <p:spPr>
          <a:xfrm flipH="1">
            <a:off x="4394533" y="2101880"/>
            <a:ext cx="1" cy="4451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5" name="ZoneTexte 4">
            <a:extLst>
              <a:ext uri="{FF2B5EF4-FFF2-40B4-BE49-F238E27FC236}">
                <a16:creationId xmlns:a16="http://schemas.microsoft.com/office/drawing/2014/main" id="{61CCA348-ED1E-4824-B471-DCF240DFA276}"/>
              </a:ext>
            </a:extLst>
          </p:cNvPr>
          <p:cNvSpPr txBox="1"/>
          <p:nvPr/>
        </p:nvSpPr>
        <p:spPr>
          <a:xfrm>
            <a:off x="307127" y="4195371"/>
            <a:ext cx="8529745" cy="2000548"/>
          </a:xfrm>
          <a:prstGeom prst="rect">
            <a:avLst/>
          </a:prstGeom>
          <a:noFill/>
        </p:spPr>
        <p:txBody>
          <a:bodyPr wrap="square" rtlCol="0">
            <a:spAutoFit/>
          </a:bodyPr>
          <a:lstStyle/>
          <a:p>
            <a:pPr algn="ctr"/>
            <a:r>
              <a:rPr lang="fr-FR" sz="2400" b="1" dirty="0">
                <a:latin typeface="Arial" panose="020B0604020202020204" pitchFamily="34" charset="0"/>
                <a:cs typeface="Arial" panose="020B0604020202020204" pitchFamily="34" charset="0"/>
              </a:rPr>
              <a:t>Les élèves n’ont pas</a:t>
            </a:r>
          </a:p>
          <a:p>
            <a:pPr algn="ctr"/>
            <a:r>
              <a:rPr lang="fr-FR" sz="2400" b="1" dirty="0">
                <a:latin typeface="Arial" panose="020B0604020202020204" pitchFamily="34" charset="0"/>
                <a:cs typeface="Arial" panose="020B0604020202020204" pitchFamily="34" charset="0"/>
              </a:rPr>
              <a:t>les mêmes tâches à y réaliser. </a:t>
            </a:r>
          </a:p>
          <a:p>
            <a:pPr algn="ctr"/>
            <a:endParaRPr lang="fr-FR" sz="2400" b="1" dirty="0">
              <a:latin typeface="Arial" panose="020B0604020202020204" pitchFamily="34" charset="0"/>
              <a:cs typeface="Arial" panose="020B0604020202020204" pitchFamily="34" charset="0"/>
            </a:endParaRPr>
          </a:p>
          <a:p>
            <a:pPr algn="ctr"/>
            <a:r>
              <a:rPr lang="fr-FR" sz="2800" b="1" dirty="0">
                <a:latin typeface="Arial" panose="020B0604020202020204" pitchFamily="34" charset="0"/>
                <a:cs typeface="Arial" panose="020B0604020202020204" pitchFamily="34" charset="0"/>
                <a:sym typeface="Symbol" panose="05050102010706020507" pitchFamily="18" charset="2"/>
              </a:rPr>
              <a:t></a:t>
            </a:r>
            <a:r>
              <a:rPr lang="fr-FR" sz="2400" b="1" dirty="0">
                <a:latin typeface="Arial" panose="020B0604020202020204" pitchFamily="34" charset="0"/>
                <a:cs typeface="Arial" panose="020B0604020202020204" pitchFamily="34" charset="0"/>
                <a:sym typeface="Symbol" panose="05050102010706020507" pitchFamily="18" charset="2"/>
              </a:rPr>
              <a:t> </a:t>
            </a:r>
            <a:r>
              <a:rPr lang="fr-FR" sz="2400" b="1" dirty="0">
                <a:latin typeface="Arial" panose="020B0604020202020204" pitchFamily="34" charset="0"/>
                <a:cs typeface="Arial" panose="020B0604020202020204" pitchFamily="34" charset="0"/>
              </a:rPr>
              <a:t>Utilité de sortir de l’implicite pour signifier aux élèves quelle(s) capacité(s) on lui demande de mettre en œuvre.</a:t>
            </a:r>
          </a:p>
        </p:txBody>
      </p:sp>
    </p:spTree>
    <p:extLst>
      <p:ext uri="{BB962C8B-B14F-4D97-AF65-F5344CB8AC3E}">
        <p14:creationId xmlns:p14="http://schemas.microsoft.com/office/powerpoint/2010/main" val="3357042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2E9D182-0C3F-49CD-9F9F-379CDF365EA9}"/>
              </a:ext>
            </a:extLst>
          </p:cNvPr>
          <p:cNvGrpSpPr/>
          <p:nvPr/>
        </p:nvGrpSpPr>
        <p:grpSpPr>
          <a:xfrm>
            <a:off x="204937" y="931945"/>
            <a:ext cx="8734126" cy="5365824"/>
            <a:chOff x="0" y="1269192"/>
            <a:chExt cx="8734126" cy="831600"/>
          </a:xfrm>
          <a:noFill/>
          <a:scene3d>
            <a:camera prst="orthographicFront"/>
            <a:lightRig rig="flat" dir="t"/>
          </a:scene3d>
        </p:grpSpPr>
        <p:sp>
          <p:nvSpPr>
            <p:cNvPr id="3" name="Rectangle 2">
              <a:extLst>
                <a:ext uri="{FF2B5EF4-FFF2-40B4-BE49-F238E27FC236}">
                  <a16:creationId xmlns:a16="http://schemas.microsoft.com/office/drawing/2014/main" id="{C01DF989-875B-4BEE-8482-D77A7D4185BB}"/>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 name="ZoneTexte 3">
              <a:extLst>
                <a:ext uri="{FF2B5EF4-FFF2-40B4-BE49-F238E27FC236}">
                  <a16:creationId xmlns:a16="http://schemas.microsoft.com/office/drawing/2014/main" id="{CFD392E6-A422-49EC-A023-D7FF2CCE810A}"/>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Des documents de natures variées.</a:t>
              </a:r>
            </a:p>
            <a:p>
              <a:pPr marL="171450" lvl="1" indent="-171450" defTabSz="711200">
                <a:lnSpc>
                  <a:spcPct val="90000"/>
                </a:lnSpc>
                <a:spcBef>
                  <a:spcPct val="0"/>
                </a:spcBef>
                <a:spcAft>
                  <a:spcPct val="15000"/>
                </a:spcAft>
                <a:buChar char="•"/>
              </a:pPr>
              <a:r>
                <a:rPr lang="fr-FR" sz="2400" b="1" dirty="0"/>
                <a:t>Des documents plus complexes.</a:t>
              </a:r>
            </a:p>
            <a:p>
              <a:pPr marL="171450" lvl="1" indent="-171450" defTabSz="711200">
                <a:lnSpc>
                  <a:spcPct val="90000"/>
                </a:lnSpc>
                <a:spcBef>
                  <a:spcPct val="0"/>
                </a:spcBef>
                <a:spcAft>
                  <a:spcPct val="15000"/>
                </a:spcAft>
                <a:buChar char="•"/>
              </a:pPr>
              <a:r>
                <a:rPr lang="fr-FR" sz="2400" b="1" dirty="0"/>
                <a:t>On passe de la citation à la paraphrase dans le prélèvement de l’information dans le document (étape pleine de ‘’danger’’).</a:t>
              </a:r>
            </a:p>
            <a:p>
              <a:pPr marL="171450" lvl="1" indent="-171450" defTabSz="711200">
                <a:lnSpc>
                  <a:spcPct val="90000"/>
                </a:lnSpc>
                <a:spcBef>
                  <a:spcPct val="0"/>
                </a:spcBef>
                <a:spcAft>
                  <a:spcPct val="15000"/>
                </a:spcAft>
                <a:buChar char="•"/>
              </a:pPr>
              <a:r>
                <a:rPr lang="fr-FR" sz="2400" b="1" dirty="0"/>
                <a:t>Abandon progressif du tableau en faisant rédiger de plus en plus complètement. Néanmoins l’usage du tableau reste assez démonstratif pour réactiver la démarche, jusqu’en terminale, ou comme « brouillon » rapide. On peut aussi l’utiliser pour une version « corrigé professoral modèle » par exemple.</a:t>
              </a:r>
            </a:p>
            <a:p>
              <a:pPr marL="171450" lvl="1" indent="-171450" defTabSz="711200">
                <a:lnSpc>
                  <a:spcPct val="90000"/>
                </a:lnSpc>
                <a:spcBef>
                  <a:spcPct val="0"/>
                </a:spcBef>
                <a:spcAft>
                  <a:spcPct val="15000"/>
                </a:spcAft>
                <a:buChar char="•"/>
              </a:pPr>
              <a:r>
                <a:rPr lang="fr-FR" sz="2400" b="1" dirty="0"/>
                <a:t>Cette rédaction des réponses nécessite aussi une initiation sur la manière de lier contenu du document et mobilisation de connaissances (connecteurs logiques, fluidité de l’expression…)</a:t>
              </a:r>
            </a:p>
            <a:p>
              <a:pPr marL="171450" lvl="1" indent="-171450" defTabSz="711200">
                <a:lnSpc>
                  <a:spcPct val="90000"/>
                </a:lnSpc>
                <a:spcBef>
                  <a:spcPct val="0"/>
                </a:spcBef>
                <a:spcAft>
                  <a:spcPct val="15000"/>
                </a:spcAft>
                <a:buChar char="•"/>
              </a:pPr>
              <a:endParaRPr lang="fr-FR" sz="2400" b="1" dirty="0"/>
            </a:p>
          </p:txBody>
        </p:sp>
      </p:grpSp>
      <p:grpSp>
        <p:nvGrpSpPr>
          <p:cNvPr id="5" name="Groupe 4">
            <a:extLst>
              <a:ext uri="{FF2B5EF4-FFF2-40B4-BE49-F238E27FC236}">
                <a16:creationId xmlns:a16="http://schemas.microsoft.com/office/drawing/2014/main" id="{6428C354-8816-4F59-AEF7-8E37FF08CFEA}"/>
              </a:ext>
            </a:extLst>
          </p:cNvPr>
          <p:cNvGrpSpPr/>
          <p:nvPr/>
        </p:nvGrpSpPr>
        <p:grpSpPr>
          <a:xfrm>
            <a:off x="641643" y="82321"/>
            <a:ext cx="7872303" cy="914400"/>
            <a:chOff x="436706" y="1106832"/>
            <a:chExt cx="7872303" cy="324720"/>
          </a:xfrm>
          <a:solidFill>
            <a:srgbClr val="92D050"/>
          </a:solidFill>
          <a:scene3d>
            <a:camera prst="orthographicFront"/>
            <a:lightRig rig="flat" dir="t"/>
          </a:scene3d>
        </p:grpSpPr>
        <p:sp>
          <p:nvSpPr>
            <p:cNvPr id="6" name="Rectangle : coins arrondis 5">
              <a:extLst>
                <a:ext uri="{FF2B5EF4-FFF2-40B4-BE49-F238E27FC236}">
                  <a16:creationId xmlns:a16="http://schemas.microsoft.com/office/drawing/2014/main" id="{A5915FCE-9942-4DE0-95DC-AAAD570A9C2F}"/>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 coins arrondis 6">
              <a:extLst>
                <a:ext uri="{FF2B5EF4-FFF2-40B4-BE49-F238E27FC236}">
                  <a16:creationId xmlns:a16="http://schemas.microsoft.com/office/drawing/2014/main" id="{06A2FC1B-6B61-4D36-99F6-BBD82CA594CE}"/>
                </a:ext>
              </a:extLst>
            </p:cNvPr>
            <p:cNvSpPr txBox="1"/>
            <p:nvPr/>
          </p:nvSpPr>
          <p:spPr>
            <a:xfrm>
              <a:off x="549807" y="1122684"/>
              <a:ext cx="7634514" cy="2146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Progressivité sur l’année et le lycée</a:t>
              </a:r>
              <a:endParaRPr lang="fr-FR" sz="2400" b="1" kern="1200" dirty="0"/>
            </a:p>
          </p:txBody>
        </p:sp>
      </p:grpSp>
    </p:spTree>
    <p:extLst>
      <p:ext uri="{BB962C8B-B14F-4D97-AF65-F5344CB8AC3E}">
        <p14:creationId xmlns:p14="http://schemas.microsoft.com/office/powerpoint/2010/main" val="4053359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B10FB14-C792-4269-B85E-BE185AAFCC15}"/>
              </a:ext>
            </a:extLst>
          </p:cNvPr>
          <p:cNvGrpSpPr/>
          <p:nvPr/>
        </p:nvGrpSpPr>
        <p:grpSpPr>
          <a:xfrm>
            <a:off x="204937" y="931946"/>
            <a:ext cx="8734126" cy="1956398"/>
            <a:chOff x="0" y="1269192"/>
            <a:chExt cx="8734126" cy="831600"/>
          </a:xfrm>
          <a:noFill/>
          <a:scene3d>
            <a:camera prst="orthographicFront"/>
            <a:lightRig rig="flat" dir="t"/>
          </a:scene3d>
        </p:grpSpPr>
        <p:sp>
          <p:nvSpPr>
            <p:cNvPr id="3" name="Rectangle 2">
              <a:extLst>
                <a:ext uri="{FF2B5EF4-FFF2-40B4-BE49-F238E27FC236}">
                  <a16:creationId xmlns:a16="http://schemas.microsoft.com/office/drawing/2014/main" id="{9F32346F-715C-4C28-8C8E-567E3596FB4F}"/>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 name="ZoneTexte 3">
              <a:extLst>
                <a:ext uri="{FF2B5EF4-FFF2-40B4-BE49-F238E27FC236}">
                  <a16:creationId xmlns:a16="http://schemas.microsoft.com/office/drawing/2014/main" id="{98BF9E69-F174-474C-931F-3EE70E2E097C}"/>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Corrigé ou proposition professoral pour lequel on demande d’y retrouver la source des arguments utilisés: informations issues du document ou du cours.</a:t>
              </a:r>
            </a:p>
            <a:p>
              <a:pPr marL="171450" lvl="1" indent="-171450" defTabSz="711200">
                <a:lnSpc>
                  <a:spcPct val="90000"/>
                </a:lnSpc>
                <a:spcBef>
                  <a:spcPct val="0"/>
                </a:spcBef>
                <a:spcAft>
                  <a:spcPct val="15000"/>
                </a:spcAft>
                <a:buChar char="•"/>
              </a:pPr>
              <a:r>
                <a:rPr lang="fr-FR" sz="2400" b="1" dirty="0"/>
                <a:t>Copie d’élève: évaluation croisée, autoévaluation.</a:t>
              </a:r>
            </a:p>
            <a:p>
              <a:pPr marL="0" lvl="1" defTabSz="711200">
                <a:lnSpc>
                  <a:spcPct val="90000"/>
                </a:lnSpc>
                <a:spcBef>
                  <a:spcPct val="0"/>
                </a:spcBef>
                <a:spcAft>
                  <a:spcPct val="15000"/>
                </a:spcAft>
              </a:pPr>
              <a:r>
                <a:rPr lang="fr-FR" sz="2400" b="1" dirty="0"/>
                <a:t> </a:t>
              </a:r>
            </a:p>
            <a:p>
              <a:pPr marL="171450" lvl="1" indent="-171450" defTabSz="711200">
                <a:lnSpc>
                  <a:spcPct val="90000"/>
                </a:lnSpc>
                <a:spcBef>
                  <a:spcPct val="0"/>
                </a:spcBef>
                <a:spcAft>
                  <a:spcPct val="15000"/>
                </a:spcAft>
                <a:buChar char="•"/>
              </a:pPr>
              <a:endParaRPr lang="fr-FR" sz="2400" b="1" dirty="0"/>
            </a:p>
          </p:txBody>
        </p:sp>
      </p:grpSp>
      <p:grpSp>
        <p:nvGrpSpPr>
          <p:cNvPr id="5" name="Groupe 4">
            <a:extLst>
              <a:ext uri="{FF2B5EF4-FFF2-40B4-BE49-F238E27FC236}">
                <a16:creationId xmlns:a16="http://schemas.microsoft.com/office/drawing/2014/main" id="{0B53AF4B-4E72-4533-A110-75229FB27214}"/>
              </a:ext>
            </a:extLst>
          </p:cNvPr>
          <p:cNvGrpSpPr/>
          <p:nvPr/>
        </p:nvGrpSpPr>
        <p:grpSpPr>
          <a:xfrm>
            <a:off x="641643" y="185353"/>
            <a:ext cx="7872303" cy="914400"/>
            <a:chOff x="436706" y="1106832"/>
            <a:chExt cx="7872303" cy="324720"/>
          </a:xfrm>
          <a:solidFill>
            <a:srgbClr val="92D050"/>
          </a:solidFill>
          <a:scene3d>
            <a:camera prst="orthographicFront"/>
            <a:lightRig rig="flat" dir="t"/>
          </a:scene3d>
        </p:grpSpPr>
        <p:sp>
          <p:nvSpPr>
            <p:cNvPr id="6" name="Rectangle : coins arrondis 5">
              <a:extLst>
                <a:ext uri="{FF2B5EF4-FFF2-40B4-BE49-F238E27FC236}">
                  <a16:creationId xmlns:a16="http://schemas.microsoft.com/office/drawing/2014/main" id="{BB560CD2-E5E2-4AA5-A5AD-A1BD9B3F2B55}"/>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 coins arrondis 6">
              <a:extLst>
                <a:ext uri="{FF2B5EF4-FFF2-40B4-BE49-F238E27FC236}">
                  <a16:creationId xmlns:a16="http://schemas.microsoft.com/office/drawing/2014/main" id="{3D942405-3FC3-458E-B417-584A0B462DA1}"/>
                </a:ext>
              </a:extLst>
            </p:cNvPr>
            <p:cNvSpPr txBox="1"/>
            <p:nvPr/>
          </p:nvSpPr>
          <p:spPr>
            <a:xfrm>
              <a:off x="549806" y="1122684"/>
              <a:ext cx="7743351" cy="24927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Travail sur une production écrite finalisée </a:t>
              </a:r>
              <a:endParaRPr lang="fr-FR" sz="2400" b="1" kern="1200" dirty="0"/>
            </a:p>
          </p:txBody>
        </p:sp>
      </p:grpSp>
    </p:spTree>
    <p:extLst>
      <p:ext uri="{BB962C8B-B14F-4D97-AF65-F5344CB8AC3E}">
        <p14:creationId xmlns:p14="http://schemas.microsoft.com/office/powerpoint/2010/main" val="1175054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18CDA-7083-4D02-AB0B-29082239BD31}"/>
              </a:ext>
            </a:extLst>
          </p:cNvPr>
          <p:cNvSpPr/>
          <p:nvPr/>
        </p:nvSpPr>
        <p:spPr>
          <a:xfrm>
            <a:off x="20848" y="0"/>
            <a:ext cx="9114971" cy="6832640"/>
          </a:xfrm>
          <a:prstGeom prst="rect">
            <a:avLst/>
          </a:prstGeom>
        </p:spPr>
        <p:txBody>
          <a:bodyPr wrap="square">
            <a:spAutoFit/>
          </a:bodyPr>
          <a:lstStyle/>
          <a:p>
            <a:pPr algn="ctr">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Étude d’un document historique : extrait d’une pièce de théâtre d’Euripide.</a:t>
            </a:r>
          </a:p>
          <a:p>
            <a:pPr>
              <a:spcAft>
                <a:spcPts val="0"/>
              </a:spcAft>
            </a:pPr>
            <a:r>
              <a:rPr lang="fr-FR" sz="2400" b="1" dirty="0">
                <a:latin typeface="Calibri" panose="020F0502020204030204" pitchFamily="34" charset="0"/>
                <a:ea typeface="Calibri" panose="020F0502020204030204" pitchFamily="34" charset="0"/>
                <a:cs typeface="Times New Roman" panose="02020603050405020304" pitchFamily="18" charset="0"/>
              </a:rPr>
              <a:t>Ex de réponse possible rédigée </a:t>
            </a:r>
            <a:r>
              <a:rPr lang="fr-FR" sz="2000" b="1" dirty="0">
                <a:latin typeface="Calibri" panose="020F0502020204030204" pitchFamily="34" charset="0"/>
                <a:ea typeface="Calibri" panose="020F0502020204030204" pitchFamily="34" charset="0"/>
                <a:cs typeface="Times New Roman" panose="02020603050405020304" pitchFamily="18" charset="0"/>
              </a:rPr>
              <a:t>pour la 3</a:t>
            </a:r>
            <a:r>
              <a:rPr lang="fr-FR" sz="2000" b="1" baseline="30000" dirty="0">
                <a:latin typeface="Calibri" panose="020F0502020204030204" pitchFamily="34" charset="0"/>
                <a:ea typeface="Calibri" panose="020F0502020204030204" pitchFamily="34" charset="0"/>
                <a:cs typeface="Times New Roman" panose="02020603050405020304" pitchFamily="18" charset="0"/>
              </a:rPr>
              <a:t>e</a:t>
            </a:r>
            <a:r>
              <a:rPr lang="fr-FR" sz="2000" b="1" dirty="0">
                <a:latin typeface="Calibri" panose="020F0502020204030204" pitchFamily="34" charset="0"/>
                <a:ea typeface="Calibri" panose="020F0502020204030204" pitchFamily="34" charset="0"/>
                <a:cs typeface="Times New Roman" panose="02020603050405020304" pitchFamily="18" charset="0"/>
              </a:rPr>
              <a:t> partir de l’analyse. </a:t>
            </a:r>
          </a:p>
          <a:p>
            <a:pPr>
              <a:spcAft>
                <a:spcPts val="0"/>
              </a:spcAft>
            </a:pPr>
            <a:r>
              <a:rPr lang="fr-FR" sz="2800" b="1" i="1" dirty="0">
                <a:latin typeface="Calibri" panose="020F0502020204030204" pitchFamily="34" charset="0"/>
                <a:ea typeface="Calibri" panose="020F0502020204030204" pitchFamily="34" charset="0"/>
                <a:cs typeface="Times New Roman" panose="02020603050405020304" pitchFamily="18" charset="0"/>
              </a:rPr>
              <a:t>Souligner </a:t>
            </a:r>
            <a:r>
              <a:rPr lang="fr-FR" sz="2800" b="1"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en bleu </a:t>
            </a:r>
            <a:r>
              <a:rPr lang="fr-FR" sz="2800" b="1" i="1" dirty="0">
                <a:latin typeface="Calibri" panose="020F0502020204030204" pitchFamily="34" charset="0"/>
                <a:ea typeface="Calibri" panose="020F0502020204030204" pitchFamily="34" charset="0"/>
                <a:cs typeface="Times New Roman" panose="02020603050405020304" pitchFamily="18" charset="0"/>
              </a:rPr>
              <a:t>ce qui est tiré du texte et </a:t>
            </a:r>
            <a:r>
              <a:rPr lang="fr-FR"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en vert </a:t>
            </a:r>
            <a:r>
              <a:rPr lang="fr-FR" sz="2800" b="1" i="1" dirty="0">
                <a:latin typeface="Calibri" panose="020F0502020204030204" pitchFamily="34" charset="0"/>
                <a:ea typeface="Calibri" panose="020F0502020204030204" pitchFamily="34" charset="0"/>
                <a:cs typeface="Times New Roman" panose="02020603050405020304" pitchFamily="18" charset="0"/>
              </a:rPr>
              <a:t>ce qui est tiré du cours</a:t>
            </a:r>
            <a:r>
              <a:rPr lang="fr-FR" sz="2400" b="1" i="1" dirty="0">
                <a:latin typeface="Calibri" panose="020F0502020204030204" pitchFamily="34" charset="0"/>
                <a:ea typeface="Calibri" panose="020F0502020204030204" pitchFamily="34" charset="0"/>
                <a:cs typeface="Times New Roman" panose="02020603050405020304" pitchFamily="18" charset="0"/>
              </a:rPr>
              <a:t>.</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Cet extrait aborde les débats autour du régime démocratique, en évoquant les limites de son fonctionnement.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indent="180340">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Le héraut thébain critique la démocratie quand il dénonce le rôle de l’</a:t>
            </a:r>
            <a:r>
              <a:rPr lang="fr-FR" dirty="0">
                <a:latin typeface="Calibri" panose="020F0502020204030204" pitchFamily="34" charset="0"/>
                <a:ea typeface="Calibri" panose="020F0502020204030204" pitchFamily="34" charset="0"/>
                <a:cs typeface="Calibri" panose="020F0502020204030204" pitchFamily="34" charset="0"/>
              </a:rPr>
              <a:t>éloquence, qui peut influencer la foule qui peut ainsi être tournée ou retournée selon le seul </a:t>
            </a:r>
            <a:r>
              <a:rPr lang="fr-FR" dirty="0">
                <a:solidFill>
                  <a:srgbClr val="000000"/>
                </a:solidFill>
                <a:latin typeface="Calibri" panose="020F0502020204030204" pitchFamily="34" charset="0"/>
                <a:ea typeface="Calibri" panose="020F0502020204030204" pitchFamily="34" charset="0"/>
                <a:cs typeface="Calibri" panose="020F0502020204030204" pitchFamily="34" charset="0"/>
              </a:rPr>
              <a:t>intérêt</a:t>
            </a:r>
            <a:r>
              <a:rPr lang="fr-FR" dirty="0">
                <a:latin typeface="Calibri" panose="020F0502020204030204" pitchFamily="34" charset="0"/>
                <a:ea typeface="Calibri" panose="020F0502020204030204" pitchFamily="34" charset="0"/>
                <a:cs typeface="Calibri" panose="020F0502020204030204" pitchFamily="34" charset="0"/>
              </a:rPr>
              <a:t> particulier d’un citoyen influent. C’est l’influence des orateurs qui est dénoncée ici par Euripide à travers le personnage du héraut thébain. Ces orateurs ont la capacité d’influer sur le vote des citoyens lors des décisions prises par l’ecclésia car ils maîtrisent l’art du discours. Au IV</a:t>
            </a:r>
            <a:r>
              <a:rPr lang="fr-FR" baseline="30000" dirty="0">
                <a:latin typeface="Calibri" panose="020F0502020204030204" pitchFamily="34" charset="0"/>
                <a:ea typeface="Calibri" panose="020F0502020204030204" pitchFamily="34" charset="0"/>
                <a:cs typeface="Calibri" panose="020F0502020204030204" pitchFamily="34" charset="0"/>
              </a:rPr>
              <a:t>e</a:t>
            </a:r>
            <a:r>
              <a:rPr lang="fr-FR" dirty="0">
                <a:latin typeface="Calibri" panose="020F0502020204030204" pitchFamily="34" charset="0"/>
                <a:ea typeface="Calibri" panose="020F0502020204030204" pitchFamily="34" charset="0"/>
                <a:cs typeface="Calibri" panose="020F0502020204030204" pitchFamily="34" charset="0"/>
              </a:rPr>
              <a:t> siècle on parle des démagogues pour désigner ces hommes qui peuvent ainsi utiliser leur art oratoire.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indent="180340">
              <a:spcAft>
                <a:spcPts val="0"/>
              </a:spcAft>
            </a:pPr>
            <a:r>
              <a:rPr lang="fr-FR" dirty="0">
                <a:latin typeface="Calibri" panose="020F0502020204030204" pitchFamily="34" charset="0"/>
                <a:ea typeface="Calibri" panose="020F0502020204030204" pitchFamily="34" charset="0"/>
                <a:cs typeface="Calibri" panose="020F0502020204030204" pitchFamily="34" charset="0"/>
              </a:rPr>
              <a:t>L’autre limite abordée est l’inégalité des compétences entre les citoyens pour mener une cité sur le droit chemin, donc pour gouverner : le peuple ne semble pas capable de raisonnements droits. Les pauvres paysans sont occupés par leur travail, malgré le misthos. Il est vrai qu’on constate un contrôle du pouvoir par les élites, pour certaines fonctions comme les magistrats élus, les stratèges. Les citoyens issus de la noblesse ont l’éducation politique et militaire nécessaire à la conduite des affaires de la cité (ex de Périclès, noble élu plusieurs fois stratège).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indent="180340">
              <a:spcAft>
                <a:spcPts val="0"/>
              </a:spcAft>
            </a:pPr>
            <a:r>
              <a:rPr lang="fr-FR" dirty="0">
                <a:latin typeface="Calibri" panose="020F0502020204030204" pitchFamily="34" charset="0"/>
                <a:ea typeface="Calibri" panose="020F0502020204030204" pitchFamily="34" charset="0"/>
                <a:cs typeface="Calibri" panose="020F0502020204030204" pitchFamily="34" charset="0"/>
              </a:rPr>
              <a:t>Enfin l’existence de pièce de théâtre montre le rôle politique joué par ce loisir : il met en scène la démocratie et initie le citoyen aux débats contradictoires. C’est une véritable école de la démocratie. Regard critique : cette pièce est aussi un véritable outil de propagande au moment où une guerre oppose Athènes à Sparte. Le théâtre soutient alors le moral de la population qui combat pour défendre la cité et son régime politique.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83AB4B-3E40-452C-9540-844F516590C3}"/>
              </a:ext>
            </a:extLst>
          </p:cNvPr>
          <p:cNvSpPr/>
          <p:nvPr/>
        </p:nvSpPr>
        <p:spPr>
          <a:xfrm rot="21112750">
            <a:off x="3401716" y="1590497"/>
            <a:ext cx="5435464" cy="1544681"/>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solidFill>
                  <a:srgbClr val="DE0000"/>
                </a:solidFill>
              </a:rPr>
              <a:t>Ici un travail sur un corrigé ‘’modèle’’, utile pour montrer le but à atteindre. Il est aussi démonstratif de faire réaliser ce travail sur des extraits de copies d’élèves.</a:t>
            </a:r>
          </a:p>
        </p:txBody>
      </p:sp>
      <p:sp>
        <p:nvSpPr>
          <p:cNvPr id="4" name="Rectangle 3">
            <a:extLst>
              <a:ext uri="{FF2B5EF4-FFF2-40B4-BE49-F238E27FC236}">
                <a16:creationId xmlns:a16="http://schemas.microsoft.com/office/drawing/2014/main" id="{ACE7ED7F-C8DD-4BA5-BFCC-614B1CD49E5C}"/>
              </a:ext>
            </a:extLst>
          </p:cNvPr>
          <p:cNvSpPr/>
          <p:nvPr/>
        </p:nvSpPr>
        <p:spPr>
          <a:xfrm rot="21112750">
            <a:off x="548201" y="3802204"/>
            <a:ext cx="8179098" cy="1971756"/>
          </a:xfrm>
          <a:prstGeom prst="rect">
            <a:avLst/>
          </a:prstGeom>
          <a:solidFill>
            <a:schemeClr val="accent6">
              <a:lumMod val="60000"/>
              <a:lumOff val="4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solidFill>
                  <a:srgbClr val="DE0000"/>
                </a:solidFill>
              </a:rPr>
              <a:t>Autre possibilité (1</a:t>
            </a:r>
            <a:r>
              <a:rPr lang="fr-FR" sz="2400" b="1" baseline="30000" dirty="0">
                <a:solidFill>
                  <a:srgbClr val="DE0000"/>
                </a:solidFill>
              </a:rPr>
              <a:t>ère</a:t>
            </a:r>
            <a:r>
              <a:rPr lang="fr-FR" sz="2400" b="1" dirty="0">
                <a:solidFill>
                  <a:srgbClr val="DE0000"/>
                </a:solidFill>
              </a:rPr>
              <a:t> T</a:t>
            </a:r>
            <a:r>
              <a:rPr lang="fr-FR" sz="2400" b="1" baseline="30000" dirty="0">
                <a:solidFill>
                  <a:srgbClr val="DE0000"/>
                </a:solidFill>
              </a:rPr>
              <a:t>ale</a:t>
            </a:r>
            <a:r>
              <a:rPr lang="fr-FR" sz="2400" b="1" dirty="0">
                <a:solidFill>
                  <a:srgbClr val="DE0000"/>
                </a:solidFill>
              </a:rPr>
              <a:t>) : fournir la liste des données utiles à la rédaction de l’analyse de documents, en mélangeant les infos du doc et les savoirs du cours. Faire reconstituer un plan et une mise en relation entre toutes ces données dans une construction cohérente.</a:t>
            </a:r>
          </a:p>
        </p:txBody>
      </p:sp>
    </p:spTree>
    <p:extLst>
      <p:ext uri="{BB962C8B-B14F-4D97-AF65-F5344CB8AC3E}">
        <p14:creationId xmlns:p14="http://schemas.microsoft.com/office/powerpoint/2010/main" val="4133159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49747AFE-E81D-4388-BF61-4D11D208DC48}"/>
              </a:ext>
            </a:extLst>
          </p:cNvPr>
          <p:cNvGrpSpPr/>
          <p:nvPr/>
        </p:nvGrpSpPr>
        <p:grpSpPr>
          <a:xfrm>
            <a:off x="87086" y="931946"/>
            <a:ext cx="8933543" cy="5696062"/>
            <a:chOff x="0" y="1269192"/>
            <a:chExt cx="8734126" cy="831600"/>
          </a:xfrm>
          <a:noFill/>
          <a:scene3d>
            <a:camera prst="orthographicFront"/>
            <a:lightRig rig="flat" dir="t"/>
          </a:scene3d>
        </p:grpSpPr>
        <p:sp>
          <p:nvSpPr>
            <p:cNvPr id="7" name="Rectangle 6">
              <a:extLst>
                <a:ext uri="{FF2B5EF4-FFF2-40B4-BE49-F238E27FC236}">
                  <a16:creationId xmlns:a16="http://schemas.microsoft.com/office/drawing/2014/main" id="{6088207A-08F4-48B4-949D-55038536BEB8}"/>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ZoneTexte 7">
              <a:extLst>
                <a:ext uri="{FF2B5EF4-FFF2-40B4-BE49-F238E27FC236}">
                  <a16:creationId xmlns:a16="http://schemas.microsoft.com/office/drawing/2014/main" id="{8A84F683-0F9C-4E68-A8F8-1610EAC536EC}"/>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Faire replacer un document au sein d’une leçon. Proposer des documents et demander de </a:t>
              </a:r>
              <a:r>
                <a:rPr lang="fr-FR" sz="2400" b="1" u="sng" dirty="0"/>
                <a:t>justifier </a:t>
              </a:r>
              <a:r>
                <a:rPr lang="fr-FR" sz="2400" b="1" dirty="0"/>
                <a:t>pourquoi ils trouveraient leur place dans telle ou telle partie de la leçon. Une telle activité est riche d’interactions et d’expérience pour l’élève qui doit justifier à l’aide du cours et du contenu du doc. Elle peut être de durée très variable et contribue, par le tâtonnement, à cet apprentissage.</a:t>
              </a:r>
            </a:p>
            <a:p>
              <a:pPr marL="171450" lvl="1" indent="-171450" defTabSz="711200">
                <a:lnSpc>
                  <a:spcPct val="90000"/>
                </a:lnSpc>
                <a:spcBef>
                  <a:spcPct val="0"/>
                </a:spcBef>
                <a:spcAft>
                  <a:spcPct val="15000"/>
                </a:spcAft>
                <a:buChar char="•"/>
              </a:pPr>
              <a:r>
                <a:rPr lang="fr-FR" sz="2400" b="1" dirty="0"/>
                <a:t>Variante: proposer aux élèves de trouver dans leur manuel un document à mettre en relation avec le cours… C’est la justification qui est bien sûr au cœur de l’apprentissage. </a:t>
              </a:r>
            </a:p>
            <a:p>
              <a:pPr marL="171450" lvl="1" indent="-171450" defTabSz="711200">
                <a:lnSpc>
                  <a:spcPct val="90000"/>
                </a:lnSpc>
                <a:spcBef>
                  <a:spcPct val="0"/>
                </a:spcBef>
                <a:spcAft>
                  <a:spcPct val="15000"/>
                </a:spcAft>
                <a:buChar char="•"/>
              </a:pPr>
              <a:r>
                <a:rPr lang="fr-FR" sz="2400" b="1" dirty="0"/>
                <a:t>Autre variante: ce peut être le moyen de faire réaliser des parties du cours par des groupes d’élèves. On distribue pour cela des documents et les élèves doivent réunir les savoirs, à l’aide de leur manuel, qui permettent d’expliquer/éclairer chaque document (un par groupe par ex).</a:t>
              </a:r>
            </a:p>
            <a:p>
              <a:pPr marL="171450" lvl="1" indent="-171450" defTabSz="711200">
                <a:lnSpc>
                  <a:spcPct val="90000"/>
                </a:lnSpc>
                <a:spcBef>
                  <a:spcPct val="0"/>
                </a:spcBef>
                <a:spcAft>
                  <a:spcPct val="15000"/>
                </a:spcAft>
                <a:buChar char="•"/>
              </a:pPr>
              <a:endParaRPr lang="fr-FR" sz="2400" b="1" dirty="0"/>
            </a:p>
            <a:p>
              <a:pPr marL="171450" lvl="1" indent="-171450" defTabSz="711200">
                <a:lnSpc>
                  <a:spcPct val="90000"/>
                </a:lnSpc>
                <a:spcBef>
                  <a:spcPct val="0"/>
                </a:spcBef>
                <a:spcAft>
                  <a:spcPct val="15000"/>
                </a:spcAft>
                <a:buChar char="•"/>
              </a:pPr>
              <a:endParaRPr lang="fr-FR" sz="2400" b="1" dirty="0"/>
            </a:p>
          </p:txBody>
        </p:sp>
      </p:grpSp>
      <p:grpSp>
        <p:nvGrpSpPr>
          <p:cNvPr id="9" name="Groupe 8">
            <a:extLst>
              <a:ext uri="{FF2B5EF4-FFF2-40B4-BE49-F238E27FC236}">
                <a16:creationId xmlns:a16="http://schemas.microsoft.com/office/drawing/2014/main" id="{DDBC3E5C-F621-4CAB-A2AA-2AA978E76F45}"/>
              </a:ext>
            </a:extLst>
          </p:cNvPr>
          <p:cNvGrpSpPr/>
          <p:nvPr/>
        </p:nvGrpSpPr>
        <p:grpSpPr>
          <a:xfrm>
            <a:off x="641643" y="185353"/>
            <a:ext cx="7872303" cy="914400"/>
            <a:chOff x="436706" y="1106832"/>
            <a:chExt cx="7872303" cy="324720"/>
          </a:xfrm>
          <a:solidFill>
            <a:srgbClr val="92D050"/>
          </a:solidFill>
          <a:scene3d>
            <a:camera prst="orthographicFront"/>
            <a:lightRig rig="flat" dir="t"/>
          </a:scene3d>
        </p:grpSpPr>
        <p:sp>
          <p:nvSpPr>
            <p:cNvPr id="10" name="Rectangle : coins arrondis 9">
              <a:extLst>
                <a:ext uri="{FF2B5EF4-FFF2-40B4-BE49-F238E27FC236}">
                  <a16:creationId xmlns:a16="http://schemas.microsoft.com/office/drawing/2014/main" id="{46CF6235-F35C-45C3-856A-3E7E096F53DE}"/>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ctangle : coins arrondis 6">
              <a:extLst>
                <a:ext uri="{FF2B5EF4-FFF2-40B4-BE49-F238E27FC236}">
                  <a16:creationId xmlns:a16="http://schemas.microsoft.com/office/drawing/2014/main" id="{68C9E9CA-0112-4760-BB81-752F3E007EB5}"/>
                </a:ext>
              </a:extLst>
            </p:cNvPr>
            <p:cNvSpPr txBox="1"/>
            <p:nvPr/>
          </p:nvSpPr>
          <p:spPr>
            <a:xfrm>
              <a:off x="578834" y="1122684"/>
              <a:ext cx="7714323" cy="2930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Travailler cette compétence au quotidien dans les cours pour familiariser les élèves (1)</a:t>
              </a:r>
              <a:endParaRPr lang="fr-FR" sz="2400" b="1" kern="1200" dirty="0"/>
            </a:p>
          </p:txBody>
        </p:sp>
      </p:grpSp>
    </p:spTree>
    <p:extLst>
      <p:ext uri="{BB962C8B-B14F-4D97-AF65-F5344CB8AC3E}">
        <p14:creationId xmlns:p14="http://schemas.microsoft.com/office/powerpoint/2010/main" val="1178472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49747AFE-E81D-4388-BF61-4D11D208DC48}"/>
              </a:ext>
            </a:extLst>
          </p:cNvPr>
          <p:cNvGrpSpPr/>
          <p:nvPr/>
        </p:nvGrpSpPr>
        <p:grpSpPr>
          <a:xfrm>
            <a:off x="204937" y="931945"/>
            <a:ext cx="8734126" cy="5098741"/>
            <a:chOff x="0" y="1269192"/>
            <a:chExt cx="8734126" cy="831600"/>
          </a:xfrm>
          <a:noFill/>
          <a:scene3d>
            <a:camera prst="orthographicFront"/>
            <a:lightRig rig="flat" dir="t"/>
          </a:scene3d>
        </p:grpSpPr>
        <p:sp>
          <p:nvSpPr>
            <p:cNvPr id="7" name="Rectangle 6">
              <a:extLst>
                <a:ext uri="{FF2B5EF4-FFF2-40B4-BE49-F238E27FC236}">
                  <a16:creationId xmlns:a16="http://schemas.microsoft.com/office/drawing/2014/main" id="{6088207A-08F4-48B4-949D-55038536BEB8}"/>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ZoneTexte 7">
              <a:extLst>
                <a:ext uri="{FF2B5EF4-FFF2-40B4-BE49-F238E27FC236}">
                  <a16:creationId xmlns:a16="http://schemas.microsoft.com/office/drawing/2014/main" id="{8A84F683-0F9C-4E68-A8F8-1610EAC536EC}"/>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FontTx/>
                <a:buChar char="•"/>
              </a:pPr>
              <a:r>
                <a:rPr lang="fr-FR" sz="2400" b="1" dirty="0"/>
                <a:t>Proposer un document en lien avec une question juste après l’étude de cette question en demandant comment ce document permet de réactiver ce qui vient d’être étudié. </a:t>
              </a:r>
            </a:p>
            <a:p>
              <a:pPr marL="171450" lvl="1" indent="-171450" defTabSz="711200">
                <a:lnSpc>
                  <a:spcPct val="90000"/>
                </a:lnSpc>
                <a:spcBef>
                  <a:spcPct val="0"/>
                </a:spcBef>
                <a:spcAft>
                  <a:spcPct val="15000"/>
                </a:spcAft>
                <a:buChar char="•"/>
              </a:pPr>
              <a:r>
                <a:rPr lang="fr-FR" sz="2400" b="1" dirty="0"/>
                <a:t>Travail de problématisation d’un document : demander de définir une problématique d’étude (plutôt en terminale). Cette tâche exige d’avoir assimilé la logique globale d’une leçon donc en exercice de révision/préparation.</a:t>
              </a:r>
            </a:p>
            <a:p>
              <a:pPr marL="171450" lvl="1" indent="-171450" defTabSz="711200">
                <a:lnSpc>
                  <a:spcPct val="90000"/>
                </a:lnSpc>
                <a:spcBef>
                  <a:spcPct val="0"/>
                </a:spcBef>
                <a:spcAft>
                  <a:spcPct val="15000"/>
                </a:spcAft>
                <a:buChar char="•"/>
              </a:pPr>
              <a:r>
                <a:rPr lang="fr-FR" sz="2400" b="1" dirty="0"/>
                <a:t>Faire construire les consignes d’une évaluation portant sur un document… qui permettrait de vérifier l’assimilation du cours. QCM possible (où la rédaction de réponses fausses permet de travailler sur l’erreur potentielle).</a:t>
              </a:r>
            </a:p>
            <a:p>
              <a:pPr marL="171450" lvl="1" indent="-171450" defTabSz="711200">
                <a:lnSpc>
                  <a:spcPct val="90000"/>
                </a:lnSpc>
                <a:spcBef>
                  <a:spcPct val="0"/>
                </a:spcBef>
                <a:spcAft>
                  <a:spcPct val="15000"/>
                </a:spcAft>
                <a:buChar char="•"/>
              </a:pPr>
              <a:endParaRPr lang="fr-FR" sz="2400" b="1" dirty="0"/>
            </a:p>
          </p:txBody>
        </p:sp>
      </p:grpSp>
      <p:grpSp>
        <p:nvGrpSpPr>
          <p:cNvPr id="12" name="Groupe 11">
            <a:extLst>
              <a:ext uri="{FF2B5EF4-FFF2-40B4-BE49-F238E27FC236}">
                <a16:creationId xmlns:a16="http://schemas.microsoft.com/office/drawing/2014/main" id="{32E7626B-C1B9-4CAA-ADBF-939C2E0A6DE0}"/>
              </a:ext>
            </a:extLst>
          </p:cNvPr>
          <p:cNvGrpSpPr/>
          <p:nvPr/>
        </p:nvGrpSpPr>
        <p:grpSpPr>
          <a:xfrm>
            <a:off x="641643" y="185353"/>
            <a:ext cx="8083548" cy="914400"/>
            <a:chOff x="436706" y="1106832"/>
            <a:chExt cx="7872303" cy="324720"/>
          </a:xfrm>
          <a:solidFill>
            <a:srgbClr val="92D050"/>
          </a:solidFill>
          <a:scene3d>
            <a:camera prst="orthographicFront"/>
            <a:lightRig rig="flat" dir="t"/>
          </a:scene3d>
        </p:grpSpPr>
        <p:sp>
          <p:nvSpPr>
            <p:cNvPr id="13" name="Rectangle : coins arrondis 12">
              <a:extLst>
                <a:ext uri="{FF2B5EF4-FFF2-40B4-BE49-F238E27FC236}">
                  <a16:creationId xmlns:a16="http://schemas.microsoft.com/office/drawing/2014/main" id="{D55B50EF-873B-4723-8078-BC6A9B6BD325}"/>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angle : coins arrondis 6">
              <a:extLst>
                <a:ext uri="{FF2B5EF4-FFF2-40B4-BE49-F238E27FC236}">
                  <a16:creationId xmlns:a16="http://schemas.microsoft.com/office/drawing/2014/main" id="{7D8A7E41-3A0A-40EB-8E87-9B3328D30DE6}"/>
                </a:ext>
              </a:extLst>
            </p:cNvPr>
            <p:cNvSpPr txBox="1"/>
            <p:nvPr/>
          </p:nvSpPr>
          <p:spPr>
            <a:xfrm>
              <a:off x="578834" y="1122684"/>
              <a:ext cx="7714323" cy="2930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Travailler cette compétence au quotidien dans les cours (2)</a:t>
              </a:r>
              <a:endParaRPr lang="fr-FR" sz="2400" b="1" kern="1200" dirty="0"/>
            </a:p>
          </p:txBody>
        </p:sp>
      </p:grpSp>
    </p:spTree>
    <p:extLst>
      <p:ext uri="{BB962C8B-B14F-4D97-AF65-F5344CB8AC3E}">
        <p14:creationId xmlns:p14="http://schemas.microsoft.com/office/powerpoint/2010/main" val="669803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49747AFE-E81D-4388-BF61-4D11D208DC48}"/>
              </a:ext>
            </a:extLst>
          </p:cNvPr>
          <p:cNvGrpSpPr/>
          <p:nvPr/>
        </p:nvGrpSpPr>
        <p:grpSpPr>
          <a:xfrm>
            <a:off x="204937" y="931945"/>
            <a:ext cx="8734126" cy="4597997"/>
            <a:chOff x="0" y="1269192"/>
            <a:chExt cx="8734126" cy="831600"/>
          </a:xfrm>
          <a:noFill/>
          <a:scene3d>
            <a:camera prst="orthographicFront"/>
            <a:lightRig rig="flat" dir="t"/>
          </a:scene3d>
        </p:grpSpPr>
        <p:sp>
          <p:nvSpPr>
            <p:cNvPr id="7" name="Rectangle 6">
              <a:extLst>
                <a:ext uri="{FF2B5EF4-FFF2-40B4-BE49-F238E27FC236}">
                  <a16:creationId xmlns:a16="http://schemas.microsoft.com/office/drawing/2014/main" id="{6088207A-08F4-48B4-949D-55038536BEB8}"/>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ZoneTexte 7">
              <a:extLst>
                <a:ext uri="{FF2B5EF4-FFF2-40B4-BE49-F238E27FC236}">
                  <a16:creationId xmlns:a16="http://schemas.microsoft.com/office/drawing/2014/main" id="{8A84F683-0F9C-4E68-A8F8-1610EAC536EC}"/>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Un même document peut être utilisé dans deux situations d’apprentissage différentes: comme source pour le cours en amont puis repris en fin de parcours pour apporter en sus des explications ou commentaires. </a:t>
              </a:r>
              <a:r>
                <a:rPr lang="fr-FR" sz="2400" b="1" u="sng" dirty="0"/>
                <a:t>Cette gymnastique de l’esprit ancre les différents usages des documents</a:t>
              </a:r>
              <a:r>
                <a:rPr lang="fr-FR" sz="2400" b="1" dirty="0"/>
                <a:t>. </a:t>
              </a:r>
            </a:p>
            <a:p>
              <a:pPr marL="171450" lvl="1" indent="-171450" defTabSz="711200">
                <a:lnSpc>
                  <a:spcPct val="90000"/>
                </a:lnSpc>
                <a:spcBef>
                  <a:spcPct val="0"/>
                </a:spcBef>
                <a:spcAft>
                  <a:spcPct val="15000"/>
                </a:spcAft>
                <a:buChar char="•"/>
              </a:pPr>
              <a:endParaRPr lang="fr-FR" sz="2400" b="1" dirty="0"/>
            </a:p>
          </p:txBody>
        </p:sp>
      </p:grpSp>
      <p:grpSp>
        <p:nvGrpSpPr>
          <p:cNvPr id="12" name="Groupe 11">
            <a:extLst>
              <a:ext uri="{FF2B5EF4-FFF2-40B4-BE49-F238E27FC236}">
                <a16:creationId xmlns:a16="http://schemas.microsoft.com/office/drawing/2014/main" id="{85B18544-C089-4DC2-B4B7-9AB42FAF500A}"/>
              </a:ext>
            </a:extLst>
          </p:cNvPr>
          <p:cNvGrpSpPr/>
          <p:nvPr/>
        </p:nvGrpSpPr>
        <p:grpSpPr>
          <a:xfrm>
            <a:off x="641643" y="185353"/>
            <a:ext cx="8069588" cy="914400"/>
            <a:chOff x="436706" y="1106832"/>
            <a:chExt cx="7872303" cy="324720"/>
          </a:xfrm>
          <a:solidFill>
            <a:srgbClr val="92D050"/>
          </a:solidFill>
          <a:scene3d>
            <a:camera prst="orthographicFront"/>
            <a:lightRig rig="flat" dir="t"/>
          </a:scene3d>
        </p:grpSpPr>
        <p:sp>
          <p:nvSpPr>
            <p:cNvPr id="13" name="Rectangle : coins arrondis 12">
              <a:extLst>
                <a:ext uri="{FF2B5EF4-FFF2-40B4-BE49-F238E27FC236}">
                  <a16:creationId xmlns:a16="http://schemas.microsoft.com/office/drawing/2014/main" id="{48892066-B4DC-4655-8E8D-41083AD5ABF8}"/>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angle : coins arrondis 6">
              <a:extLst>
                <a:ext uri="{FF2B5EF4-FFF2-40B4-BE49-F238E27FC236}">
                  <a16:creationId xmlns:a16="http://schemas.microsoft.com/office/drawing/2014/main" id="{39D9E4AA-0C0E-49FD-91B2-9EE0F42ED190}"/>
                </a:ext>
              </a:extLst>
            </p:cNvPr>
            <p:cNvSpPr txBox="1"/>
            <p:nvPr/>
          </p:nvSpPr>
          <p:spPr>
            <a:xfrm>
              <a:off x="578834" y="1122684"/>
              <a:ext cx="7714323" cy="2930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Travailler cette compétence au quotidien dans les cours (3)</a:t>
              </a:r>
              <a:endParaRPr lang="fr-FR" sz="2400" b="1" kern="1200" dirty="0"/>
            </a:p>
          </p:txBody>
        </p:sp>
      </p:grpSp>
    </p:spTree>
    <p:extLst>
      <p:ext uri="{BB962C8B-B14F-4D97-AF65-F5344CB8AC3E}">
        <p14:creationId xmlns:p14="http://schemas.microsoft.com/office/powerpoint/2010/main" val="2387788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49747AFE-E81D-4388-BF61-4D11D208DC48}"/>
              </a:ext>
            </a:extLst>
          </p:cNvPr>
          <p:cNvGrpSpPr/>
          <p:nvPr/>
        </p:nvGrpSpPr>
        <p:grpSpPr>
          <a:xfrm>
            <a:off x="204937" y="931945"/>
            <a:ext cx="8734126" cy="4597997"/>
            <a:chOff x="0" y="1269192"/>
            <a:chExt cx="8734126" cy="831600"/>
          </a:xfrm>
          <a:noFill/>
          <a:scene3d>
            <a:camera prst="orthographicFront"/>
            <a:lightRig rig="flat" dir="t"/>
          </a:scene3d>
        </p:grpSpPr>
        <p:sp>
          <p:nvSpPr>
            <p:cNvPr id="7" name="Rectangle 6">
              <a:extLst>
                <a:ext uri="{FF2B5EF4-FFF2-40B4-BE49-F238E27FC236}">
                  <a16:creationId xmlns:a16="http://schemas.microsoft.com/office/drawing/2014/main" id="{6088207A-08F4-48B4-949D-55038536BEB8}"/>
                </a:ext>
              </a:extLst>
            </p:cNvPr>
            <p:cNvSpPr/>
            <p:nvPr/>
          </p:nvSpPr>
          <p:spPr>
            <a:xfrm>
              <a:off x="0" y="1269192"/>
              <a:ext cx="8734126" cy="831600"/>
            </a:xfrm>
            <a:prstGeom prst="rect">
              <a:avLst/>
            </a:prstGeom>
            <a:grpFill/>
            <a:ln>
              <a:solidFill>
                <a:srgbClr val="00B050"/>
              </a:solidFill>
            </a:ln>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ZoneTexte 7">
              <a:extLst>
                <a:ext uri="{FF2B5EF4-FFF2-40B4-BE49-F238E27FC236}">
                  <a16:creationId xmlns:a16="http://schemas.microsoft.com/office/drawing/2014/main" id="{8A84F683-0F9C-4E68-A8F8-1610EAC536EC}"/>
                </a:ext>
              </a:extLst>
            </p:cNvPr>
            <p:cNvSpPr txBox="1"/>
            <p:nvPr/>
          </p:nvSpPr>
          <p:spPr>
            <a:xfrm>
              <a:off x="0" y="1269192"/>
              <a:ext cx="8734126" cy="831600"/>
            </a:xfrm>
            <a:prstGeom prst="rect">
              <a:avLst/>
            </a:prstGeom>
            <a:grpFill/>
            <a:ln>
              <a:solidFill>
                <a:srgbClr val="00B050"/>
              </a:solidFill>
            </a:ln>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7865" tIns="229108" rIns="677865" bIns="113792" numCol="1" spcCol="1270" anchor="t" anchorCtr="0">
              <a:noAutofit/>
            </a:bodyPr>
            <a:lstStyle/>
            <a:p>
              <a:pPr marL="171450" lvl="1" indent="-171450" defTabSz="711200">
                <a:lnSpc>
                  <a:spcPct val="90000"/>
                </a:lnSpc>
                <a:spcBef>
                  <a:spcPct val="0"/>
                </a:spcBef>
                <a:spcAft>
                  <a:spcPct val="15000"/>
                </a:spcAft>
                <a:buChar char="•"/>
              </a:pPr>
              <a:r>
                <a:rPr lang="fr-FR" sz="2400" b="1" dirty="0"/>
                <a:t>Des consignes plus guidées peuvent épauler certains élèves: consignes de sélection ou de classement à distinguer des consignes demandant expressément la mobilisation de connaissances du cours. Cependant ce guidage ne permet pas l’apprentissage de l’autonomie. </a:t>
              </a:r>
            </a:p>
            <a:p>
              <a:pPr marL="171450" lvl="1" indent="-171450" defTabSz="711200">
                <a:lnSpc>
                  <a:spcPct val="90000"/>
                </a:lnSpc>
                <a:spcBef>
                  <a:spcPct val="0"/>
                </a:spcBef>
                <a:spcAft>
                  <a:spcPct val="15000"/>
                </a:spcAft>
                <a:buChar char="•"/>
              </a:pPr>
              <a:r>
                <a:rPr lang="fr-FR" sz="2400" b="1" dirty="0"/>
                <a:t>Il peut être plus pertinent de simplifier en réduisant le corpus de connaissances utilisables (on mentionne quelle partie du cours est à utiliser) ou en réduisant la longueur du doc ou leur nombre (on enlève un thème/une partie à aborder).</a:t>
              </a:r>
            </a:p>
            <a:p>
              <a:pPr marL="171450" lvl="1" indent="-171450" defTabSz="711200">
                <a:lnSpc>
                  <a:spcPct val="90000"/>
                </a:lnSpc>
                <a:spcBef>
                  <a:spcPct val="0"/>
                </a:spcBef>
                <a:spcAft>
                  <a:spcPct val="15000"/>
                </a:spcAft>
                <a:buChar char="•"/>
              </a:pPr>
              <a:endParaRPr lang="fr-FR" sz="2400" b="1" dirty="0"/>
            </a:p>
          </p:txBody>
        </p:sp>
      </p:grpSp>
      <p:grpSp>
        <p:nvGrpSpPr>
          <p:cNvPr id="12" name="Groupe 11">
            <a:extLst>
              <a:ext uri="{FF2B5EF4-FFF2-40B4-BE49-F238E27FC236}">
                <a16:creationId xmlns:a16="http://schemas.microsoft.com/office/drawing/2014/main" id="{85B18544-C089-4DC2-B4B7-9AB42FAF500A}"/>
              </a:ext>
            </a:extLst>
          </p:cNvPr>
          <p:cNvGrpSpPr/>
          <p:nvPr/>
        </p:nvGrpSpPr>
        <p:grpSpPr>
          <a:xfrm>
            <a:off x="641643" y="185353"/>
            <a:ext cx="7872303" cy="914400"/>
            <a:chOff x="436706" y="1106832"/>
            <a:chExt cx="7872303" cy="324720"/>
          </a:xfrm>
          <a:solidFill>
            <a:srgbClr val="92D050"/>
          </a:solidFill>
          <a:scene3d>
            <a:camera prst="orthographicFront"/>
            <a:lightRig rig="flat" dir="t"/>
          </a:scene3d>
        </p:grpSpPr>
        <p:sp>
          <p:nvSpPr>
            <p:cNvPr id="13" name="Rectangle : coins arrondis 12">
              <a:extLst>
                <a:ext uri="{FF2B5EF4-FFF2-40B4-BE49-F238E27FC236}">
                  <a16:creationId xmlns:a16="http://schemas.microsoft.com/office/drawing/2014/main" id="{48892066-B4DC-4655-8E8D-41083AD5ABF8}"/>
                </a:ext>
              </a:extLst>
            </p:cNvPr>
            <p:cNvSpPr/>
            <p:nvPr/>
          </p:nvSpPr>
          <p:spPr>
            <a:xfrm>
              <a:off x="436706" y="1106832"/>
              <a:ext cx="7872303" cy="32472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angle : coins arrondis 6">
              <a:extLst>
                <a:ext uri="{FF2B5EF4-FFF2-40B4-BE49-F238E27FC236}">
                  <a16:creationId xmlns:a16="http://schemas.microsoft.com/office/drawing/2014/main" id="{39D9E4AA-0C0E-49FD-91B2-9EE0F42ED190}"/>
                </a:ext>
              </a:extLst>
            </p:cNvPr>
            <p:cNvSpPr txBox="1"/>
            <p:nvPr/>
          </p:nvSpPr>
          <p:spPr>
            <a:xfrm>
              <a:off x="578834" y="1122684"/>
              <a:ext cx="7714323" cy="2930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31090" tIns="0" rIns="231090" bIns="0" numCol="1" spcCol="1270" anchor="ctr" anchorCtr="0">
              <a:noAutofit/>
            </a:bodyPr>
            <a:lstStyle/>
            <a:p>
              <a:pPr lvl="0" algn="ctr" defTabSz="711200">
                <a:lnSpc>
                  <a:spcPct val="90000"/>
                </a:lnSpc>
                <a:spcBef>
                  <a:spcPct val="0"/>
                </a:spcBef>
                <a:spcAft>
                  <a:spcPct val="35000"/>
                </a:spcAft>
              </a:pPr>
              <a:r>
                <a:rPr lang="fr-FR" sz="2400" b="1" dirty="0"/>
                <a:t>Différenciations possibles</a:t>
              </a:r>
              <a:endParaRPr lang="fr-FR" sz="2400" b="1" kern="1200" dirty="0"/>
            </a:p>
          </p:txBody>
        </p:sp>
      </p:grpSp>
    </p:spTree>
    <p:extLst>
      <p:ext uri="{BB962C8B-B14F-4D97-AF65-F5344CB8AC3E}">
        <p14:creationId xmlns:p14="http://schemas.microsoft.com/office/powerpoint/2010/main" val="906295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C326815-0FF2-4D08-ADEE-AC425E286A33}"/>
              </a:ext>
            </a:extLst>
          </p:cNvPr>
          <p:cNvSpPr/>
          <p:nvPr/>
        </p:nvSpPr>
        <p:spPr>
          <a:xfrm>
            <a:off x="635848" y="251899"/>
            <a:ext cx="7872303" cy="2201016"/>
          </a:xfrm>
          <a:prstGeom prst="round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fr-FR" sz="2400" b="1" dirty="0"/>
              <a:t>Toujours nécessaire:</a:t>
            </a:r>
          </a:p>
          <a:p>
            <a:pPr algn="ctr"/>
            <a:r>
              <a:rPr lang="fr-FR" sz="2400" b="1" dirty="0"/>
              <a:t>Expliciter à la classe quel est l’usage du document étudié.</a:t>
            </a:r>
          </a:p>
          <a:p>
            <a:pPr algn="ctr"/>
            <a:endParaRPr lang="fr-FR" sz="2400" b="1" dirty="0"/>
          </a:p>
          <a:p>
            <a:pPr algn="ctr"/>
            <a:r>
              <a:rPr lang="fr-FR" sz="2400" b="1" dirty="0"/>
              <a:t>Faire la chasse à l’implicite! </a:t>
            </a:r>
          </a:p>
          <a:p>
            <a:endParaRPr lang="fr-FR" sz="2400" b="1" dirty="0"/>
          </a:p>
        </p:txBody>
      </p:sp>
    </p:spTree>
    <p:extLst>
      <p:ext uri="{BB962C8B-B14F-4D97-AF65-F5344CB8AC3E}">
        <p14:creationId xmlns:p14="http://schemas.microsoft.com/office/powerpoint/2010/main" val="201901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62AC9DF4-B823-475D-AE55-79F1F5B77AB7}"/>
              </a:ext>
            </a:extLst>
          </p:cNvPr>
          <p:cNvSpPr/>
          <p:nvPr/>
        </p:nvSpPr>
        <p:spPr>
          <a:xfrm>
            <a:off x="3359818" y="682154"/>
            <a:ext cx="2069431" cy="1419726"/>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4472C4"/>
                </a:solidFill>
                <a:effectLst/>
                <a:uLnTx/>
                <a:uFillTx/>
                <a:latin typeface="Calibri" panose="020F0502020204030204"/>
                <a:ea typeface="+mn-ea"/>
                <a:cs typeface="+mn-cs"/>
              </a:rPr>
              <a:t>Doc</a:t>
            </a:r>
          </a:p>
        </p:txBody>
      </p:sp>
      <p:sp>
        <p:nvSpPr>
          <p:cNvPr id="4" name="Ellipse 3">
            <a:extLst>
              <a:ext uri="{FF2B5EF4-FFF2-40B4-BE49-F238E27FC236}">
                <a16:creationId xmlns:a16="http://schemas.microsoft.com/office/drawing/2014/main" id="{F3A358E0-AA12-4B22-92CA-4A7A88753103}"/>
              </a:ext>
            </a:extLst>
          </p:cNvPr>
          <p:cNvSpPr/>
          <p:nvPr/>
        </p:nvSpPr>
        <p:spPr>
          <a:xfrm>
            <a:off x="543426" y="23698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Source d’infos</a:t>
            </a:r>
          </a:p>
        </p:txBody>
      </p:sp>
      <p:cxnSp>
        <p:nvCxnSpPr>
          <p:cNvPr id="6" name="Connecteur droit avec flèche 5">
            <a:extLst>
              <a:ext uri="{FF2B5EF4-FFF2-40B4-BE49-F238E27FC236}">
                <a16:creationId xmlns:a16="http://schemas.microsoft.com/office/drawing/2014/main" id="{5D7965C1-0D08-4097-9B4D-9B1D61469D01}"/>
              </a:ext>
            </a:extLst>
          </p:cNvPr>
          <p:cNvCxnSpPr>
            <a:stCxn id="3" idx="2"/>
            <a:endCxn id="4" idx="6"/>
          </p:cNvCxnSpPr>
          <p:nvPr/>
        </p:nvCxnSpPr>
        <p:spPr>
          <a:xfrm flipH="1">
            <a:off x="2135605" y="1392017"/>
            <a:ext cx="1224213"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onnecteur droit avec flèche 7">
            <a:extLst>
              <a:ext uri="{FF2B5EF4-FFF2-40B4-BE49-F238E27FC236}">
                <a16:creationId xmlns:a16="http://schemas.microsoft.com/office/drawing/2014/main" id="{8C924F62-B0D2-4922-98CA-CD1C3AE449EB}"/>
              </a:ext>
            </a:extLst>
          </p:cNvPr>
          <p:cNvCxnSpPr>
            <a:cxnSpLocks/>
            <a:stCxn id="3" idx="6"/>
            <a:endCxn id="18" idx="2"/>
          </p:cNvCxnSpPr>
          <p:nvPr/>
        </p:nvCxnSpPr>
        <p:spPr>
          <a:xfrm>
            <a:off x="5429249" y="1392017"/>
            <a:ext cx="122211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2" name="Ellipse 11">
            <a:extLst>
              <a:ext uri="{FF2B5EF4-FFF2-40B4-BE49-F238E27FC236}">
                <a16:creationId xmlns:a16="http://schemas.microsoft.com/office/drawing/2014/main" id="{CC9EC8F9-688E-42AE-9095-574FD699FFA4}"/>
              </a:ext>
            </a:extLst>
          </p:cNvPr>
          <p:cNvSpPr/>
          <p:nvPr/>
        </p:nvSpPr>
        <p:spPr>
          <a:xfrm>
            <a:off x="2882566" y="2547047"/>
            <a:ext cx="3023933" cy="1203157"/>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Usage illustratif</a:t>
            </a:r>
          </a:p>
        </p:txBody>
      </p:sp>
      <p:cxnSp>
        <p:nvCxnSpPr>
          <p:cNvPr id="13" name="Connecteur droit avec flèche 12">
            <a:extLst>
              <a:ext uri="{FF2B5EF4-FFF2-40B4-BE49-F238E27FC236}">
                <a16:creationId xmlns:a16="http://schemas.microsoft.com/office/drawing/2014/main" id="{93B2E4C4-78EE-47B2-BC5C-37D1BAD526F7}"/>
              </a:ext>
            </a:extLst>
          </p:cNvPr>
          <p:cNvCxnSpPr>
            <a:cxnSpLocks/>
            <a:stCxn id="3" idx="4"/>
            <a:endCxn id="12" idx="0"/>
          </p:cNvCxnSpPr>
          <p:nvPr/>
        </p:nvCxnSpPr>
        <p:spPr>
          <a:xfrm flipH="1">
            <a:off x="4394533" y="2101880"/>
            <a:ext cx="1" cy="4451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Ellipse 17">
            <a:extLst>
              <a:ext uri="{FF2B5EF4-FFF2-40B4-BE49-F238E27FC236}">
                <a16:creationId xmlns:a16="http://schemas.microsoft.com/office/drawing/2014/main" id="{CF5C8732-9B23-471B-ADED-F3AE9825A066}"/>
              </a:ext>
            </a:extLst>
          </p:cNvPr>
          <p:cNvSpPr/>
          <p:nvPr/>
        </p:nvSpPr>
        <p:spPr>
          <a:xfrm>
            <a:off x="6651366" y="236986"/>
            <a:ext cx="2278501"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solidFill>
                <a:effectLst/>
                <a:uLnTx/>
                <a:uFillTx/>
                <a:latin typeface="Calibri" panose="020F0502020204030204"/>
                <a:ea typeface="+mn-ea"/>
                <a:cs typeface="+mn-cs"/>
              </a:rPr>
              <a:t>Explication appuyée sur des savoirs</a:t>
            </a:r>
          </a:p>
        </p:txBody>
      </p:sp>
      <p:sp>
        <p:nvSpPr>
          <p:cNvPr id="9" name="ZoneTexte 8">
            <a:extLst>
              <a:ext uri="{FF2B5EF4-FFF2-40B4-BE49-F238E27FC236}">
                <a16:creationId xmlns:a16="http://schemas.microsoft.com/office/drawing/2014/main" id="{736EEB75-FB71-4257-B46B-1F46A1639339}"/>
              </a:ext>
            </a:extLst>
          </p:cNvPr>
          <p:cNvSpPr txBox="1"/>
          <p:nvPr/>
        </p:nvSpPr>
        <p:spPr>
          <a:xfrm>
            <a:off x="524958" y="4634986"/>
            <a:ext cx="7739147" cy="830997"/>
          </a:xfrm>
          <a:prstGeom prst="rect">
            <a:avLst/>
          </a:prstGeom>
          <a:solidFill>
            <a:schemeClr val="accent4">
              <a:lumMod val="60000"/>
              <a:lumOff val="40000"/>
            </a:schemeClr>
          </a:solidFill>
        </p:spPr>
        <p:txBody>
          <a:bodyPr wrap="square" rtlCol="0">
            <a:spAutoFit/>
          </a:bodyPr>
          <a:lstStyle/>
          <a:p>
            <a:pPr algn="ctr"/>
            <a:r>
              <a:rPr lang="fr-FR" sz="2400" b="1" dirty="0">
                <a:solidFill>
                  <a:srgbClr val="0070C0"/>
                </a:solidFill>
              </a:rPr>
              <a:t>Une permanence quel que soit l’usage du document:</a:t>
            </a:r>
          </a:p>
          <a:p>
            <a:pPr algn="ctr"/>
            <a:r>
              <a:rPr lang="fr-FR" sz="2400" b="1" dirty="0">
                <a:solidFill>
                  <a:srgbClr val="0070C0"/>
                </a:solidFill>
              </a:rPr>
              <a:t> le regard critique sur sa nature, au sens large.</a:t>
            </a:r>
          </a:p>
        </p:txBody>
      </p:sp>
      <p:cxnSp>
        <p:nvCxnSpPr>
          <p:cNvPr id="10" name="Connecteur droit avec flèche 9">
            <a:extLst>
              <a:ext uri="{FF2B5EF4-FFF2-40B4-BE49-F238E27FC236}">
                <a16:creationId xmlns:a16="http://schemas.microsoft.com/office/drawing/2014/main" id="{B8475FD3-6A85-468A-8A55-8F2BCEA67803}"/>
              </a:ext>
            </a:extLst>
          </p:cNvPr>
          <p:cNvCxnSpPr>
            <a:cxnSpLocks/>
            <a:stCxn id="4" idx="4"/>
            <a:endCxn id="9" idx="0"/>
          </p:cNvCxnSpPr>
          <p:nvPr/>
        </p:nvCxnSpPr>
        <p:spPr>
          <a:xfrm>
            <a:off x="1339516" y="2547048"/>
            <a:ext cx="3055016" cy="208793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CF9A0F42-5F9D-4A58-9912-4FD73127202D}"/>
              </a:ext>
            </a:extLst>
          </p:cNvPr>
          <p:cNvCxnSpPr>
            <a:cxnSpLocks/>
            <a:stCxn id="18" idx="4"/>
            <a:endCxn id="9" idx="0"/>
          </p:cNvCxnSpPr>
          <p:nvPr/>
        </p:nvCxnSpPr>
        <p:spPr>
          <a:xfrm flipH="1">
            <a:off x="4394532" y="2547048"/>
            <a:ext cx="3396085" cy="208793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6" name="Connecteur droit avec flèche 15">
            <a:extLst>
              <a:ext uri="{FF2B5EF4-FFF2-40B4-BE49-F238E27FC236}">
                <a16:creationId xmlns:a16="http://schemas.microsoft.com/office/drawing/2014/main" id="{BDCFCC68-DF9C-4D09-BDE7-D521888DC596}"/>
              </a:ext>
            </a:extLst>
          </p:cNvPr>
          <p:cNvCxnSpPr>
            <a:cxnSpLocks/>
            <a:stCxn id="12" idx="4"/>
            <a:endCxn id="9" idx="0"/>
          </p:cNvCxnSpPr>
          <p:nvPr/>
        </p:nvCxnSpPr>
        <p:spPr>
          <a:xfrm flipH="1">
            <a:off x="4394532" y="3750204"/>
            <a:ext cx="1" cy="88478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0830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C51A242B-D40A-4F8E-B08C-B8F426E7DA41}"/>
              </a:ext>
            </a:extLst>
          </p:cNvPr>
          <p:cNvGraphicFramePr/>
          <p:nvPr>
            <p:extLst>
              <p:ext uri="{D42A27DB-BD31-4B8C-83A1-F6EECF244321}">
                <p14:modId xmlns:p14="http://schemas.microsoft.com/office/powerpoint/2010/main" val="1220558314"/>
              </p:ext>
            </p:extLst>
          </p:nvPr>
        </p:nvGraphicFramePr>
        <p:xfrm>
          <a:off x="204937" y="0"/>
          <a:ext cx="8734126" cy="654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5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CC9EC8F9-688E-42AE-9095-574FD699FFA4}"/>
              </a:ext>
            </a:extLst>
          </p:cNvPr>
          <p:cNvSpPr/>
          <p:nvPr/>
        </p:nvSpPr>
        <p:spPr>
          <a:xfrm>
            <a:off x="2882566" y="2547047"/>
            <a:ext cx="3023933" cy="1203157"/>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Usage illustratif</a:t>
            </a:r>
          </a:p>
        </p:txBody>
      </p:sp>
      <p:cxnSp>
        <p:nvCxnSpPr>
          <p:cNvPr id="13" name="Connecteur droit avec flèche 12">
            <a:extLst>
              <a:ext uri="{FF2B5EF4-FFF2-40B4-BE49-F238E27FC236}">
                <a16:creationId xmlns:a16="http://schemas.microsoft.com/office/drawing/2014/main" id="{93B2E4C4-78EE-47B2-BC5C-37D1BAD526F7}"/>
              </a:ext>
            </a:extLst>
          </p:cNvPr>
          <p:cNvCxnSpPr>
            <a:cxnSpLocks/>
            <a:stCxn id="12" idx="3"/>
            <a:endCxn id="11" idx="7"/>
          </p:cNvCxnSpPr>
          <p:nvPr/>
        </p:nvCxnSpPr>
        <p:spPr>
          <a:xfrm flipH="1">
            <a:off x="2175101" y="3574006"/>
            <a:ext cx="1150310" cy="83731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0" name="ZoneTexte 9">
            <a:extLst>
              <a:ext uri="{FF2B5EF4-FFF2-40B4-BE49-F238E27FC236}">
                <a16:creationId xmlns:a16="http://schemas.microsoft.com/office/drawing/2014/main" id="{20400583-E018-44A9-848D-570824555484}"/>
              </a:ext>
            </a:extLst>
          </p:cNvPr>
          <p:cNvSpPr txBox="1"/>
          <p:nvPr/>
        </p:nvSpPr>
        <p:spPr>
          <a:xfrm rot="20963223">
            <a:off x="2411873" y="2404337"/>
            <a:ext cx="26710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pour un…</a:t>
            </a:r>
          </a:p>
        </p:txBody>
      </p:sp>
      <p:sp>
        <p:nvSpPr>
          <p:cNvPr id="11" name="Ellipse 10">
            <a:extLst>
              <a:ext uri="{FF2B5EF4-FFF2-40B4-BE49-F238E27FC236}">
                <a16:creationId xmlns:a16="http://schemas.microsoft.com/office/drawing/2014/main" id="{896D85B8-5B5A-4908-810F-9DEF144E760C}"/>
              </a:ext>
            </a:extLst>
          </p:cNvPr>
          <p:cNvSpPr/>
          <p:nvPr/>
        </p:nvSpPr>
        <p:spPr>
          <a:xfrm>
            <a:off x="331523" y="4015409"/>
            <a:ext cx="2159886" cy="270344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Pour voir, </a:t>
            </a:r>
          </a:p>
          <a:p>
            <a:pPr algn="ctr"/>
            <a:r>
              <a:rPr lang="fr-FR" sz="2400" b="1" dirty="0"/>
              <a:t>découvrir…</a:t>
            </a:r>
          </a:p>
        </p:txBody>
      </p:sp>
      <p:sp>
        <p:nvSpPr>
          <p:cNvPr id="14" name="Ellipse 13">
            <a:extLst>
              <a:ext uri="{FF2B5EF4-FFF2-40B4-BE49-F238E27FC236}">
                <a16:creationId xmlns:a16="http://schemas.microsoft.com/office/drawing/2014/main" id="{BC829EC3-2E1B-4C55-B6C7-CD1E4EEA3DAB}"/>
              </a:ext>
            </a:extLst>
          </p:cNvPr>
          <p:cNvSpPr/>
          <p:nvPr/>
        </p:nvSpPr>
        <p:spPr>
          <a:xfrm>
            <a:off x="2829830" y="4015409"/>
            <a:ext cx="3129404" cy="270344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Se représenter un phénomène, comprendre par l’exemple, le témoignage</a:t>
            </a:r>
          </a:p>
        </p:txBody>
      </p:sp>
      <p:sp>
        <p:nvSpPr>
          <p:cNvPr id="15" name="Ellipse 14">
            <a:extLst>
              <a:ext uri="{FF2B5EF4-FFF2-40B4-BE49-F238E27FC236}">
                <a16:creationId xmlns:a16="http://schemas.microsoft.com/office/drawing/2014/main" id="{9A2080DB-33FB-4BDB-B1A6-40E595126510}"/>
              </a:ext>
            </a:extLst>
          </p:cNvPr>
          <p:cNvSpPr/>
          <p:nvPr/>
        </p:nvSpPr>
        <p:spPr>
          <a:xfrm>
            <a:off x="6297654" y="3972787"/>
            <a:ext cx="2607801" cy="270344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En complément de la parole du professeur</a:t>
            </a:r>
          </a:p>
        </p:txBody>
      </p:sp>
      <p:sp>
        <p:nvSpPr>
          <p:cNvPr id="7" name="Rectangle 6">
            <a:extLst>
              <a:ext uri="{FF2B5EF4-FFF2-40B4-BE49-F238E27FC236}">
                <a16:creationId xmlns:a16="http://schemas.microsoft.com/office/drawing/2014/main" id="{7E5F9BC1-E69B-4F35-9717-61BBEA9C19C6}"/>
              </a:ext>
            </a:extLst>
          </p:cNvPr>
          <p:cNvSpPr/>
          <p:nvPr/>
        </p:nvSpPr>
        <p:spPr>
          <a:xfrm>
            <a:off x="6613964" y="445183"/>
            <a:ext cx="2291491" cy="2703442"/>
          </a:xfrm>
          <a:prstGeom prst="rect">
            <a:avLst/>
          </a:prstGeom>
          <a:solidFill>
            <a:schemeClr val="accent1">
              <a:lumMod val="20000"/>
              <a:lumOff val="80000"/>
            </a:schemeClr>
          </a:solidFill>
          <a:ln w="190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i="1" dirty="0">
                <a:solidFill>
                  <a:schemeClr val="accent2"/>
                </a:solidFill>
              </a:rPr>
              <a:t>Le doc ne ‘’montre’’ rien en lui-même: risque d’en faire une ‘’preuve’’ de son discours.</a:t>
            </a:r>
          </a:p>
        </p:txBody>
      </p:sp>
      <p:cxnSp>
        <p:nvCxnSpPr>
          <p:cNvPr id="18" name="Connecteur droit avec flèche 17">
            <a:extLst>
              <a:ext uri="{FF2B5EF4-FFF2-40B4-BE49-F238E27FC236}">
                <a16:creationId xmlns:a16="http://schemas.microsoft.com/office/drawing/2014/main" id="{C65A5EC6-8FD0-42A0-8BAD-93A749FC1058}"/>
              </a:ext>
            </a:extLst>
          </p:cNvPr>
          <p:cNvCxnSpPr>
            <a:cxnSpLocks/>
            <a:stCxn id="12" idx="4"/>
            <a:endCxn id="14" idx="0"/>
          </p:cNvCxnSpPr>
          <p:nvPr/>
        </p:nvCxnSpPr>
        <p:spPr>
          <a:xfrm flipH="1">
            <a:off x="4394532" y="3750204"/>
            <a:ext cx="1" cy="26520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Connecteur droit avec flèche 20">
            <a:extLst>
              <a:ext uri="{FF2B5EF4-FFF2-40B4-BE49-F238E27FC236}">
                <a16:creationId xmlns:a16="http://schemas.microsoft.com/office/drawing/2014/main" id="{87AFDE32-8D5B-43BB-BC55-48265586A368}"/>
              </a:ext>
            </a:extLst>
          </p:cNvPr>
          <p:cNvCxnSpPr>
            <a:cxnSpLocks/>
            <a:stCxn id="12" idx="5"/>
            <a:endCxn id="15" idx="1"/>
          </p:cNvCxnSpPr>
          <p:nvPr/>
        </p:nvCxnSpPr>
        <p:spPr>
          <a:xfrm>
            <a:off x="5463654" y="3574006"/>
            <a:ext cx="1215904" cy="79469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4" name="Connecteur droit avec flèche 23">
            <a:extLst>
              <a:ext uri="{FF2B5EF4-FFF2-40B4-BE49-F238E27FC236}">
                <a16:creationId xmlns:a16="http://schemas.microsoft.com/office/drawing/2014/main" id="{4835AA85-27BC-4659-8C04-0C7F298B956D}"/>
              </a:ext>
            </a:extLst>
          </p:cNvPr>
          <p:cNvCxnSpPr>
            <a:cxnSpLocks/>
            <a:stCxn id="15" idx="0"/>
            <a:endCxn id="7" idx="2"/>
          </p:cNvCxnSpPr>
          <p:nvPr/>
        </p:nvCxnSpPr>
        <p:spPr>
          <a:xfrm flipV="1">
            <a:off x="7601555" y="3148625"/>
            <a:ext cx="158155" cy="824162"/>
          </a:xfrm>
          <a:prstGeom prst="straightConnector1">
            <a:avLst/>
          </a:prstGeom>
          <a:ln w="57150">
            <a:prstDash val="sysDot"/>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21158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C51A242B-D40A-4F8E-B08C-B8F426E7DA41}"/>
              </a:ext>
            </a:extLst>
          </p:cNvPr>
          <p:cNvGraphicFramePr/>
          <p:nvPr>
            <p:extLst>
              <p:ext uri="{D42A27DB-BD31-4B8C-83A1-F6EECF244321}">
                <p14:modId xmlns:p14="http://schemas.microsoft.com/office/powerpoint/2010/main" val="273913803"/>
              </p:ext>
            </p:extLst>
          </p:nvPr>
        </p:nvGraphicFramePr>
        <p:xfrm>
          <a:off x="204937" y="351971"/>
          <a:ext cx="8734126" cy="585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79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C51A242B-D40A-4F8E-B08C-B8F426E7DA41}"/>
              </a:ext>
            </a:extLst>
          </p:cNvPr>
          <p:cNvGraphicFramePr/>
          <p:nvPr>
            <p:extLst>
              <p:ext uri="{D42A27DB-BD31-4B8C-83A1-F6EECF244321}">
                <p14:modId xmlns:p14="http://schemas.microsoft.com/office/powerpoint/2010/main" val="177358205"/>
              </p:ext>
            </p:extLst>
          </p:nvPr>
        </p:nvGraphicFramePr>
        <p:xfrm>
          <a:off x="204937" y="323995"/>
          <a:ext cx="8734126" cy="5779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395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0319D3-D392-4AC9-8E1F-F47E123324B6}"/>
              </a:ext>
            </a:extLst>
          </p:cNvPr>
          <p:cNvSpPr txBox="1"/>
          <p:nvPr/>
        </p:nvSpPr>
        <p:spPr>
          <a:xfrm>
            <a:off x="702426" y="798616"/>
            <a:ext cx="7739147" cy="1200329"/>
          </a:xfrm>
          <a:prstGeom prst="rect">
            <a:avLst/>
          </a:prstGeom>
          <a:solidFill>
            <a:schemeClr val="accent4">
              <a:lumMod val="60000"/>
              <a:lumOff val="40000"/>
            </a:schemeClr>
          </a:solidFill>
        </p:spPr>
        <p:txBody>
          <a:bodyPr wrap="square" rtlCol="0">
            <a:spAutoFit/>
          </a:bodyPr>
          <a:lstStyle/>
          <a:p>
            <a:pPr algn="ctr"/>
            <a:r>
              <a:rPr lang="fr-FR" sz="2400" b="1" dirty="0">
                <a:solidFill>
                  <a:srgbClr val="0070C0"/>
                </a:solidFill>
              </a:rPr>
              <a:t>Entente utile au sein des équipes de professeurs pour une progressivité en parallèle sur ces apprentissages autour des documents, notamment </a:t>
            </a:r>
            <a:r>
              <a:rPr lang="fr-FR" sz="2400" b="1">
                <a:solidFill>
                  <a:srgbClr val="0070C0"/>
                </a:solidFill>
              </a:rPr>
              <a:t>pour l’analyse </a:t>
            </a:r>
            <a:r>
              <a:rPr lang="fr-FR" sz="2400" b="1" dirty="0">
                <a:solidFill>
                  <a:srgbClr val="0070C0"/>
                </a:solidFill>
              </a:rPr>
              <a:t>de document. </a:t>
            </a:r>
          </a:p>
        </p:txBody>
      </p:sp>
    </p:spTree>
    <p:extLst>
      <p:ext uri="{BB962C8B-B14F-4D97-AF65-F5344CB8AC3E}">
        <p14:creationId xmlns:p14="http://schemas.microsoft.com/office/powerpoint/2010/main" val="167223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3A358E0-AA12-4B22-92CA-4A7A88753103}"/>
              </a:ext>
            </a:extLst>
          </p:cNvPr>
          <p:cNvSpPr/>
          <p:nvPr/>
        </p:nvSpPr>
        <p:spPr>
          <a:xfrm>
            <a:off x="543426" y="21109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a:t>Source d’infos</a:t>
            </a:r>
            <a:endParaRPr lang="fr-FR" sz="2400" b="1" dirty="0"/>
          </a:p>
        </p:txBody>
      </p:sp>
      <p:sp>
        <p:nvSpPr>
          <p:cNvPr id="10" name="Ellipse 9">
            <a:extLst>
              <a:ext uri="{FF2B5EF4-FFF2-40B4-BE49-F238E27FC236}">
                <a16:creationId xmlns:a16="http://schemas.microsoft.com/office/drawing/2014/main" id="{8C348526-16F4-4895-9699-D493F43AC564}"/>
              </a:ext>
            </a:extLst>
          </p:cNvPr>
          <p:cNvSpPr/>
          <p:nvPr/>
        </p:nvSpPr>
        <p:spPr>
          <a:xfrm>
            <a:off x="3796005" y="84221"/>
            <a:ext cx="2239035"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Pour constituer le cours</a:t>
            </a:r>
          </a:p>
        </p:txBody>
      </p:sp>
      <p:cxnSp>
        <p:nvCxnSpPr>
          <p:cNvPr id="11" name="Connecteur droit avec flèche 10">
            <a:extLst>
              <a:ext uri="{FF2B5EF4-FFF2-40B4-BE49-F238E27FC236}">
                <a16:creationId xmlns:a16="http://schemas.microsoft.com/office/drawing/2014/main" id="{DE182347-53E3-4896-816B-01EAE25E6B5F}"/>
              </a:ext>
            </a:extLst>
          </p:cNvPr>
          <p:cNvCxnSpPr>
            <a:cxnSpLocks/>
            <a:stCxn id="4" idx="6"/>
            <a:endCxn id="10" idx="2"/>
          </p:cNvCxnSpPr>
          <p:nvPr/>
        </p:nvCxnSpPr>
        <p:spPr>
          <a:xfrm flipV="1">
            <a:off x="2135605" y="1239252"/>
            <a:ext cx="1660400" cy="12687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24DB8128-D3CB-407A-93A5-4F6E69FC1996}"/>
              </a:ext>
            </a:extLst>
          </p:cNvPr>
          <p:cNvCxnSpPr>
            <a:cxnSpLocks/>
            <a:stCxn id="4" idx="4"/>
            <a:endCxn id="20" idx="0"/>
          </p:cNvCxnSpPr>
          <p:nvPr/>
        </p:nvCxnSpPr>
        <p:spPr>
          <a:xfrm>
            <a:off x="1339516" y="2521158"/>
            <a:ext cx="15498" cy="6606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0" name="Ellipse 19">
            <a:extLst>
              <a:ext uri="{FF2B5EF4-FFF2-40B4-BE49-F238E27FC236}">
                <a16:creationId xmlns:a16="http://schemas.microsoft.com/office/drawing/2014/main" id="{9FCD3620-9DDA-4934-9305-802C7F98FEC1}"/>
              </a:ext>
            </a:extLst>
          </p:cNvPr>
          <p:cNvSpPr/>
          <p:nvPr/>
        </p:nvSpPr>
        <p:spPr>
          <a:xfrm>
            <a:off x="134467" y="3181811"/>
            <a:ext cx="2441093" cy="2436938"/>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Pour questionner (document d’accroche)</a:t>
            </a:r>
          </a:p>
        </p:txBody>
      </p:sp>
      <p:sp>
        <p:nvSpPr>
          <p:cNvPr id="50" name="ZoneTexte 49">
            <a:extLst>
              <a:ext uri="{FF2B5EF4-FFF2-40B4-BE49-F238E27FC236}">
                <a16:creationId xmlns:a16="http://schemas.microsoft.com/office/drawing/2014/main" id="{BBB00270-B091-49E9-9042-AA43ED02DF5A}"/>
              </a:ext>
            </a:extLst>
          </p:cNvPr>
          <p:cNvSpPr txBox="1"/>
          <p:nvPr/>
        </p:nvSpPr>
        <p:spPr>
          <a:xfrm rot="20963223">
            <a:off x="154481" y="479526"/>
            <a:ext cx="26710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comme…</a:t>
            </a:r>
          </a:p>
        </p:txBody>
      </p:sp>
    </p:spTree>
    <p:extLst>
      <p:ext uri="{BB962C8B-B14F-4D97-AF65-F5344CB8AC3E}">
        <p14:creationId xmlns:p14="http://schemas.microsoft.com/office/powerpoint/2010/main" val="316220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4D5F8405-2EB3-4B14-B098-072E7F488087}"/>
              </a:ext>
            </a:extLst>
          </p:cNvPr>
          <p:cNvSpPr/>
          <p:nvPr/>
        </p:nvSpPr>
        <p:spPr>
          <a:xfrm>
            <a:off x="543426" y="23698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Source d’infos</a:t>
            </a:r>
          </a:p>
        </p:txBody>
      </p:sp>
      <p:sp>
        <p:nvSpPr>
          <p:cNvPr id="10" name="Ellipse 9">
            <a:extLst>
              <a:ext uri="{FF2B5EF4-FFF2-40B4-BE49-F238E27FC236}">
                <a16:creationId xmlns:a16="http://schemas.microsoft.com/office/drawing/2014/main" id="{8C348526-16F4-4895-9699-D493F43AC564}"/>
              </a:ext>
            </a:extLst>
          </p:cNvPr>
          <p:cNvSpPr/>
          <p:nvPr/>
        </p:nvSpPr>
        <p:spPr>
          <a:xfrm>
            <a:off x="2664954" y="2334832"/>
            <a:ext cx="2517121" cy="3952241"/>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t>En introduction</a:t>
            </a:r>
          </a:p>
          <a:p>
            <a:pPr algn="ctr"/>
            <a:r>
              <a:rPr lang="fr-FR" sz="2000" b="1" dirty="0"/>
              <a:t>ou pour relancer une problématique ou complexifier une situation</a:t>
            </a:r>
          </a:p>
        </p:txBody>
      </p:sp>
      <p:cxnSp>
        <p:nvCxnSpPr>
          <p:cNvPr id="11" name="Connecteur droit avec flèche 10">
            <a:extLst>
              <a:ext uri="{FF2B5EF4-FFF2-40B4-BE49-F238E27FC236}">
                <a16:creationId xmlns:a16="http://schemas.microsoft.com/office/drawing/2014/main" id="{DE182347-53E3-4896-816B-01EAE25E6B5F}"/>
              </a:ext>
            </a:extLst>
          </p:cNvPr>
          <p:cNvCxnSpPr>
            <a:cxnSpLocks/>
            <a:stCxn id="26" idx="6"/>
            <a:endCxn id="10" idx="2"/>
          </p:cNvCxnSpPr>
          <p:nvPr/>
        </p:nvCxnSpPr>
        <p:spPr>
          <a:xfrm>
            <a:off x="2318960" y="4310953"/>
            <a:ext cx="345994"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Connecteur droit avec flèche 13">
            <a:extLst>
              <a:ext uri="{FF2B5EF4-FFF2-40B4-BE49-F238E27FC236}">
                <a16:creationId xmlns:a16="http://schemas.microsoft.com/office/drawing/2014/main" id="{24DB8128-D3CB-407A-93A5-4F6E69FC1996}"/>
              </a:ext>
            </a:extLst>
          </p:cNvPr>
          <p:cNvCxnSpPr>
            <a:cxnSpLocks/>
            <a:stCxn id="24" idx="4"/>
            <a:endCxn id="26" idx="0"/>
          </p:cNvCxnSpPr>
          <p:nvPr/>
        </p:nvCxnSpPr>
        <p:spPr>
          <a:xfrm flipH="1">
            <a:off x="1235574" y="2547048"/>
            <a:ext cx="103942" cy="77163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5" name="ZoneTexte 34">
            <a:extLst>
              <a:ext uri="{FF2B5EF4-FFF2-40B4-BE49-F238E27FC236}">
                <a16:creationId xmlns:a16="http://schemas.microsoft.com/office/drawing/2014/main" id="{37A337D6-B63A-4E43-A6D6-93A1854E2DD0}"/>
              </a:ext>
            </a:extLst>
          </p:cNvPr>
          <p:cNvSpPr txBox="1"/>
          <p:nvPr/>
        </p:nvSpPr>
        <p:spPr>
          <a:xfrm rot="20963223">
            <a:off x="154481" y="479526"/>
            <a:ext cx="26710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comme…</a:t>
            </a:r>
          </a:p>
        </p:txBody>
      </p:sp>
      <p:sp>
        <p:nvSpPr>
          <p:cNvPr id="12" name="ZoneTexte 11">
            <a:extLst>
              <a:ext uri="{FF2B5EF4-FFF2-40B4-BE49-F238E27FC236}">
                <a16:creationId xmlns:a16="http://schemas.microsoft.com/office/drawing/2014/main" id="{674AC959-9180-4B5F-B913-71F7DC4F1207}"/>
              </a:ext>
            </a:extLst>
          </p:cNvPr>
          <p:cNvSpPr txBox="1"/>
          <p:nvPr/>
        </p:nvSpPr>
        <p:spPr>
          <a:xfrm rot="21190854">
            <a:off x="5861144" y="1760201"/>
            <a:ext cx="2938189"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Capacités mises en œuvre</a:t>
            </a:r>
          </a:p>
        </p:txBody>
      </p:sp>
      <p:graphicFrame>
        <p:nvGraphicFramePr>
          <p:cNvPr id="18" name="Diagramme 17">
            <a:extLst>
              <a:ext uri="{FF2B5EF4-FFF2-40B4-BE49-F238E27FC236}">
                <a16:creationId xmlns:a16="http://schemas.microsoft.com/office/drawing/2014/main" id="{F87B7688-65F2-40AA-9162-CF821EA3346B}"/>
              </a:ext>
            </a:extLst>
          </p:cNvPr>
          <p:cNvGraphicFramePr/>
          <p:nvPr>
            <p:extLst>
              <p:ext uri="{D42A27DB-BD31-4B8C-83A1-F6EECF244321}">
                <p14:modId xmlns:p14="http://schemas.microsoft.com/office/powerpoint/2010/main" val="2884829899"/>
              </p:ext>
            </p:extLst>
          </p:nvPr>
        </p:nvGraphicFramePr>
        <p:xfrm>
          <a:off x="5656960" y="2516587"/>
          <a:ext cx="3346558" cy="358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Connecteur droit avec flèche 18">
            <a:extLst>
              <a:ext uri="{FF2B5EF4-FFF2-40B4-BE49-F238E27FC236}">
                <a16:creationId xmlns:a16="http://schemas.microsoft.com/office/drawing/2014/main" id="{62FF7DCA-96C4-4568-A95D-B2EBB30E0D26}"/>
              </a:ext>
            </a:extLst>
          </p:cNvPr>
          <p:cNvCxnSpPr>
            <a:cxnSpLocks/>
            <a:stCxn id="10" idx="6"/>
            <a:endCxn id="18" idx="1"/>
          </p:cNvCxnSpPr>
          <p:nvPr/>
        </p:nvCxnSpPr>
        <p:spPr>
          <a:xfrm>
            <a:off x="5182075" y="4310953"/>
            <a:ext cx="474885"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6" name="Ellipse 25">
            <a:extLst>
              <a:ext uri="{FF2B5EF4-FFF2-40B4-BE49-F238E27FC236}">
                <a16:creationId xmlns:a16="http://schemas.microsoft.com/office/drawing/2014/main" id="{BA4F8B49-51E3-4536-9989-8072AD064066}"/>
              </a:ext>
            </a:extLst>
          </p:cNvPr>
          <p:cNvSpPr/>
          <p:nvPr/>
        </p:nvSpPr>
        <p:spPr>
          <a:xfrm>
            <a:off x="152187" y="3318678"/>
            <a:ext cx="2166773" cy="1984549"/>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t>Pour questionner (document d’accroche)</a:t>
            </a:r>
          </a:p>
        </p:txBody>
      </p:sp>
    </p:spTree>
    <p:extLst>
      <p:ext uri="{BB962C8B-B14F-4D97-AF65-F5344CB8AC3E}">
        <p14:creationId xmlns:p14="http://schemas.microsoft.com/office/powerpoint/2010/main" val="21733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3A358E0-AA12-4B22-92CA-4A7A88753103}"/>
              </a:ext>
            </a:extLst>
          </p:cNvPr>
          <p:cNvSpPr/>
          <p:nvPr/>
        </p:nvSpPr>
        <p:spPr>
          <a:xfrm>
            <a:off x="543426" y="21109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Source d’infos</a:t>
            </a:r>
          </a:p>
        </p:txBody>
      </p:sp>
      <p:cxnSp>
        <p:nvCxnSpPr>
          <p:cNvPr id="11" name="Connecteur droit avec flèche 10">
            <a:extLst>
              <a:ext uri="{FF2B5EF4-FFF2-40B4-BE49-F238E27FC236}">
                <a16:creationId xmlns:a16="http://schemas.microsoft.com/office/drawing/2014/main" id="{DE182347-53E3-4896-816B-01EAE25E6B5F}"/>
              </a:ext>
            </a:extLst>
          </p:cNvPr>
          <p:cNvCxnSpPr>
            <a:cxnSpLocks/>
            <a:stCxn id="4" idx="6"/>
            <a:endCxn id="72" idx="2"/>
          </p:cNvCxnSpPr>
          <p:nvPr/>
        </p:nvCxnSpPr>
        <p:spPr>
          <a:xfrm flipV="1">
            <a:off x="2135605" y="1239252"/>
            <a:ext cx="1660400" cy="12687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50" name="ZoneTexte 49">
            <a:extLst>
              <a:ext uri="{FF2B5EF4-FFF2-40B4-BE49-F238E27FC236}">
                <a16:creationId xmlns:a16="http://schemas.microsoft.com/office/drawing/2014/main" id="{BBB00270-B091-49E9-9042-AA43ED02DF5A}"/>
              </a:ext>
            </a:extLst>
          </p:cNvPr>
          <p:cNvSpPr txBox="1"/>
          <p:nvPr/>
        </p:nvSpPr>
        <p:spPr>
          <a:xfrm rot="20963223">
            <a:off x="154481" y="479526"/>
            <a:ext cx="26710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comme…</a:t>
            </a:r>
          </a:p>
        </p:txBody>
      </p:sp>
      <p:sp>
        <p:nvSpPr>
          <p:cNvPr id="51" name="Ellipse 50">
            <a:extLst>
              <a:ext uri="{FF2B5EF4-FFF2-40B4-BE49-F238E27FC236}">
                <a16:creationId xmlns:a16="http://schemas.microsoft.com/office/drawing/2014/main" id="{12FC22FC-0E43-4ADF-B28B-E8E57F8FD3DC}"/>
              </a:ext>
            </a:extLst>
          </p:cNvPr>
          <p:cNvSpPr/>
          <p:nvPr/>
        </p:nvSpPr>
        <p:spPr>
          <a:xfrm>
            <a:off x="172868" y="2917903"/>
            <a:ext cx="2433171" cy="3392741"/>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t>Exploitation d’un doc ou d’un corpus de docs: étude de cas, points de passage et d’ouverture…</a:t>
            </a:r>
          </a:p>
        </p:txBody>
      </p:sp>
      <p:sp>
        <p:nvSpPr>
          <p:cNvPr id="52" name="Ellipse 51">
            <a:extLst>
              <a:ext uri="{FF2B5EF4-FFF2-40B4-BE49-F238E27FC236}">
                <a16:creationId xmlns:a16="http://schemas.microsoft.com/office/drawing/2014/main" id="{88D7BD53-880D-4529-8E73-7F577EFEC5ED}"/>
              </a:ext>
            </a:extLst>
          </p:cNvPr>
          <p:cNvSpPr/>
          <p:nvPr/>
        </p:nvSpPr>
        <p:spPr>
          <a:xfrm>
            <a:off x="3388230" y="2917904"/>
            <a:ext cx="1706666" cy="3208944"/>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t>Multiples  mises en activité possibles des élèves.</a:t>
            </a:r>
          </a:p>
        </p:txBody>
      </p:sp>
      <p:graphicFrame>
        <p:nvGraphicFramePr>
          <p:cNvPr id="54" name="Diagramme 53">
            <a:extLst>
              <a:ext uri="{FF2B5EF4-FFF2-40B4-BE49-F238E27FC236}">
                <a16:creationId xmlns:a16="http://schemas.microsoft.com/office/drawing/2014/main" id="{240C91BC-CE43-4D5E-BA9B-7B78AE95C306}"/>
              </a:ext>
            </a:extLst>
          </p:cNvPr>
          <p:cNvGraphicFramePr/>
          <p:nvPr>
            <p:extLst>
              <p:ext uri="{D42A27DB-BD31-4B8C-83A1-F6EECF244321}">
                <p14:modId xmlns:p14="http://schemas.microsoft.com/office/powerpoint/2010/main" val="2392778271"/>
              </p:ext>
            </p:extLst>
          </p:nvPr>
        </p:nvGraphicFramePr>
        <p:xfrm>
          <a:off x="5755771" y="2270760"/>
          <a:ext cx="3227311" cy="4503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5" name="Connecteur droit avec flèche 54">
            <a:extLst>
              <a:ext uri="{FF2B5EF4-FFF2-40B4-BE49-F238E27FC236}">
                <a16:creationId xmlns:a16="http://schemas.microsoft.com/office/drawing/2014/main" id="{CBE4C6CA-377F-4C21-89DF-A28445E737EB}"/>
              </a:ext>
            </a:extLst>
          </p:cNvPr>
          <p:cNvCxnSpPr>
            <a:cxnSpLocks/>
            <a:stCxn id="72" idx="3"/>
            <a:endCxn id="51" idx="7"/>
          </p:cNvCxnSpPr>
          <p:nvPr/>
        </p:nvCxnSpPr>
        <p:spPr>
          <a:xfrm flipH="1">
            <a:off x="2249709" y="2055982"/>
            <a:ext cx="1874195" cy="135877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56" name="Connecteur droit avec flèche 55">
            <a:extLst>
              <a:ext uri="{FF2B5EF4-FFF2-40B4-BE49-F238E27FC236}">
                <a16:creationId xmlns:a16="http://schemas.microsoft.com/office/drawing/2014/main" id="{08483B2C-173C-4636-BB1C-309B38A2C088}"/>
              </a:ext>
            </a:extLst>
          </p:cNvPr>
          <p:cNvCxnSpPr>
            <a:cxnSpLocks/>
            <a:stCxn id="51" idx="6"/>
            <a:endCxn id="52" idx="2"/>
          </p:cNvCxnSpPr>
          <p:nvPr/>
        </p:nvCxnSpPr>
        <p:spPr>
          <a:xfrm flipV="1">
            <a:off x="2606039" y="4522376"/>
            <a:ext cx="782191" cy="9189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61" name="Connecteur droit avec flèche 60">
            <a:extLst>
              <a:ext uri="{FF2B5EF4-FFF2-40B4-BE49-F238E27FC236}">
                <a16:creationId xmlns:a16="http://schemas.microsoft.com/office/drawing/2014/main" id="{BB386226-5571-4922-8614-06C3E3B56082}"/>
              </a:ext>
            </a:extLst>
          </p:cNvPr>
          <p:cNvCxnSpPr>
            <a:cxnSpLocks/>
            <a:stCxn id="52" idx="6"/>
            <a:endCxn id="54" idx="1"/>
          </p:cNvCxnSpPr>
          <p:nvPr/>
        </p:nvCxnSpPr>
        <p:spPr>
          <a:xfrm flipV="1">
            <a:off x="5094896" y="4522269"/>
            <a:ext cx="660875" cy="10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72" name="Ellipse 71">
            <a:extLst>
              <a:ext uri="{FF2B5EF4-FFF2-40B4-BE49-F238E27FC236}">
                <a16:creationId xmlns:a16="http://schemas.microsoft.com/office/drawing/2014/main" id="{247FFD1C-16CD-420F-827C-A632DB738E50}"/>
              </a:ext>
            </a:extLst>
          </p:cNvPr>
          <p:cNvSpPr/>
          <p:nvPr/>
        </p:nvSpPr>
        <p:spPr>
          <a:xfrm>
            <a:off x="3796005" y="84221"/>
            <a:ext cx="2239035"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Pour constituer le cours</a:t>
            </a:r>
          </a:p>
        </p:txBody>
      </p:sp>
      <p:sp>
        <p:nvSpPr>
          <p:cNvPr id="53" name="ZoneTexte 52">
            <a:extLst>
              <a:ext uri="{FF2B5EF4-FFF2-40B4-BE49-F238E27FC236}">
                <a16:creationId xmlns:a16="http://schemas.microsoft.com/office/drawing/2014/main" id="{D1D0AEB4-C2DF-4402-9DD2-D22002A61867}"/>
              </a:ext>
            </a:extLst>
          </p:cNvPr>
          <p:cNvSpPr txBox="1"/>
          <p:nvPr/>
        </p:nvSpPr>
        <p:spPr>
          <a:xfrm rot="21190854">
            <a:off x="5900331" y="1709894"/>
            <a:ext cx="2938189"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Capacités mises en œuvre</a:t>
            </a:r>
          </a:p>
        </p:txBody>
      </p:sp>
      <p:sp>
        <p:nvSpPr>
          <p:cNvPr id="13" name="ZoneTexte 12">
            <a:extLst>
              <a:ext uri="{FF2B5EF4-FFF2-40B4-BE49-F238E27FC236}">
                <a16:creationId xmlns:a16="http://schemas.microsoft.com/office/drawing/2014/main" id="{497EFEEB-83DA-4BF0-8401-1EC26878E0DC}"/>
              </a:ext>
            </a:extLst>
          </p:cNvPr>
          <p:cNvSpPr txBox="1"/>
          <p:nvPr/>
        </p:nvSpPr>
        <p:spPr>
          <a:xfrm rot="21190854">
            <a:off x="204325" y="5853505"/>
            <a:ext cx="3235304"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Démarche souvent inductive</a:t>
            </a:r>
          </a:p>
        </p:txBody>
      </p:sp>
    </p:spTree>
    <p:extLst>
      <p:ext uri="{BB962C8B-B14F-4D97-AF65-F5344CB8AC3E}">
        <p14:creationId xmlns:p14="http://schemas.microsoft.com/office/powerpoint/2010/main" val="129078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3A358E0-AA12-4B22-92CA-4A7A88753103}"/>
              </a:ext>
            </a:extLst>
          </p:cNvPr>
          <p:cNvSpPr/>
          <p:nvPr/>
        </p:nvSpPr>
        <p:spPr>
          <a:xfrm>
            <a:off x="543426" y="211096"/>
            <a:ext cx="1592179" cy="2310062"/>
          </a:xfrm>
          <a:prstGeom prst="ellipse">
            <a:avLst/>
          </a:prstGeom>
          <a:solidFill>
            <a:schemeClr val="accent4">
              <a:lumMod val="40000"/>
              <a:lumOff val="60000"/>
            </a:schemeClr>
          </a:solid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Source d’infos</a:t>
            </a:r>
          </a:p>
        </p:txBody>
      </p:sp>
      <p:cxnSp>
        <p:nvCxnSpPr>
          <p:cNvPr id="11" name="Connecteur droit avec flèche 10">
            <a:extLst>
              <a:ext uri="{FF2B5EF4-FFF2-40B4-BE49-F238E27FC236}">
                <a16:creationId xmlns:a16="http://schemas.microsoft.com/office/drawing/2014/main" id="{DE182347-53E3-4896-816B-01EAE25E6B5F}"/>
              </a:ext>
            </a:extLst>
          </p:cNvPr>
          <p:cNvCxnSpPr>
            <a:cxnSpLocks/>
            <a:stCxn id="4" idx="6"/>
            <a:endCxn id="72" idx="2"/>
          </p:cNvCxnSpPr>
          <p:nvPr/>
        </p:nvCxnSpPr>
        <p:spPr>
          <a:xfrm flipV="1">
            <a:off x="2135605" y="1239252"/>
            <a:ext cx="1660400" cy="12687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50" name="ZoneTexte 49">
            <a:extLst>
              <a:ext uri="{FF2B5EF4-FFF2-40B4-BE49-F238E27FC236}">
                <a16:creationId xmlns:a16="http://schemas.microsoft.com/office/drawing/2014/main" id="{BBB00270-B091-49E9-9042-AA43ED02DF5A}"/>
              </a:ext>
            </a:extLst>
          </p:cNvPr>
          <p:cNvSpPr txBox="1"/>
          <p:nvPr/>
        </p:nvSpPr>
        <p:spPr>
          <a:xfrm rot="20963223">
            <a:off x="154481" y="479526"/>
            <a:ext cx="2671011"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Le document comme…</a:t>
            </a:r>
          </a:p>
        </p:txBody>
      </p:sp>
      <p:sp>
        <p:nvSpPr>
          <p:cNvPr id="51" name="Ellipse 50">
            <a:extLst>
              <a:ext uri="{FF2B5EF4-FFF2-40B4-BE49-F238E27FC236}">
                <a16:creationId xmlns:a16="http://schemas.microsoft.com/office/drawing/2014/main" id="{12FC22FC-0E43-4ADF-B28B-E8E57F8FD3DC}"/>
              </a:ext>
            </a:extLst>
          </p:cNvPr>
          <p:cNvSpPr/>
          <p:nvPr/>
        </p:nvSpPr>
        <p:spPr>
          <a:xfrm>
            <a:off x="172868" y="2917903"/>
            <a:ext cx="2433171" cy="3392741"/>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000" b="1" dirty="0"/>
              <a:t>Exploitation d’un doc ou d’un corpus de docs: étude de cas, points de passage et d’ouverture…</a:t>
            </a:r>
          </a:p>
        </p:txBody>
      </p:sp>
      <p:cxnSp>
        <p:nvCxnSpPr>
          <p:cNvPr id="55" name="Connecteur droit avec flèche 54">
            <a:extLst>
              <a:ext uri="{FF2B5EF4-FFF2-40B4-BE49-F238E27FC236}">
                <a16:creationId xmlns:a16="http://schemas.microsoft.com/office/drawing/2014/main" id="{CBE4C6CA-377F-4C21-89DF-A28445E737EB}"/>
              </a:ext>
            </a:extLst>
          </p:cNvPr>
          <p:cNvCxnSpPr>
            <a:cxnSpLocks/>
            <a:stCxn id="72" idx="3"/>
            <a:endCxn id="51" idx="7"/>
          </p:cNvCxnSpPr>
          <p:nvPr/>
        </p:nvCxnSpPr>
        <p:spPr>
          <a:xfrm flipH="1">
            <a:off x="2249709" y="2055982"/>
            <a:ext cx="1874195" cy="135877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61" name="Connecteur droit avec flèche 60">
            <a:extLst>
              <a:ext uri="{FF2B5EF4-FFF2-40B4-BE49-F238E27FC236}">
                <a16:creationId xmlns:a16="http://schemas.microsoft.com/office/drawing/2014/main" id="{BB386226-5571-4922-8614-06C3E3B56082}"/>
              </a:ext>
            </a:extLst>
          </p:cNvPr>
          <p:cNvCxnSpPr>
            <a:cxnSpLocks/>
            <a:stCxn id="13" idx="3"/>
            <a:endCxn id="10" idx="1"/>
          </p:cNvCxnSpPr>
          <p:nvPr/>
        </p:nvCxnSpPr>
        <p:spPr>
          <a:xfrm flipV="1">
            <a:off x="3428186" y="5012950"/>
            <a:ext cx="905638" cy="84853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72" name="Ellipse 71">
            <a:extLst>
              <a:ext uri="{FF2B5EF4-FFF2-40B4-BE49-F238E27FC236}">
                <a16:creationId xmlns:a16="http://schemas.microsoft.com/office/drawing/2014/main" id="{247FFD1C-16CD-420F-827C-A632DB738E50}"/>
              </a:ext>
            </a:extLst>
          </p:cNvPr>
          <p:cNvSpPr/>
          <p:nvPr/>
        </p:nvSpPr>
        <p:spPr>
          <a:xfrm>
            <a:off x="3796005" y="84221"/>
            <a:ext cx="2239035" cy="2310062"/>
          </a:xfrm>
          <a:prstGeom prst="ellipse">
            <a:avLst/>
          </a:prstGeom>
          <a:noFill/>
          <a:ln w="254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sz="2400" b="1" dirty="0"/>
              <a:t>Pour constituer le cours</a:t>
            </a:r>
          </a:p>
        </p:txBody>
      </p:sp>
      <p:sp>
        <p:nvSpPr>
          <p:cNvPr id="53" name="ZoneTexte 52">
            <a:extLst>
              <a:ext uri="{FF2B5EF4-FFF2-40B4-BE49-F238E27FC236}">
                <a16:creationId xmlns:a16="http://schemas.microsoft.com/office/drawing/2014/main" id="{D1D0AEB4-C2DF-4402-9DD2-D22002A61867}"/>
              </a:ext>
            </a:extLst>
          </p:cNvPr>
          <p:cNvSpPr txBox="1"/>
          <p:nvPr/>
        </p:nvSpPr>
        <p:spPr>
          <a:xfrm rot="21190854">
            <a:off x="5900331" y="1709894"/>
            <a:ext cx="2938189"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Capacités mises en œuvre</a:t>
            </a:r>
          </a:p>
        </p:txBody>
      </p:sp>
      <p:sp>
        <p:nvSpPr>
          <p:cNvPr id="13" name="ZoneTexte 12">
            <a:extLst>
              <a:ext uri="{FF2B5EF4-FFF2-40B4-BE49-F238E27FC236}">
                <a16:creationId xmlns:a16="http://schemas.microsoft.com/office/drawing/2014/main" id="{497EFEEB-83DA-4BF0-8401-1EC26878E0DC}"/>
              </a:ext>
            </a:extLst>
          </p:cNvPr>
          <p:cNvSpPr txBox="1"/>
          <p:nvPr/>
        </p:nvSpPr>
        <p:spPr>
          <a:xfrm rot="21190854">
            <a:off x="204325" y="5853505"/>
            <a:ext cx="3235304" cy="400110"/>
          </a:xfrm>
          <a:prstGeom prst="rect">
            <a:avLst/>
          </a:prstGeom>
          <a:solidFill>
            <a:schemeClr val="accent4">
              <a:lumMod val="60000"/>
              <a:lumOff val="40000"/>
            </a:schemeClr>
          </a:solidFill>
        </p:spPr>
        <p:txBody>
          <a:bodyPr wrap="square" rtlCol="0">
            <a:spAutoFit/>
          </a:bodyPr>
          <a:lstStyle/>
          <a:p>
            <a:r>
              <a:rPr lang="fr-FR" sz="2000" b="1" dirty="0">
                <a:solidFill>
                  <a:srgbClr val="0070C0"/>
                </a:solidFill>
              </a:rPr>
              <a:t>Démarche souvent inductive</a:t>
            </a:r>
          </a:p>
        </p:txBody>
      </p:sp>
      <p:sp>
        <p:nvSpPr>
          <p:cNvPr id="10" name="Rectangle 9">
            <a:extLst>
              <a:ext uri="{FF2B5EF4-FFF2-40B4-BE49-F238E27FC236}">
                <a16:creationId xmlns:a16="http://schemas.microsoft.com/office/drawing/2014/main" id="{6EC10EC0-0CE9-4F85-B981-3A1D4A6FABD3}"/>
              </a:ext>
            </a:extLst>
          </p:cNvPr>
          <p:cNvSpPr/>
          <p:nvPr/>
        </p:nvSpPr>
        <p:spPr>
          <a:xfrm>
            <a:off x="4333824" y="3735677"/>
            <a:ext cx="4637307" cy="2554545"/>
          </a:xfrm>
          <a:prstGeom prst="rect">
            <a:avLst/>
          </a:prstGeom>
          <a:solidFill>
            <a:schemeClr val="accent4">
              <a:lumMod val="60000"/>
              <a:lumOff val="40000"/>
            </a:schemeClr>
          </a:solidFill>
        </p:spPr>
        <p:txBody>
          <a:bodyPr wrap="square" rtlCol="0">
            <a:spAutoFit/>
          </a:bodyPr>
          <a:lstStyle/>
          <a:p>
            <a:pPr algn="just"/>
            <a:r>
              <a:rPr lang="fr-FR" sz="2000" b="1" dirty="0">
                <a:solidFill>
                  <a:srgbClr val="0070C0"/>
                </a:solidFill>
              </a:rPr>
              <a:t>La démarche inductive a été fortement promue lors des précédents programmes. Elle reste très pertinente mais a sans doute contribué à rendre plus confus pour les élèves la distinction des usages des documents. Ils sont le plus souvent confrontés à un travail de ce type lors des mises en activité.</a:t>
            </a:r>
          </a:p>
        </p:txBody>
      </p:sp>
    </p:spTree>
    <p:extLst>
      <p:ext uri="{BB962C8B-B14F-4D97-AF65-F5344CB8AC3E}">
        <p14:creationId xmlns:p14="http://schemas.microsoft.com/office/powerpoint/2010/main" val="131347961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4-3.potx" id="{F838D78F-9FDF-44C7-A4D8-EBE26ECD3682}" vid="{F2CCE4F2-7899-445A-A03B-74B7A4A1F08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 4-3</Template>
  <TotalTime>3894</TotalTime>
  <Words>3555</Words>
  <Application>Microsoft Office PowerPoint</Application>
  <PresentationFormat>Affichage à l'écran (4:3)</PresentationFormat>
  <Paragraphs>378</Paragraphs>
  <Slides>52</Slides>
  <Notes>38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Calibri</vt:lpstr>
      <vt:lpstr>Calibri Light</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FP</dc:creator>
  <cp:lastModifiedBy>Frédéric Pinchinat</cp:lastModifiedBy>
  <cp:revision>197</cp:revision>
  <dcterms:created xsi:type="dcterms:W3CDTF">2019-01-15T22:21:19Z</dcterms:created>
  <dcterms:modified xsi:type="dcterms:W3CDTF">2019-06-10T12:38:16Z</dcterms:modified>
</cp:coreProperties>
</file>