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  <p:sldMasterId id="2147483850" r:id="rId2"/>
    <p:sldMasterId id="2147483862" r:id="rId3"/>
  </p:sldMasterIdLst>
  <p:notesMasterIdLst>
    <p:notesMasterId r:id="rId14"/>
  </p:notesMasterIdLst>
  <p:sldIdLst>
    <p:sldId id="265" r:id="rId4"/>
    <p:sldId id="257" r:id="rId5"/>
    <p:sldId id="256" r:id="rId6"/>
    <p:sldId id="258" r:id="rId7"/>
    <p:sldId id="259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5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83F12-9910-4239-A742-D2659D24EE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790CEB-1383-4AD4-9BAB-D88CF2501419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tx2"/>
        </a:solidFill>
      </dgm:spPr>
      <dgm:t>
        <a:bodyPr/>
        <a:lstStyle/>
        <a:p>
          <a:r>
            <a:rPr lang="fr-FR" sz="2800" dirty="0"/>
            <a:t>HABITER </a:t>
          </a:r>
        </a:p>
      </dgm:t>
    </dgm:pt>
    <dgm:pt modelId="{81131A1E-C5E1-495C-94A2-E0DEFE1F5D7B}" type="parTrans" cxnId="{C08FA2B6-7A20-4C92-94CF-E764CFEB8A0A}">
      <dgm:prSet/>
      <dgm:spPr/>
      <dgm:t>
        <a:bodyPr/>
        <a:lstStyle/>
        <a:p>
          <a:endParaRPr lang="fr-FR"/>
        </a:p>
      </dgm:t>
    </dgm:pt>
    <dgm:pt modelId="{EFBAC3BE-4533-482F-B9B5-F7A9E6B458DD}" type="sibTrans" cxnId="{C08FA2B6-7A20-4C92-94CF-E764CFEB8A0A}">
      <dgm:prSet/>
      <dgm:spPr/>
      <dgm:t>
        <a:bodyPr/>
        <a:lstStyle/>
        <a:p>
          <a:endParaRPr lang="fr-FR"/>
        </a:p>
      </dgm:t>
    </dgm:pt>
    <dgm:pt modelId="{E0B9E4B7-03F4-495C-B1F8-C27C09C926C6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RESIDER</a:t>
          </a:r>
        </a:p>
      </dgm:t>
    </dgm:pt>
    <dgm:pt modelId="{100C4EE5-B732-4975-8F2D-6D4C809A7429}" type="parTrans" cxnId="{68177D10-DDF4-4767-8D4F-7D709F0E3CEE}">
      <dgm:prSet/>
      <dgm:spPr/>
      <dgm:t>
        <a:bodyPr/>
        <a:lstStyle/>
        <a:p>
          <a:endParaRPr lang="fr-FR"/>
        </a:p>
      </dgm:t>
    </dgm:pt>
    <dgm:pt modelId="{C39E4418-2DDA-43B6-81A3-35403AB0949C}" type="sibTrans" cxnId="{68177D10-DDF4-4767-8D4F-7D709F0E3CEE}">
      <dgm:prSet/>
      <dgm:spPr/>
      <dgm:t>
        <a:bodyPr/>
        <a:lstStyle/>
        <a:p>
          <a:endParaRPr lang="fr-FR"/>
        </a:p>
      </dgm:t>
    </dgm:pt>
    <dgm:pt modelId="{90E875D3-5EC0-4E20-B915-32E2CE240DF1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fr-FR" dirty="0"/>
            <a:t>SE DEPLACER</a:t>
          </a:r>
        </a:p>
      </dgm:t>
    </dgm:pt>
    <dgm:pt modelId="{B2DA94DB-6AC2-4405-828C-FC9429C49175}" type="parTrans" cxnId="{9E1684DA-99AC-4180-AB11-E1574B3DCF27}">
      <dgm:prSet/>
      <dgm:spPr/>
      <dgm:t>
        <a:bodyPr/>
        <a:lstStyle/>
        <a:p>
          <a:endParaRPr lang="fr-FR"/>
        </a:p>
      </dgm:t>
    </dgm:pt>
    <dgm:pt modelId="{7F022ABD-0B1F-4B8F-B5CA-64F281B92AFB}" type="sibTrans" cxnId="{9E1684DA-99AC-4180-AB11-E1574B3DCF27}">
      <dgm:prSet/>
      <dgm:spPr/>
      <dgm:t>
        <a:bodyPr/>
        <a:lstStyle/>
        <a:p>
          <a:endParaRPr lang="fr-FR"/>
        </a:p>
      </dgm:t>
    </dgm:pt>
    <dgm:pt modelId="{B4EDBFEA-5492-46B0-8BFB-C8CB7552AE0B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fr-FR" dirty="0"/>
            <a:t> TRAVAILLER </a:t>
          </a:r>
        </a:p>
        <a:p>
          <a:r>
            <a:rPr lang="fr-FR" dirty="0"/>
            <a:t>SE CULTIVER AVOIR DES LOISIRS</a:t>
          </a:r>
        </a:p>
      </dgm:t>
    </dgm:pt>
    <dgm:pt modelId="{9B5E9E2F-7867-4CDC-B6D0-F4F5EF552D99}" type="parTrans" cxnId="{5AD7D2C4-327D-48A8-868E-E135A4A3FC99}">
      <dgm:prSet/>
      <dgm:spPr/>
      <dgm:t>
        <a:bodyPr/>
        <a:lstStyle/>
        <a:p>
          <a:endParaRPr lang="fr-FR"/>
        </a:p>
      </dgm:t>
    </dgm:pt>
    <dgm:pt modelId="{9767A44C-C558-4E56-91B5-4AAC5C0F27DB}" type="sibTrans" cxnId="{5AD7D2C4-327D-48A8-868E-E135A4A3FC99}">
      <dgm:prSet/>
      <dgm:spPr/>
      <dgm:t>
        <a:bodyPr/>
        <a:lstStyle/>
        <a:p>
          <a:endParaRPr lang="fr-FR"/>
        </a:p>
      </dgm:t>
    </dgm:pt>
    <dgm:pt modelId="{0B3A11DA-2F56-4EF9-BB5E-C0383A3714DB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fr-FR" dirty="0"/>
            <a:t>CONSOMMER</a:t>
          </a:r>
        </a:p>
      </dgm:t>
    </dgm:pt>
    <dgm:pt modelId="{5AF68FF5-E1DC-4FDC-8351-3D062CC80E90}" type="parTrans" cxnId="{6E0D5D53-FBD1-47AA-815B-BF573FCD5C4B}">
      <dgm:prSet/>
      <dgm:spPr/>
      <dgm:t>
        <a:bodyPr/>
        <a:lstStyle/>
        <a:p>
          <a:endParaRPr lang="fr-FR"/>
        </a:p>
      </dgm:t>
    </dgm:pt>
    <dgm:pt modelId="{477FC5F9-D330-4015-B6A8-9A1803136009}" type="sibTrans" cxnId="{6E0D5D53-FBD1-47AA-815B-BF573FCD5C4B}">
      <dgm:prSet/>
      <dgm:spPr/>
      <dgm:t>
        <a:bodyPr/>
        <a:lstStyle/>
        <a:p>
          <a:endParaRPr lang="fr-FR"/>
        </a:p>
      </dgm:t>
    </dgm:pt>
    <dgm:pt modelId="{7A15DF70-BD4F-457D-819D-88DCCD69CA53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4"/>
        </a:solidFill>
      </dgm:spPr>
      <dgm:t>
        <a:bodyPr/>
        <a:lstStyle/>
        <a:p>
          <a:r>
            <a:rPr lang="fr-FR" dirty="0"/>
            <a:t>COMMUNIQUER</a:t>
          </a:r>
        </a:p>
      </dgm:t>
    </dgm:pt>
    <dgm:pt modelId="{5E0C57D9-185D-408E-BFE1-34571F2BD875}" type="parTrans" cxnId="{0DFAC589-AE28-48AA-A31D-489A7F78AFF4}">
      <dgm:prSet/>
      <dgm:spPr/>
      <dgm:t>
        <a:bodyPr/>
        <a:lstStyle/>
        <a:p>
          <a:endParaRPr lang="fr-FR"/>
        </a:p>
      </dgm:t>
    </dgm:pt>
    <dgm:pt modelId="{92837993-45D0-4069-B4BD-559BDDE2C6E9}" type="sibTrans" cxnId="{0DFAC589-AE28-48AA-A31D-489A7F78AFF4}">
      <dgm:prSet/>
      <dgm:spPr/>
      <dgm:t>
        <a:bodyPr/>
        <a:lstStyle/>
        <a:p>
          <a:endParaRPr lang="fr-FR"/>
        </a:p>
      </dgm:t>
    </dgm:pt>
    <dgm:pt modelId="{B3665078-27C6-49D0-B55E-0E813018B7A3}" type="pres">
      <dgm:prSet presAssocID="{16E83F12-9910-4239-A742-D2659D24EE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A6DDA1-78AE-40E2-9707-3B448294AA95}" type="pres">
      <dgm:prSet presAssocID="{A0790CEB-1383-4AD4-9BAB-D88CF2501419}" presName="centerShape" presStyleLbl="node0" presStyleIdx="0" presStyleCnt="1" custScaleX="144636" custScaleY="131180" custLinFactNeighborX="3286" custLinFactNeighborY="17513"/>
      <dgm:spPr/>
      <dgm:t>
        <a:bodyPr/>
        <a:lstStyle/>
        <a:p>
          <a:endParaRPr lang="fr-FR"/>
        </a:p>
      </dgm:t>
    </dgm:pt>
    <dgm:pt modelId="{7B699648-9413-488D-A16B-25B2E3BE7C71}" type="pres">
      <dgm:prSet presAssocID="{100C4EE5-B732-4975-8F2D-6D4C809A7429}" presName="Name9" presStyleLbl="parChTrans1D2" presStyleIdx="0" presStyleCnt="5"/>
      <dgm:spPr/>
      <dgm:t>
        <a:bodyPr/>
        <a:lstStyle/>
        <a:p>
          <a:endParaRPr lang="fr-FR"/>
        </a:p>
      </dgm:t>
    </dgm:pt>
    <dgm:pt modelId="{75832BAC-5EF3-4D07-9535-F7E2B30B8FFA}" type="pres">
      <dgm:prSet presAssocID="{100C4EE5-B732-4975-8F2D-6D4C809A7429}" presName="connTx" presStyleLbl="parChTrans1D2" presStyleIdx="0" presStyleCnt="5"/>
      <dgm:spPr/>
      <dgm:t>
        <a:bodyPr/>
        <a:lstStyle/>
        <a:p>
          <a:endParaRPr lang="fr-FR"/>
        </a:p>
      </dgm:t>
    </dgm:pt>
    <dgm:pt modelId="{4C79760E-AB5F-47F1-8AC3-2973B4BAB1DC}" type="pres">
      <dgm:prSet presAssocID="{E0B9E4B7-03F4-495C-B1F8-C27C09C926C6}" presName="node" presStyleLbl="node1" presStyleIdx="0" presStyleCnt="5" custScaleX="112648" custScaleY="100899" custRadScaleRad="92077" custRadScaleInc="140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9A06C7-2782-4053-8D22-B52644ECE644}" type="pres">
      <dgm:prSet presAssocID="{B2DA94DB-6AC2-4405-828C-FC9429C49175}" presName="Name9" presStyleLbl="parChTrans1D2" presStyleIdx="1" presStyleCnt="5"/>
      <dgm:spPr/>
      <dgm:t>
        <a:bodyPr/>
        <a:lstStyle/>
        <a:p>
          <a:endParaRPr lang="fr-FR"/>
        </a:p>
      </dgm:t>
    </dgm:pt>
    <dgm:pt modelId="{05E36AD4-C4BF-456F-8AEB-6C6032FDCCB9}" type="pres">
      <dgm:prSet presAssocID="{B2DA94DB-6AC2-4405-828C-FC9429C49175}" presName="connTx" presStyleLbl="parChTrans1D2" presStyleIdx="1" presStyleCnt="5"/>
      <dgm:spPr/>
      <dgm:t>
        <a:bodyPr/>
        <a:lstStyle/>
        <a:p>
          <a:endParaRPr lang="fr-FR"/>
        </a:p>
      </dgm:t>
    </dgm:pt>
    <dgm:pt modelId="{6CF39451-A566-4CBF-B916-4AB9F09CB16A}" type="pres">
      <dgm:prSet presAssocID="{90E875D3-5EC0-4E20-B915-32E2CE240DF1}" presName="node" presStyleLbl="node1" presStyleIdx="1" presStyleCnt="5" custScaleX="125622" custScaleY="119787" custRadScaleRad="167771" custRadScaleInc="-150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496233-B65D-43E4-83E4-35070858D295}" type="pres">
      <dgm:prSet presAssocID="{9B5E9E2F-7867-4CDC-B6D0-F4F5EF552D99}" presName="Name9" presStyleLbl="parChTrans1D2" presStyleIdx="2" presStyleCnt="5"/>
      <dgm:spPr/>
      <dgm:t>
        <a:bodyPr/>
        <a:lstStyle/>
        <a:p>
          <a:endParaRPr lang="fr-FR"/>
        </a:p>
      </dgm:t>
    </dgm:pt>
    <dgm:pt modelId="{FDFF2AB3-F775-47F2-B6F2-583BE8CB8686}" type="pres">
      <dgm:prSet presAssocID="{9B5E9E2F-7867-4CDC-B6D0-F4F5EF552D99}" presName="connTx" presStyleLbl="parChTrans1D2" presStyleIdx="2" presStyleCnt="5"/>
      <dgm:spPr/>
      <dgm:t>
        <a:bodyPr/>
        <a:lstStyle/>
        <a:p>
          <a:endParaRPr lang="fr-FR"/>
        </a:p>
      </dgm:t>
    </dgm:pt>
    <dgm:pt modelId="{219E5D8A-6FF2-449E-8749-1C821B6D7794}" type="pres">
      <dgm:prSet presAssocID="{B4EDBFEA-5492-46B0-8BFB-C8CB7552AE0B}" presName="node" presStyleLbl="node1" presStyleIdx="2" presStyleCnt="5" custScaleX="116267" custScaleY="113072" custRadScaleRad="176925" custRadScaleInc="-863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D6997A-D300-444C-90A6-95F428EA07B2}" type="pres">
      <dgm:prSet presAssocID="{5AF68FF5-E1DC-4FDC-8351-3D062CC80E90}" presName="Name9" presStyleLbl="parChTrans1D2" presStyleIdx="3" presStyleCnt="5"/>
      <dgm:spPr/>
      <dgm:t>
        <a:bodyPr/>
        <a:lstStyle/>
        <a:p>
          <a:endParaRPr lang="fr-FR"/>
        </a:p>
      </dgm:t>
    </dgm:pt>
    <dgm:pt modelId="{4D35E59D-685C-40AB-823F-DADDC055B9BB}" type="pres">
      <dgm:prSet presAssocID="{5AF68FF5-E1DC-4FDC-8351-3D062CC80E90}" presName="connTx" presStyleLbl="parChTrans1D2" presStyleIdx="3" presStyleCnt="5"/>
      <dgm:spPr/>
      <dgm:t>
        <a:bodyPr/>
        <a:lstStyle/>
        <a:p>
          <a:endParaRPr lang="fr-FR"/>
        </a:p>
      </dgm:t>
    </dgm:pt>
    <dgm:pt modelId="{C112DF3C-7010-46AD-9BD6-449423FC4D36}" type="pres">
      <dgm:prSet presAssocID="{0B3A11DA-2F56-4EF9-BB5E-C0383A3714DB}" presName="node" presStyleLbl="node1" presStyleIdx="3" presStyleCnt="5" custScaleX="112927" custScaleY="108502" custRadScaleRad="163930" custRadScaleInc="779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674A21-A0D2-49E2-8526-E907D2913F16}" type="pres">
      <dgm:prSet presAssocID="{5E0C57D9-185D-408E-BFE1-34571F2BD875}" presName="Name9" presStyleLbl="parChTrans1D2" presStyleIdx="4" presStyleCnt="5"/>
      <dgm:spPr/>
      <dgm:t>
        <a:bodyPr/>
        <a:lstStyle/>
        <a:p>
          <a:endParaRPr lang="fr-FR"/>
        </a:p>
      </dgm:t>
    </dgm:pt>
    <dgm:pt modelId="{9EE3FDE8-A78E-4BDC-99B6-EB475D7D6A01}" type="pres">
      <dgm:prSet presAssocID="{5E0C57D9-185D-408E-BFE1-34571F2BD875}" presName="connTx" presStyleLbl="parChTrans1D2" presStyleIdx="4" presStyleCnt="5"/>
      <dgm:spPr/>
      <dgm:t>
        <a:bodyPr/>
        <a:lstStyle/>
        <a:p>
          <a:endParaRPr lang="fr-FR"/>
        </a:p>
      </dgm:t>
    </dgm:pt>
    <dgm:pt modelId="{F85B95E7-B694-49DA-9983-D25DB74A557A}" type="pres">
      <dgm:prSet presAssocID="{7A15DF70-BD4F-457D-819D-88DCCD69CA53}" presName="node" presStyleLbl="node1" presStyleIdx="4" presStyleCnt="5" custScaleX="119551" custScaleY="109713" custRadScaleRad="153479" custRadScaleInc="299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1684DA-99AC-4180-AB11-E1574B3DCF27}" srcId="{A0790CEB-1383-4AD4-9BAB-D88CF2501419}" destId="{90E875D3-5EC0-4E20-B915-32E2CE240DF1}" srcOrd="1" destOrd="0" parTransId="{B2DA94DB-6AC2-4405-828C-FC9429C49175}" sibTransId="{7F022ABD-0B1F-4B8F-B5CA-64F281B92AFB}"/>
    <dgm:cxn modelId="{0DFAC589-AE28-48AA-A31D-489A7F78AFF4}" srcId="{A0790CEB-1383-4AD4-9BAB-D88CF2501419}" destId="{7A15DF70-BD4F-457D-819D-88DCCD69CA53}" srcOrd="4" destOrd="0" parTransId="{5E0C57D9-185D-408E-BFE1-34571F2BD875}" sibTransId="{92837993-45D0-4069-B4BD-559BDDE2C6E9}"/>
    <dgm:cxn modelId="{6E0D5D53-FBD1-47AA-815B-BF573FCD5C4B}" srcId="{A0790CEB-1383-4AD4-9BAB-D88CF2501419}" destId="{0B3A11DA-2F56-4EF9-BB5E-C0383A3714DB}" srcOrd="3" destOrd="0" parTransId="{5AF68FF5-E1DC-4FDC-8351-3D062CC80E90}" sibTransId="{477FC5F9-D330-4015-B6A8-9A1803136009}"/>
    <dgm:cxn modelId="{759E9071-CB07-4225-90A2-2E72FAC04707}" type="presOf" srcId="{B2DA94DB-6AC2-4405-828C-FC9429C49175}" destId="{05E36AD4-C4BF-456F-8AEB-6C6032FDCCB9}" srcOrd="1" destOrd="0" presId="urn:microsoft.com/office/officeart/2005/8/layout/radial1"/>
    <dgm:cxn modelId="{2916EE42-2583-49C2-84C1-796D9A198D45}" type="presOf" srcId="{5E0C57D9-185D-408E-BFE1-34571F2BD875}" destId="{AC674A21-A0D2-49E2-8526-E907D2913F16}" srcOrd="0" destOrd="0" presId="urn:microsoft.com/office/officeart/2005/8/layout/radial1"/>
    <dgm:cxn modelId="{5B3DB3D4-B8E0-4283-BDCF-647AA224C5F5}" type="presOf" srcId="{9B5E9E2F-7867-4CDC-B6D0-F4F5EF552D99}" destId="{FDFF2AB3-F775-47F2-B6F2-583BE8CB8686}" srcOrd="1" destOrd="0" presId="urn:microsoft.com/office/officeart/2005/8/layout/radial1"/>
    <dgm:cxn modelId="{C82E9DE1-1B13-4590-B7FD-D67F53C1ECBE}" type="presOf" srcId="{B4EDBFEA-5492-46B0-8BFB-C8CB7552AE0B}" destId="{219E5D8A-6FF2-449E-8749-1C821B6D7794}" srcOrd="0" destOrd="0" presId="urn:microsoft.com/office/officeart/2005/8/layout/radial1"/>
    <dgm:cxn modelId="{D47C37F4-104B-4837-A03F-A28DA6D3F37A}" type="presOf" srcId="{5AF68FF5-E1DC-4FDC-8351-3D062CC80E90}" destId="{4D35E59D-685C-40AB-823F-DADDC055B9BB}" srcOrd="1" destOrd="0" presId="urn:microsoft.com/office/officeart/2005/8/layout/radial1"/>
    <dgm:cxn modelId="{C572A8F1-631C-43EB-951E-BF08908BE96A}" type="presOf" srcId="{100C4EE5-B732-4975-8F2D-6D4C809A7429}" destId="{75832BAC-5EF3-4D07-9535-F7E2B30B8FFA}" srcOrd="1" destOrd="0" presId="urn:microsoft.com/office/officeart/2005/8/layout/radial1"/>
    <dgm:cxn modelId="{89710E53-97B5-4055-B6DA-DD11755FDFCA}" type="presOf" srcId="{0B3A11DA-2F56-4EF9-BB5E-C0383A3714DB}" destId="{C112DF3C-7010-46AD-9BD6-449423FC4D36}" srcOrd="0" destOrd="0" presId="urn:microsoft.com/office/officeart/2005/8/layout/radial1"/>
    <dgm:cxn modelId="{5AD7D2C4-327D-48A8-868E-E135A4A3FC99}" srcId="{A0790CEB-1383-4AD4-9BAB-D88CF2501419}" destId="{B4EDBFEA-5492-46B0-8BFB-C8CB7552AE0B}" srcOrd="2" destOrd="0" parTransId="{9B5E9E2F-7867-4CDC-B6D0-F4F5EF552D99}" sibTransId="{9767A44C-C558-4E56-91B5-4AAC5C0F27DB}"/>
    <dgm:cxn modelId="{D9A7FD51-01ED-4D03-BEC8-BF2A8ABD3BB7}" type="presOf" srcId="{7A15DF70-BD4F-457D-819D-88DCCD69CA53}" destId="{F85B95E7-B694-49DA-9983-D25DB74A557A}" srcOrd="0" destOrd="0" presId="urn:microsoft.com/office/officeart/2005/8/layout/radial1"/>
    <dgm:cxn modelId="{D8619801-918D-4908-8640-A8C8C25C57D2}" type="presOf" srcId="{A0790CEB-1383-4AD4-9BAB-D88CF2501419}" destId="{D2A6DDA1-78AE-40E2-9707-3B448294AA95}" srcOrd="0" destOrd="0" presId="urn:microsoft.com/office/officeart/2005/8/layout/radial1"/>
    <dgm:cxn modelId="{3EEEF9F5-999F-470D-9F0B-B10C51813599}" type="presOf" srcId="{5E0C57D9-185D-408E-BFE1-34571F2BD875}" destId="{9EE3FDE8-A78E-4BDC-99B6-EB475D7D6A01}" srcOrd="1" destOrd="0" presId="urn:microsoft.com/office/officeart/2005/8/layout/radial1"/>
    <dgm:cxn modelId="{85D68569-4DDE-45C6-A521-C8772A4ECC38}" type="presOf" srcId="{E0B9E4B7-03F4-495C-B1F8-C27C09C926C6}" destId="{4C79760E-AB5F-47F1-8AC3-2973B4BAB1DC}" srcOrd="0" destOrd="0" presId="urn:microsoft.com/office/officeart/2005/8/layout/radial1"/>
    <dgm:cxn modelId="{B6D56E0B-AD51-4EF3-8D06-8985AACDC211}" type="presOf" srcId="{B2DA94DB-6AC2-4405-828C-FC9429C49175}" destId="{A89A06C7-2782-4053-8D22-B52644ECE644}" srcOrd="0" destOrd="0" presId="urn:microsoft.com/office/officeart/2005/8/layout/radial1"/>
    <dgm:cxn modelId="{4F666201-7E03-4A82-A590-E7FD0E843F86}" type="presOf" srcId="{16E83F12-9910-4239-A742-D2659D24EE69}" destId="{B3665078-27C6-49D0-B55E-0E813018B7A3}" srcOrd="0" destOrd="0" presId="urn:microsoft.com/office/officeart/2005/8/layout/radial1"/>
    <dgm:cxn modelId="{B817E107-467A-4B3E-B45D-F574AE517A1C}" type="presOf" srcId="{100C4EE5-B732-4975-8F2D-6D4C809A7429}" destId="{7B699648-9413-488D-A16B-25B2E3BE7C71}" srcOrd="0" destOrd="0" presId="urn:microsoft.com/office/officeart/2005/8/layout/radial1"/>
    <dgm:cxn modelId="{C08FA2B6-7A20-4C92-94CF-E764CFEB8A0A}" srcId="{16E83F12-9910-4239-A742-D2659D24EE69}" destId="{A0790CEB-1383-4AD4-9BAB-D88CF2501419}" srcOrd="0" destOrd="0" parTransId="{81131A1E-C5E1-495C-94A2-E0DEFE1F5D7B}" sibTransId="{EFBAC3BE-4533-482F-B9B5-F7A9E6B458DD}"/>
    <dgm:cxn modelId="{03B0F249-39FB-4256-B3DC-07606F139621}" type="presOf" srcId="{9B5E9E2F-7867-4CDC-B6D0-F4F5EF552D99}" destId="{4B496233-B65D-43E4-83E4-35070858D295}" srcOrd="0" destOrd="0" presId="urn:microsoft.com/office/officeart/2005/8/layout/radial1"/>
    <dgm:cxn modelId="{B1567C75-A2D0-4551-8F3F-692D97FD0A54}" type="presOf" srcId="{90E875D3-5EC0-4E20-B915-32E2CE240DF1}" destId="{6CF39451-A566-4CBF-B916-4AB9F09CB16A}" srcOrd="0" destOrd="0" presId="urn:microsoft.com/office/officeart/2005/8/layout/radial1"/>
    <dgm:cxn modelId="{68177D10-DDF4-4767-8D4F-7D709F0E3CEE}" srcId="{A0790CEB-1383-4AD4-9BAB-D88CF2501419}" destId="{E0B9E4B7-03F4-495C-B1F8-C27C09C926C6}" srcOrd="0" destOrd="0" parTransId="{100C4EE5-B732-4975-8F2D-6D4C809A7429}" sibTransId="{C39E4418-2DDA-43B6-81A3-35403AB0949C}"/>
    <dgm:cxn modelId="{31653B4B-61CE-4877-9E28-69A48434641C}" type="presOf" srcId="{5AF68FF5-E1DC-4FDC-8351-3D062CC80E90}" destId="{4FD6997A-D300-444C-90A6-95F428EA07B2}" srcOrd="0" destOrd="0" presId="urn:microsoft.com/office/officeart/2005/8/layout/radial1"/>
    <dgm:cxn modelId="{4904F2F7-9AD3-4364-B4BC-E8B6C4C542DC}" type="presParOf" srcId="{B3665078-27C6-49D0-B55E-0E813018B7A3}" destId="{D2A6DDA1-78AE-40E2-9707-3B448294AA95}" srcOrd="0" destOrd="0" presId="urn:microsoft.com/office/officeart/2005/8/layout/radial1"/>
    <dgm:cxn modelId="{F687269F-E68E-4190-AF5F-17273A3A8AF9}" type="presParOf" srcId="{B3665078-27C6-49D0-B55E-0E813018B7A3}" destId="{7B699648-9413-488D-A16B-25B2E3BE7C71}" srcOrd="1" destOrd="0" presId="urn:microsoft.com/office/officeart/2005/8/layout/radial1"/>
    <dgm:cxn modelId="{CC71882A-5AE4-4A71-A06F-D57154415D23}" type="presParOf" srcId="{7B699648-9413-488D-A16B-25B2E3BE7C71}" destId="{75832BAC-5EF3-4D07-9535-F7E2B30B8FFA}" srcOrd="0" destOrd="0" presId="urn:microsoft.com/office/officeart/2005/8/layout/radial1"/>
    <dgm:cxn modelId="{7F77F18B-10A3-4243-92ED-86D0FE9F6D23}" type="presParOf" srcId="{B3665078-27C6-49D0-B55E-0E813018B7A3}" destId="{4C79760E-AB5F-47F1-8AC3-2973B4BAB1DC}" srcOrd="2" destOrd="0" presId="urn:microsoft.com/office/officeart/2005/8/layout/radial1"/>
    <dgm:cxn modelId="{AEAED049-A03D-40BA-A935-2B22251B46F2}" type="presParOf" srcId="{B3665078-27C6-49D0-B55E-0E813018B7A3}" destId="{A89A06C7-2782-4053-8D22-B52644ECE644}" srcOrd="3" destOrd="0" presId="urn:microsoft.com/office/officeart/2005/8/layout/radial1"/>
    <dgm:cxn modelId="{83AA5EF4-1AEF-4540-9ABD-C8F1A3F6EFA1}" type="presParOf" srcId="{A89A06C7-2782-4053-8D22-B52644ECE644}" destId="{05E36AD4-C4BF-456F-8AEB-6C6032FDCCB9}" srcOrd="0" destOrd="0" presId="urn:microsoft.com/office/officeart/2005/8/layout/radial1"/>
    <dgm:cxn modelId="{16016222-AD86-4298-920F-970D0352FD45}" type="presParOf" srcId="{B3665078-27C6-49D0-B55E-0E813018B7A3}" destId="{6CF39451-A566-4CBF-B916-4AB9F09CB16A}" srcOrd="4" destOrd="0" presId="urn:microsoft.com/office/officeart/2005/8/layout/radial1"/>
    <dgm:cxn modelId="{56A87871-503E-4C7E-BCEB-73C41E4E9301}" type="presParOf" srcId="{B3665078-27C6-49D0-B55E-0E813018B7A3}" destId="{4B496233-B65D-43E4-83E4-35070858D295}" srcOrd="5" destOrd="0" presId="urn:microsoft.com/office/officeart/2005/8/layout/radial1"/>
    <dgm:cxn modelId="{3BC7AA18-302E-421A-BB48-581C75D64FD5}" type="presParOf" srcId="{4B496233-B65D-43E4-83E4-35070858D295}" destId="{FDFF2AB3-F775-47F2-B6F2-583BE8CB8686}" srcOrd="0" destOrd="0" presId="urn:microsoft.com/office/officeart/2005/8/layout/radial1"/>
    <dgm:cxn modelId="{852AAC84-DF6E-4DDB-954B-567F9647AEA2}" type="presParOf" srcId="{B3665078-27C6-49D0-B55E-0E813018B7A3}" destId="{219E5D8A-6FF2-449E-8749-1C821B6D7794}" srcOrd="6" destOrd="0" presId="urn:microsoft.com/office/officeart/2005/8/layout/radial1"/>
    <dgm:cxn modelId="{9AB059A9-5ABA-4885-AF9E-7E93B7200154}" type="presParOf" srcId="{B3665078-27C6-49D0-B55E-0E813018B7A3}" destId="{4FD6997A-D300-444C-90A6-95F428EA07B2}" srcOrd="7" destOrd="0" presId="urn:microsoft.com/office/officeart/2005/8/layout/radial1"/>
    <dgm:cxn modelId="{BB06D6B0-2F48-4F2F-A31C-42AC85768D48}" type="presParOf" srcId="{4FD6997A-D300-444C-90A6-95F428EA07B2}" destId="{4D35E59D-685C-40AB-823F-DADDC055B9BB}" srcOrd="0" destOrd="0" presId="urn:microsoft.com/office/officeart/2005/8/layout/radial1"/>
    <dgm:cxn modelId="{E213990D-5E22-407F-B54D-715DDF1D5923}" type="presParOf" srcId="{B3665078-27C6-49D0-B55E-0E813018B7A3}" destId="{C112DF3C-7010-46AD-9BD6-449423FC4D36}" srcOrd="8" destOrd="0" presId="urn:microsoft.com/office/officeart/2005/8/layout/radial1"/>
    <dgm:cxn modelId="{D2BDB960-1009-40AB-AB9F-E8BF69D1C88B}" type="presParOf" srcId="{B3665078-27C6-49D0-B55E-0E813018B7A3}" destId="{AC674A21-A0D2-49E2-8526-E907D2913F16}" srcOrd="9" destOrd="0" presId="urn:microsoft.com/office/officeart/2005/8/layout/radial1"/>
    <dgm:cxn modelId="{9AA8E5EB-3AB8-48E8-9202-8C065D5CC08C}" type="presParOf" srcId="{AC674A21-A0D2-49E2-8526-E907D2913F16}" destId="{9EE3FDE8-A78E-4BDC-99B6-EB475D7D6A01}" srcOrd="0" destOrd="0" presId="urn:microsoft.com/office/officeart/2005/8/layout/radial1"/>
    <dgm:cxn modelId="{FDD0F560-351E-43DB-9253-B0FE5BD1868B}" type="presParOf" srcId="{B3665078-27C6-49D0-B55E-0E813018B7A3}" destId="{F85B95E7-B694-49DA-9983-D25DB74A557A}" srcOrd="10" destOrd="0" presId="urn:microsoft.com/office/officeart/2005/8/layout/radial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5243A-C281-4B19-BAE8-452C62FCFF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D098327-909D-4ECE-880D-71C986D57A47}">
      <dgm:prSet phldrT="[Texte]"/>
      <dgm:spPr/>
      <dgm:t>
        <a:bodyPr/>
        <a:lstStyle/>
        <a:p>
          <a:r>
            <a:rPr lang="fr-FR" dirty="0"/>
            <a:t>CM1</a:t>
          </a:r>
        </a:p>
      </dgm:t>
    </dgm:pt>
    <dgm:pt modelId="{1A00EDEF-D826-43FA-AAA7-C18058484202}" type="parTrans" cxnId="{C8B3B949-C502-4936-9A7D-EB68EE202FE8}">
      <dgm:prSet/>
      <dgm:spPr/>
      <dgm:t>
        <a:bodyPr/>
        <a:lstStyle/>
        <a:p>
          <a:endParaRPr lang="fr-FR"/>
        </a:p>
      </dgm:t>
    </dgm:pt>
    <dgm:pt modelId="{1138E10A-EB1E-4B1E-9212-A7CA7D298F10}" type="sibTrans" cxnId="{C8B3B949-C502-4936-9A7D-EB68EE202FE8}">
      <dgm:prSet/>
      <dgm:spPr/>
      <dgm:t>
        <a:bodyPr/>
        <a:lstStyle/>
        <a:p>
          <a:endParaRPr lang="fr-FR"/>
        </a:p>
      </dgm:t>
    </dgm:pt>
    <dgm:pt modelId="{CF5D9196-6F51-4346-B2AB-7F76666F6D37}">
      <dgm:prSet phldrT="[Texte]"/>
      <dgm:spPr/>
      <dgm:t>
        <a:bodyPr/>
        <a:lstStyle/>
        <a:p>
          <a:r>
            <a:rPr lang="fr-FR" dirty="0"/>
            <a:t>CM2</a:t>
          </a:r>
        </a:p>
      </dgm:t>
    </dgm:pt>
    <dgm:pt modelId="{30E1799E-DC41-48E8-9375-B8C976A6ABB5}" type="parTrans" cxnId="{F9C37491-C8A6-4634-943E-982CFD5A0A1A}">
      <dgm:prSet/>
      <dgm:spPr/>
      <dgm:t>
        <a:bodyPr/>
        <a:lstStyle/>
        <a:p>
          <a:endParaRPr lang="fr-FR"/>
        </a:p>
      </dgm:t>
    </dgm:pt>
    <dgm:pt modelId="{93A68E79-CD02-4724-B9C6-24AF7CE9F306}" type="sibTrans" cxnId="{F9C37491-C8A6-4634-943E-982CFD5A0A1A}">
      <dgm:prSet/>
      <dgm:spPr/>
      <dgm:t>
        <a:bodyPr/>
        <a:lstStyle/>
        <a:p>
          <a:endParaRPr lang="fr-FR"/>
        </a:p>
      </dgm:t>
    </dgm:pt>
    <dgm:pt modelId="{749947AD-C45E-4777-BFC3-735099D80BAE}">
      <dgm:prSet phldrT="[Texte]"/>
      <dgm:spPr/>
      <dgm:t>
        <a:bodyPr/>
        <a:lstStyle/>
        <a:p>
          <a:r>
            <a:rPr lang="fr-FR"/>
            <a:t>6ème</a:t>
          </a:r>
        </a:p>
      </dgm:t>
    </dgm:pt>
    <dgm:pt modelId="{5F409F8E-41C2-4161-9F72-6A09BA586EA2}" type="parTrans" cxnId="{1052D049-2C23-4DC2-B2D1-65754FE1E9E1}">
      <dgm:prSet/>
      <dgm:spPr/>
      <dgm:t>
        <a:bodyPr/>
        <a:lstStyle/>
        <a:p>
          <a:endParaRPr lang="fr-FR"/>
        </a:p>
      </dgm:t>
    </dgm:pt>
    <dgm:pt modelId="{14626290-793F-4BAF-81E8-157CEA20B608}" type="sibTrans" cxnId="{1052D049-2C23-4DC2-B2D1-65754FE1E9E1}">
      <dgm:prSet/>
      <dgm:spPr/>
      <dgm:t>
        <a:bodyPr/>
        <a:lstStyle/>
        <a:p>
          <a:endParaRPr lang="fr-FR"/>
        </a:p>
      </dgm:t>
    </dgm:pt>
    <dgm:pt modelId="{80344770-D76A-4842-89FE-05CBD9E499FD}" type="pres">
      <dgm:prSet presAssocID="{EA25243A-C281-4B19-BAE8-452C62FCFF70}" presName="arrowDiagram" presStyleCnt="0">
        <dgm:presLayoutVars>
          <dgm:chMax val="5"/>
          <dgm:dir/>
          <dgm:resizeHandles val="exact"/>
        </dgm:presLayoutVars>
      </dgm:prSet>
      <dgm:spPr/>
    </dgm:pt>
    <dgm:pt modelId="{430EB4B6-CA16-4F3D-ABA9-52FA6BAC6CB3}" type="pres">
      <dgm:prSet presAssocID="{EA25243A-C281-4B19-BAE8-452C62FCFF70}" presName="arrow" presStyleLbl="bgShp" presStyleIdx="0" presStyleCn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9B027F4C-CDAD-4D5F-A522-975E1AD489D3}" type="pres">
      <dgm:prSet presAssocID="{EA25243A-C281-4B19-BAE8-452C62FCFF70}" presName="arrowDiagram3" presStyleCnt="0"/>
      <dgm:spPr/>
    </dgm:pt>
    <dgm:pt modelId="{0E7FF52E-90A8-49F0-91A2-1EEEBA09F54D}" type="pres">
      <dgm:prSet presAssocID="{ED098327-909D-4ECE-880D-71C986D57A47}" presName="bullet3a" presStyleLbl="node1" presStyleIdx="0" presStyleCnt="3"/>
      <dgm:spPr/>
    </dgm:pt>
    <dgm:pt modelId="{66690ABF-6188-44B6-9956-E6299A4BA494}" type="pres">
      <dgm:prSet presAssocID="{ED098327-909D-4ECE-880D-71C986D57A4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8CE45E-50A7-471F-BABC-FD627A96C05C}" type="pres">
      <dgm:prSet presAssocID="{CF5D9196-6F51-4346-B2AB-7F76666F6D37}" presName="bullet3b" presStyleLbl="node1" presStyleIdx="1" presStyleCnt="3"/>
      <dgm:spPr/>
    </dgm:pt>
    <dgm:pt modelId="{9E5645C4-3D22-4E0E-A1AC-DF6AD05043D4}" type="pres">
      <dgm:prSet presAssocID="{CF5D9196-6F51-4346-B2AB-7F76666F6D3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22B30B-7D36-4172-8B7B-4EC075DC1C5F}" type="pres">
      <dgm:prSet presAssocID="{749947AD-C45E-4777-BFC3-735099D80BAE}" presName="bullet3c" presStyleLbl="node1" presStyleIdx="2" presStyleCnt="3"/>
      <dgm:spPr/>
    </dgm:pt>
    <dgm:pt modelId="{F16FF5EE-8CD9-464D-B9CC-E5D432E913FA}" type="pres">
      <dgm:prSet presAssocID="{749947AD-C45E-4777-BFC3-735099D80BA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CA45D2-E242-47BD-8AE8-3685F0F05425}" type="presOf" srcId="{749947AD-C45E-4777-BFC3-735099D80BAE}" destId="{F16FF5EE-8CD9-464D-B9CC-E5D432E913FA}" srcOrd="0" destOrd="0" presId="urn:microsoft.com/office/officeart/2005/8/layout/arrow2"/>
    <dgm:cxn modelId="{C58CE433-B1E8-49E0-A065-CC3C8E73E73B}" type="presOf" srcId="{EA25243A-C281-4B19-BAE8-452C62FCFF70}" destId="{80344770-D76A-4842-89FE-05CBD9E499FD}" srcOrd="0" destOrd="0" presId="urn:microsoft.com/office/officeart/2005/8/layout/arrow2"/>
    <dgm:cxn modelId="{1052D049-2C23-4DC2-B2D1-65754FE1E9E1}" srcId="{EA25243A-C281-4B19-BAE8-452C62FCFF70}" destId="{749947AD-C45E-4777-BFC3-735099D80BAE}" srcOrd="2" destOrd="0" parTransId="{5F409F8E-41C2-4161-9F72-6A09BA586EA2}" sibTransId="{14626290-793F-4BAF-81E8-157CEA20B608}"/>
    <dgm:cxn modelId="{7CF620A4-E136-4FAB-9419-AB344D745D11}" type="presOf" srcId="{ED098327-909D-4ECE-880D-71C986D57A47}" destId="{66690ABF-6188-44B6-9956-E6299A4BA494}" srcOrd="0" destOrd="0" presId="urn:microsoft.com/office/officeart/2005/8/layout/arrow2"/>
    <dgm:cxn modelId="{F9C37491-C8A6-4634-943E-982CFD5A0A1A}" srcId="{EA25243A-C281-4B19-BAE8-452C62FCFF70}" destId="{CF5D9196-6F51-4346-B2AB-7F76666F6D37}" srcOrd="1" destOrd="0" parTransId="{30E1799E-DC41-48E8-9375-B8C976A6ABB5}" sibTransId="{93A68E79-CD02-4724-B9C6-24AF7CE9F306}"/>
    <dgm:cxn modelId="{C8B3B949-C502-4936-9A7D-EB68EE202FE8}" srcId="{EA25243A-C281-4B19-BAE8-452C62FCFF70}" destId="{ED098327-909D-4ECE-880D-71C986D57A47}" srcOrd="0" destOrd="0" parTransId="{1A00EDEF-D826-43FA-AAA7-C18058484202}" sibTransId="{1138E10A-EB1E-4B1E-9212-A7CA7D298F10}"/>
    <dgm:cxn modelId="{12F45177-7A07-42D5-8335-BD7776E8CB8C}" type="presOf" srcId="{CF5D9196-6F51-4346-B2AB-7F76666F6D37}" destId="{9E5645C4-3D22-4E0E-A1AC-DF6AD05043D4}" srcOrd="0" destOrd="0" presId="urn:microsoft.com/office/officeart/2005/8/layout/arrow2"/>
    <dgm:cxn modelId="{F4D4B5F8-DFD0-4855-8A82-154BD641AED8}" type="presParOf" srcId="{80344770-D76A-4842-89FE-05CBD9E499FD}" destId="{430EB4B6-CA16-4F3D-ABA9-52FA6BAC6CB3}" srcOrd="0" destOrd="0" presId="urn:microsoft.com/office/officeart/2005/8/layout/arrow2"/>
    <dgm:cxn modelId="{906CA742-B88F-4B2E-830F-8BA31ED00D15}" type="presParOf" srcId="{80344770-D76A-4842-89FE-05CBD9E499FD}" destId="{9B027F4C-CDAD-4D5F-A522-975E1AD489D3}" srcOrd="1" destOrd="0" presId="urn:microsoft.com/office/officeart/2005/8/layout/arrow2"/>
    <dgm:cxn modelId="{03DD886F-B4D1-476F-9BDF-4E0A06DEEF39}" type="presParOf" srcId="{9B027F4C-CDAD-4D5F-A522-975E1AD489D3}" destId="{0E7FF52E-90A8-49F0-91A2-1EEEBA09F54D}" srcOrd="0" destOrd="0" presId="urn:microsoft.com/office/officeart/2005/8/layout/arrow2"/>
    <dgm:cxn modelId="{3F0DE8A0-6F3B-4C7F-8CA6-233E8980B561}" type="presParOf" srcId="{9B027F4C-CDAD-4D5F-A522-975E1AD489D3}" destId="{66690ABF-6188-44B6-9956-E6299A4BA494}" srcOrd="1" destOrd="0" presId="urn:microsoft.com/office/officeart/2005/8/layout/arrow2"/>
    <dgm:cxn modelId="{6B910695-F71A-4E69-92B7-4357BD435D1D}" type="presParOf" srcId="{9B027F4C-CDAD-4D5F-A522-975E1AD489D3}" destId="{428CE45E-50A7-471F-BABC-FD627A96C05C}" srcOrd="2" destOrd="0" presId="urn:microsoft.com/office/officeart/2005/8/layout/arrow2"/>
    <dgm:cxn modelId="{6CEE4168-0C0C-4E57-8407-FF26FC1F852F}" type="presParOf" srcId="{9B027F4C-CDAD-4D5F-A522-975E1AD489D3}" destId="{9E5645C4-3D22-4E0E-A1AC-DF6AD05043D4}" srcOrd="3" destOrd="0" presId="urn:microsoft.com/office/officeart/2005/8/layout/arrow2"/>
    <dgm:cxn modelId="{08174FAB-1FCD-4DF6-B3A7-0B058B65365E}" type="presParOf" srcId="{9B027F4C-CDAD-4D5F-A522-975E1AD489D3}" destId="{5322B30B-7D36-4172-8B7B-4EC075DC1C5F}" srcOrd="4" destOrd="0" presId="urn:microsoft.com/office/officeart/2005/8/layout/arrow2"/>
    <dgm:cxn modelId="{6BC7393A-50AC-4C6D-A71F-D97B7B72A75A}" type="presParOf" srcId="{9B027F4C-CDAD-4D5F-A522-975E1AD489D3}" destId="{F16FF5EE-8CD9-464D-B9CC-E5D432E913F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AF6753-8D33-4800-9D62-AE6FBE2D300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19D712F-C39F-40DD-B360-EB371454857E}">
      <dgm:prSet phldrT="[Texte]" custT="1"/>
      <dgm:spPr/>
      <dgm:t>
        <a:bodyPr/>
        <a:lstStyle/>
        <a:p>
          <a:pPr algn="ctr"/>
          <a:r>
            <a:rPr lang="fr-FR" sz="1800" b="1" dirty="0"/>
            <a:t>T1:Les lieux où j’habite: </a:t>
          </a:r>
        </a:p>
        <a:p>
          <a:pPr algn="ctr"/>
          <a:r>
            <a:rPr lang="fr-FR" sz="1800" dirty="0" err="1"/>
            <a:t>voc</a:t>
          </a:r>
          <a:r>
            <a:rPr lang="fr-FR" sz="1800" dirty="0"/>
            <a:t> : ville / campagne / découvrir le changement d’échelle </a:t>
          </a:r>
        </a:p>
        <a:p>
          <a:pPr algn="ctr"/>
          <a:r>
            <a:rPr lang="fr-FR" sz="1800" b="1" dirty="0"/>
            <a:t>T2: se loger dans un espace urbain</a:t>
          </a:r>
          <a:r>
            <a:rPr lang="fr-FR" sz="1800" dirty="0"/>
            <a:t>: habitat individuel/ habitat collectif</a:t>
          </a:r>
        </a:p>
      </dgm:t>
    </dgm:pt>
    <dgm:pt modelId="{C3DE4F04-702C-47D4-B5C4-0D2E22ACB2F3}" type="parTrans" cxnId="{A3262292-714E-48EB-A20C-7718D7D810EE}">
      <dgm:prSet/>
      <dgm:spPr/>
      <dgm:t>
        <a:bodyPr/>
        <a:lstStyle/>
        <a:p>
          <a:endParaRPr lang="fr-FR"/>
        </a:p>
      </dgm:t>
    </dgm:pt>
    <dgm:pt modelId="{715F7CEF-E61E-466C-B8DD-630537C7B713}" type="sibTrans" cxnId="{A3262292-714E-48EB-A20C-7718D7D810EE}">
      <dgm:prSet/>
      <dgm:spPr/>
      <dgm:t>
        <a:bodyPr/>
        <a:lstStyle/>
        <a:p>
          <a:endParaRPr lang="fr-FR"/>
        </a:p>
      </dgm:t>
    </dgm:pt>
    <dgm:pt modelId="{765D6DB9-C3DB-49AB-94D5-D1EDB47D566F}">
      <dgm:prSet phldrT="[Texte]" custT="1"/>
      <dgm:spPr/>
      <dgm:t>
        <a:bodyPr/>
        <a:lstStyle/>
        <a:p>
          <a:pPr algn="ctr"/>
          <a:r>
            <a:rPr lang="fr-FR" sz="1800" b="1" dirty="0"/>
            <a:t>T3:</a:t>
          </a:r>
        </a:p>
        <a:p>
          <a:pPr algn="ctr"/>
          <a:r>
            <a:rPr lang="fr-FR" sz="1800" b="1" dirty="0"/>
            <a:t>Habiter un éco-quartier</a:t>
          </a:r>
        </a:p>
        <a:p>
          <a:pPr algn="ctr"/>
          <a:r>
            <a:rPr lang="fr-FR" sz="1800" dirty="0"/>
            <a:t> ( possibilité de s’appuyer sur une visite d’un territoire de proximité)</a:t>
          </a:r>
        </a:p>
        <a:p>
          <a:pPr algn="ctr"/>
          <a:r>
            <a:rPr lang="fr-FR" sz="1800" dirty="0"/>
            <a:t>introduire la notion de DD.</a:t>
          </a:r>
        </a:p>
      </dgm:t>
    </dgm:pt>
    <dgm:pt modelId="{D1B47655-C215-46D9-B5D5-B887E13C619E}" type="parTrans" cxnId="{79E1BFC1-0756-4A95-83CE-76FD88614CCC}">
      <dgm:prSet/>
      <dgm:spPr/>
      <dgm:t>
        <a:bodyPr/>
        <a:lstStyle/>
        <a:p>
          <a:endParaRPr lang="fr-FR"/>
        </a:p>
      </dgm:t>
    </dgm:pt>
    <dgm:pt modelId="{B15573BD-FE5C-4E6F-AD79-5301BAB81018}" type="sibTrans" cxnId="{79E1BFC1-0756-4A95-83CE-76FD88614CCC}">
      <dgm:prSet/>
      <dgm:spPr/>
      <dgm:t>
        <a:bodyPr/>
        <a:lstStyle/>
        <a:p>
          <a:endParaRPr lang="fr-FR"/>
        </a:p>
      </dgm:t>
    </dgm:pt>
    <dgm:pt modelId="{82072074-F63A-4D20-B222-84796791C63A}">
      <dgm:prSet phldrT="[Texte]" custT="1"/>
      <dgm:spPr/>
      <dgm:t>
        <a:bodyPr/>
        <a:lstStyle/>
        <a:p>
          <a:pPr algn="ctr"/>
          <a:r>
            <a:rPr lang="fr-FR" sz="1800" b="1" dirty="0"/>
            <a:t>T1:Habiter une métropole dans un pays développé et un pays en développement</a:t>
          </a:r>
        </a:p>
        <a:p>
          <a:pPr algn="ctr"/>
          <a:r>
            <a:rPr lang="fr-FR" sz="1800" b="1" dirty="0"/>
            <a:t> </a:t>
          </a:r>
          <a:r>
            <a:rPr lang="fr-FR" sz="1800" dirty="0"/>
            <a:t>( ghettos aux EU / bidonvilles / quartier résidentiels / habitat pavillonnaire / habitat collectif… )</a:t>
          </a:r>
        </a:p>
        <a:p>
          <a:pPr algn="ctr"/>
          <a:r>
            <a:rPr lang="fr-FR" sz="1800" b="1" dirty="0"/>
            <a:t>La ville de demain</a:t>
          </a:r>
          <a:r>
            <a:rPr lang="fr-FR" sz="1800" dirty="0"/>
            <a:t>: évolution/ prospective dans l’architecture pour un habitat « durable »</a:t>
          </a:r>
        </a:p>
        <a:p>
          <a:pPr algn="ctr"/>
          <a:r>
            <a:rPr lang="fr-FR" sz="1800" b="1" dirty="0"/>
            <a:t>T2:Habiter un espace à forte contrainte :</a:t>
          </a:r>
          <a:r>
            <a:rPr lang="fr-FR" sz="1800" b="0" dirty="0"/>
            <a:t>Ex</a:t>
          </a:r>
          <a:r>
            <a:rPr lang="fr-FR" sz="1600" b="0" dirty="0"/>
            <a:t>: campement de nomades au Sahara en Mauritanie</a:t>
          </a:r>
        </a:p>
        <a:p>
          <a:pPr algn="ctr"/>
          <a:r>
            <a:rPr lang="fr-FR" sz="1800" b="1" dirty="0"/>
            <a:t>T4:Le monde habité : changement d’échelle : </a:t>
          </a:r>
          <a:r>
            <a:rPr lang="fr-FR" sz="1800" dirty="0"/>
            <a:t>la répartition de la pop et ses dynamiques / contraintes que posent les différentes sortes d’occupation de l’espace</a:t>
          </a:r>
        </a:p>
      </dgm:t>
    </dgm:pt>
    <dgm:pt modelId="{793F04B6-9EF1-4AB8-94DD-57DC836D28B9}" type="parTrans" cxnId="{964D07A5-DD03-4E95-A260-4B88DB2639F0}">
      <dgm:prSet/>
      <dgm:spPr/>
      <dgm:t>
        <a:bodyPr/>
        <a:lstStyle/>
        <a:p>
          <a:endParaRPr lang="fr-FR"/>
        </a:p>
      </dgm:t>
    </dgm:pt>
    <dgm:pt modelId="{1A07BB71-7B02-4937-AD6A-B260F07C3815}" type="sibTrans" cxnId="{964D07A5-DD03-4E95-A260-4B88DB2639F0}">
      <dgm:prSet/>
      <dgm:spPr/>
      <dgm:t>
        <a:bodyPr/>
        <a:lstStyle/>
        <a:p>
          <a:endParaRPr lang="fr-FR"/>
        </a:p>
      </dgm:t>
    </dgm:pt>
    <dgm:pt modelId="{471F8C81-0206-4600-A893-D087EFA566E4}" type="pres">
      <dgm:prSet presAssocID="{C9AF6753-8D33-4800-9D62-AE6FBE2D3005}" presName="arrowDiagram" presStyleCnt="0">
        <dgm:presLayoutVars>
          <dgm:chMax val="5"/>
          <dgm:dir/>
          <dgm:resizeHandles val="exact"/>
        </dgm:presLayoutVars>
      </dgm:prSet>
      <dgm:spPr/>
    </dgm:pt>
    <dgm:pt modelId="{73434EE7-7511-43CC-9982-D8DE2D7026A3}" type="pres">
      <dgm:prSet presAssocID="{C9AF6753-8D33-4800-9D62-AE6FBE2D3005}" presName="arrow" presStyleLbl="bgShp" presStyleIdx="0" presStyleCnt="1" custLinFactNeighborX="2568" custLinFactNeighborY="6737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993366"/>
            </a:gs>
            <a:gs pos="100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</a:gradFill>
      </dgm:spPr>
    </dgm:pt>
    <dgm:pt modelId="{62F3DFEE-1850-4CC0-BF6F-77FD7037039F}" type="pres">
      <dgm:prSet presAssocID="{C9AF6753-8D33-4800-9D62-AE6FBE2D3005}" presName="arrowDiagram3" presStyleCnt="0"/>
      <dgm:spPr/>
    </dgm:pt>
    <dgm:pt modelId="{CDB21A04-072F-47C8-BF01-F8D93CDF83AE}" type="pres">
      <dgm:prSet presAssocID="{319D712F-C39F-40DD-B360-EB371454857E}" presName="bullet3a" presStyleLbl="node1" presStyleIdx="0" presStyleCnt="3" custLinFactNeighborX="-6384" custLinFactNeighborY="-15309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993366"/>
        </a:solidFill>
      </dgm:spPr>
    </dgm:pt>
    <dgm:pt modelId="{E58AEB70-B246-418E-B5D4-16DD79FC2798}" type="pres">
      <dgm:prSet presAssocID="{319D712F-C39F-40DD-B360-EB371454857E}" presName="textBox3a" presStyleLbl="revTx" presStyleIdx="0" presStyleCnt="3" custScaleY="193249" custLinFactNeighborX="-17076" custLinFactNeighborY="-416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4C2E1F-5B58-4D8E-99E1-1637272D743A}" type="pres">
      <dgm:prSet presAssocID="{765D6DB9-C3DB-49AB-94D5-D1EDB47D566F}" presName="bullet3b" presStyleLbl="node1" presStyleIdx="1" presStyleCnt="3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993366"/>
        </a:solidFill>
      </dgm:spPr>
    </dgm:pt>
    <dgm:pt modelId="{74157570-7D85-4A74-B459-51150735C8A7}" type="pres">
      <dgm:prSet presAssocID="{765D6DB9-C3DB-49AB-94D5-D1EDB47D566F}" presName="textBox3b" presStyleLbl="revTx" presStyleIdx="1" presStyleCnt="3" custLinFactNeighborX="-2552" custLinFactNeighborY="-221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F474B8-D043-458A-9A7F-AD06B6D6F5FE}" type="pres">
      <dgm:prSet presAssocID="{82072074-F63A-4D20-B222-84796791C63A}" presName="bullet3c" presStyleLbl="node1" presStyleIdx="2" presStyleCnt="3" custLinFactNeighborX="-33260" custLinFactNeighborY="-11842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993366"/>
        </a:solidFill>
      </dgm:spPr>
    </dgm:pt>
    <dgm:pt modelId="{6F08BC35-FB21-4CBA-B3CD-7914D4BAA470}" type="pres">
      <dgm:prSet presAssocID="{82072074-F63A-4D20-B222-84796791C63A}" presName="textBox3c" presStyleLbl="revTx" presStyleIdx="2" presStyleCnt="3" custScaleX="156846" custScaleY="122210" custLinFactNeighborX="9470" custLinFactNeighborY="-385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9E1BFC1-0756-4A95-83CE-76FD88614CCC}" srcId="{C9AF6753-8D33-4800-9D62-AE6FBE2D3005}" destId="{765D6DB9-C3DB-49AB-94D5-D1EDB47D566F}" srcOrd="1" destOrd="0" parTransId="{D1B47655-C215-46D9-B5D5-B887E13C619E}" sibTransId="{B15573BD-FE5C-4E6F-AD79-5301BAB81018}"/>
    <dgm:cxn modelId="{964D07A5-DD03-4E95-A260-4B88DB2639F0}" srcId="{C9AF6753-8D33-4800-9D62-AE6FBE2D3005}" destId="{82072074-F63A-4D20-B222-84796791C63A}" srcOrd="2" destOrd="0" parTransId="{793F04B6-9EF1-4AB8-94DD-57DC836D28B9}" sibTransId="{1A07BB71-7B02-4937-AD6A-B260F07C3815}"/>
    <dgm:cxn modelId="{A3262292-714E-48EB-A20C-7718D7D810EE}" srcId="{C9AF6753-8D33-4800-9D62-AE6FBE2D3005}" destId="{319D712F-C39F-40DD-B360-EB371454857E}" srcOrd="0" destOrd="0" parTransId="{C3DE4F04-702C-47D4-B5C4-0D2E22ACB2F3}" sibTransId="{715F7CEF-E61E-466C-B8DD-630537C7B713}"/>
    <dgm:cxn modelId="{FA750144-3A43-483D-B6AD-F054FD5411B1}" type="presOf" srcId="{765D6DB9-C3DB-49AB-94D5-D1EDB47D566F}" destId="{74157570-7D85-4A74-B459-51150735C8A7}" srcOrd="0" destOrd="0" presId="urn:microsoft.com/office/officeart/2005/8/layout/arrow2"/>
    <dgm:cxn modelId="{B93A674E-2E38-4739-B1EC-C9706554299B}" type="presOf" srcId="{82072074-F63A-4D20-B222-84796791C63A}" destId="{6F08BC35-FB21-4CBA-B3CD-7914D4BAA470}" srcOrd="0" destOrd="0" presId="urn:microsoft.com/office/officeart/2005/8/layout/arrow2"/>
    <dgm:cxn modelId="{C6B92742-9D93-4C17-8D3A-75667D2C0B03}" type="presOf" srcId="{C9AF6753-8D33-4800-9D62-AE6FBE2D3005}" destId="{471F8C81-0206-4600-A893-D087EFA566E4}" srcOrd="0" destOrd="0" presId="urn:microsoft.com/office/officeart/2005/8/layout/arrow2"/>
    <dgm:cxn modelId="{73F8A6B3-992C-4873-944D-EF26BE33E6D4}" type="presOf" srcId="{319D712F-C39F-40DD-B360-EB371454857E}" destId="{E58AEB70-B246-418E-B5D4-16DD79FC2798}" srcOrd="0" destOrd="0" presId="urn:microsoft.com/office/officeart/2005/8/layout/arrow2"/>
    <dgm:cxn modelId="{0BF42EFE-5E51-4460-8928-F3E62B286F58}" type="presParOf" srcId="{471F8C81-0206-4600-A893-D087EFA566E4}" destId="{73434EE7-7511-43CC-9982-D8DE2D7026A3}" srcOrd="0" destOrd="0" presId="urn:microsoft.com/office/officeart/2005/8/layout/arrow2"/>
    <dgm:cxn modelId="{97299CE7-481A-43B2-9E2C-1805E258E2FB}" type="presParOf" srcId="{471F8C81-0206-4600-A893-D087EFA566E4}" destId="{62F3DFEE-1850-4CC0-BF6F-77FD7037039F}" srcOrd="1" destOrd="0" presId="urn:microsoft.com/office/officeart/2005/8/layout/arrow2"/>
    <dgm:cxn modelId="{676E1515-D034-4A77-B6E5-217DF578D86F}" type="presParOf" srcId="{62F3DFEE-1850-4CC0-BF6F-77FD7037039F}" destId="{CDB21A04-072F-47C8-BF01-F8D93CDF83AE}" srcOrd="0" destOrd="0" presId="urn:microsoft.com/office/officeart/2005/8/layout/arrow2"/>
    <dgm:cxn modelId="{53642792-4E85-4671-A534-A585CFB126F4}" type="presParOf" srcId="{62F3DFEE-1850-4CC0-BF6F-77FD7037039F}" destId="{E58AEB70-B246-418E-B5D4-16DD79FC2798}" srcOrd="1" destOrd="0" presId="urn:microsoft.com/office/officeart/2005/8/layout/arrow2"/>
    <dgm:cxn modelId="{280CCB63-B7CF-49B9-9490-877F89F2EE83}" type="presParOf" srcId="{62F3DFEE-1850-4CC0-BF6F-77FD7037039F}" destId="{524C2E1F-5B58-4D8E-99E1-1637272D743A}" srcOrd="2" destOrd="0" presId="urn:microsoft.com/office/officeart/2005/8/layout/arrow2"/>
    <dgm:cxn modelId="{E7F653E5-8C3A-4CFF-A144-62A8BF35B828}" type="presParOf" srcId="{62F3DFEE-1850-4CC0-BF6F-77FD7037039F}" destId="{74157570-7D85-4A74-B459-51150735C8A7}" srcOrd="3" destOrd="0" presId="urn:microsoft.com/office/officeart/2005/8/layout/arrow2"/>
    <dgm:cxn modelId="{6B74F164-DE95-4D3C-AED4-9CF37E0107B2}" type="presParOf" srcId="{62F3DFEE-1850-4CC0-BF6F-77FD7037039F}" destId="{61F474B8-D043-458A-9A7F-AD06B6D6F5FE}" srcOrd="4" destOrd="0" presId="urn:microsoft.com/office/officeart/2005/8/layout/arrow2"/>
    <dgm:cxn modelId="{E726321C-A8F9-4753-9405-41C7BAEC9071}" type="presParOf" srcId="{62F3DFEE-1850-4CC0-BF6F-77FD7037039F}" destId="{6F08BC35-FB21-4CBA-B3CD-7914D4BAA47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8FC4AC-D7FE-430C-B70E-926F8225D2B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3673BC1-699A-4B15-A805-5D9B0FCC3189}">
      <dgm:prSet phldrT="[Texte]" custT="1"/>
      <dgm:spPr/>
      <dgm:t>
        <a:bodyPr/>
        <a:lstStyle/>
        <a:p>
          <a:r>
            <a:rPr lang="fr-FR" sz="1600" b="1" dirty="0"/>
            <a:t>T1:Les lieux où j’habite:</a:t>
          </a:r>
        </a:p>
        <a:p>
          <a:r>
            <a:rPr lang="fr-FR" sz="1600" dirty="0"/>
            <a:t>comment je me déplace dans mon espace proche/ quelles voies de communication j’empreinte / situer à différentes échelles à l’aide de cartes / notion de voie de communication</a:t>
          </a:r>
        </a:p>
        <a:p>
          <a:r>
            <a:rPr lang="fr-FR" sz="1600" b="1" dirty="0"/>
            <a:t>T2:Les espaces urbains et touristiques </a:t>
          </a:r>
        </a:p>
        <a:p>
          <a:r>
            <a:rPr lang="fr-FR" sz="1600" dirty="0"/>
            <a:t>aborder l’importance des déplacements</a:t>
          </a:r>
        </a:p>
      </dgm:t>
    </dgm:pt>
    <dgm:pt modelId="{11755246-9C73-428E-80AF-4C55F46906D5}" type="parTrans" cxnId="{500F9FBD-B1A5-4FD2-A79A-30C14933FBB4}">
      <dgm:prSet/>
      <dgm:spPr/>
      <dgm:t>
        <a:bodyPr/>
        <a:lstStyle/>
        <a:p>
          <a:endParaRPr lang="fr-FR"/>
        </a:p>
      </dgm:t>
    </dgm:pt>
    <dgm:pt modelId="{B5266BA1-EDA0-417B-8683-C125BC278D60}" type="sibTrans" cxnId="{500F9FBD-B1A5-4FD2-A79A-30C14933FBB4}">
      <dgm:prSet/>
      <dgm:spPr/>
      <dgm:t>
        <a:bodyPr/>
        <a:lstStyle/>
        <a:p>
          <a:endParaRPr lang="fr-FR"/>
        </a:p>
      </dgm:t>
    </dgm:pt>
    <dgm:pt modelId="{0F17CE81-8B4B-4F9C-9144-0F41B00A6489}">
      <dgm:prSet phldrT="[Texte]"/>
      <dgm:spPr/>
      <dgm:t>
        <a:bodyPr/>
        <a:lstStyle/>
        <a:p>
          <a:r>
            <a:rPr lang="fr-FR" b="1" dirty="0"/>
            <a:t>T1:Se déplacer :</a:t>
          </a:r>
        </a:p>
        <a:p>
          <a:r>
            <a:rPr lang="fr-FR" dirty="0"/>
            <a:t> en France, dans un autre lieu du monde, de villes en villes : </a:t>
          </a:r>
        </a:p>
        <a:p>
          <a:r>
            <a:rPr lang="fr-FR" dirty="0"/>
            <a:t>aborder les différentes  infrastructures de transport  et les différents types de mobilité</a:t>
          </a:r>
        </a:p>
      </dgm:t>
    </dgm:pt>
    <dgm:pt modelId="{DE997C5B-02B2-469C-A5F8-6F4ACF76E548}" type="parTrans" cxnId="{012498A9-D459-409B-99F4-BC7031D63623}">
      <dgm:prSet/>
      <dgm:spPr/>
      <dgm:t>
        <a:bodyPr/>
        <a:lstStyle/>
        <a:p>
          <a:endParaRPr lang="fr-FR"/>
        </a:p>
      </dgm:t>
    </dgm:pt>
    <dgm:pt modelId="{69301931-79A0-4E54-842F-0C6E6D91BFEC}" type="sibTrans" cxnId="{012498A9-D459-409B-99F4-BC7031D63623}">
      <dgm:prSet/>
      <dgm:spPr/>
      <dgm:t>
        <a:bodyPr/>
        <a:lstStyle/>
        <a:p>
          <a:endParaRPr lang="fr-FR"/>
        </a:p>
      </dgm:t>
    </dgm:pt>
    <dgm:pt modelId="{013CC2C9-450B-46A0-8D31-E18682F96EBD}">
      <dgm:prSet phldrT="[Texte]" custT="1"/>
      <dgm:spPr/>
      <dgm:t>
        <a:bodyPr/>
        <a:lstStyle/>
        <a:p>
          <a:r>
            <a:rPr lang="fr-FR" sz="1600" b="1" dirty="0"/>
            <a:t>T1:Habiter une métropole </a:t>
          </a:r>
        </a:p>
        <a:p>
          <a:r>
            <a:rPr lang="fr-FR" sz="1600" dirty="0"/>
            <a:t>Les déplacements dans une métropole (flux) </a:t>
          </a:r>
        </a:p>
        <a:p>
          <a:r>
            <a:rPr lang="fr-FR" sz="1600" dirty="0"/>
            <a:t>( analogies et différences entre un pays développé et un pays plus pauvre par rapport </a:t>
          </a:r>
          <a:r>
            <a:rPr lang="fr-FR" sz="1600" dirty="0" smtClean="0"/>
            <a:t>aux </a:t>
          </a:r>
          <a:r>
            <a:rPr lang="fr-FR" sz="1600" dirty="0"/>
            <a:t>modes de transport, aux contraintes et aux problèmes et solutions apportées.</a:t>
          </a:r>
        </a:p>
        <a:p>
          <a:r>
            <a:rPr lang="fr-FR" sz="1600" b="1" dirty="0"/>
            <a:t>La ville de demain : </a:t>
          </a:r>
        </a:p>
        <a:p>
          <a:r>
            <a:rPr lang="fr-FR" sz="1600" dirty="0"/>
            <a:t>aborder les contraintes et solutions  dans la prospective</a:t>
          </a:r>
        </a:p>
        <a:p>
          <a:r>
            <a:rPr lang="fr-FR" sz="1600" b="1" dirty="0"/>
            <a:t>T2:Habiter un espace à forte contrainte:</a:t>
          </a:r>
        </a:p>
        <a:p>
          <a:r>
            <a:rPr lang="fr-FR" sz="1600" dirty="0"/>
            <a:t>Evoquer </a:t>
          </a:r>
          <a:r>
            <a:rPr lang="fr-FR" sz="1600" b="0" dirty="0"/>
            <a:t>l’adaptation </a:t>
          </a:r>
          <a:r>
            <a:rPr lang="fr-FR" sz="1600" dirty="0"/>
            <a:t>des hommes aux différentes façons de se déplacer </a:t>
          </a:r>
        </a:p>
        <a:p>
          <a:r>
            <a:rPr lang="fr-FR" sz="1600" dirty="0"/>
            <a:t>mobilités lentes et traditionnelles  coexistent avec mobilités modernes </a:t>
          </a:r>
        </a:p>
        <a:p>
          <a:r>
            <a:rPr lang="fr-FR" sz="1600" dirty="0"/>
            <a:t>( pirogue en Nouvelle Calédonie et port de Nouméa)</a:t>
          </a:r>
        </a:p>
        <a:p>
          <a:r>
            <a:rPr lang="fr-FR" sz="1600" b="1" dirty="0"/>
            <a:t>T 3:Habiter les littoraux: </a:t>
          </a:r>
        </a:p>
        <a:p>
          <a:r>
            <a:rPr lang="fr-FR" sz="1600" dirty="0"/>
            <a:t>Quels aménagements liés  à deux types de déplacements  ( transport maritime et loisirs)</a:t>
          </a:r>
        </a:p>
      </dgm:t>
    </dgm:pt>
    <dgm:pt modelId="{18849985-7688-47D2-A89B-48E6B9309163}" type="parTrans" cxnId="{F5FA3BF6-6D24-451F-957E-89DDC0E18CC7}">
      <dgm:prSet/>
      <dgm:spPr/>
      <dgm:t>
        <a:bodyPr/>
        <a:lstStyle/>
        <a:p>
          <a:endParaRPr lang="fr-FR"/>
        </a:p>
      </dgm:t>
    </dgm:pt>
    <dgm:pt modelId="{39271496-D76F-45F9-B877-368AAB1D86FD}" type="sibTrans" cxnId="{F5FA3BF6-6D24-451F-957E-89DDC0E18CC7}">
      <dgm:prSet/>
      <dgm:spPr/>
      <dgm:t>
        <a:bodyPr/>
        <a:lstStyle/>
        <a:p>
          <a:endParaRPr lang="fr-FR"/>
        </a:p>
      </dgm:t>
    </dgm:pt>
    <dgm:pt modelId="{9DDE869C-2807-4C1B-AA37-385C86FDD944}" type="pres">
      <dgm:prSet presAssocID="{048FC4AC-D7FE-430C-B70E-926F8225D2B3}" presName="arrowDiagram" presStyleCnt="0">
        <dgm:presLayoutVars>
          <dgm:chMax val="5"/>
          <dgm:dir/>
          <dgm:resizeHandles val="exact"/>
        </dgm:presLayoutVars>
      </dgm:prSet>
      <dgm:spPr/>
    </dgm:pt>
    <dgm:pt modelId="{16491F1F-A068-4C7C-872D-0BF4854098BB}" type="pres">
      <dgm:prSet presAssocID="{048FC4AC-D7FE-430C-B70E-926F8225D2B3}" presName="arrow" presStyleLbl="bgShp" presStyleIdx="0" presStyleCnt="1" custLinFactNeighborY="-109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680EB183-6DFC-43EC-AC5E-3B78FB6C231F}" type="pres">
      <dgm:prSet presAssocID="{048FC4AC-D7FE-430C-B70E-926F8225D2B3}" presName="arrowDiagram3" presStyleCnt="0"/>
      <dgm:spPr/>
    </dgm:pt>
    <dgm:pt modelId="{F4483335-0A63-4EE4-9C7D-55E08BB438BA}" type="pres">
      <dgm:prSet presAssocID="{B3673BC1-699A-4B15-A805-5D9B0FCC3189}" presName="bullet3a" presStyleLbl="node1" presStyleIdx="0" presStyleCnt="3"/>
      <dgm:spPr/>
    </dgm:pt>
    <dgm:pt modelId="{8BE8F9A7-B869-4392-A565-1CA88F517CB6}" type="pres">
      <dgm:prSet presAssocID="{B3673BC1-699A-4B15-A805-5D9B0FCC3189}" presName="textBox3a" presStyleLbl="revTx" presStyleIdx="0" presStyleCnt="3" custScaleX="149188" custScaleY="139472" custLinFactNeighborX="-35492" custLinFactNeighborY="-359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E18850-48C3-40FF-AB43-467C922330DE}" type="pres">
      <dgm:prSet presAssocID="{0F17CE81-8B4B-4F9C-9144-0F41B00A6489}" presName="bullet3b" presStyleLbl="node1" presStyleIdx="1" presStyleCnt="3"/>
      <dgm:spPr/>
    </dgm:pt>
    <dgm:pt modelId="{08AEED72-ED85-439D-B6E5-64FA4F2E72B6}" type="pres">
      <dgm:prSet presAssocID="{0F17CE81-8B4B-4F9C-9144-0F41B00A6489}" presName="textBox3b" presStyleLbl="revTx" presStyleIdx="1" presStyleCnt="3" custScaleX="92229" custLinFactNeighborX="-9666" custLinFactNeighborY="-28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C27AD2-6C33-48AE-A0BA-E711015F2E28}" type="pres">
      <dgm:prSet presAssocID="{013CC2C9-450B-46A0-8D31-E18682F96EBD}" presName="bullet3c" presStyleLbl="node1" presStyleIdx="2" presStyleCnt="3"/>
      <dgm:spPr/>
    </dgm:pt>
    <dgm:pt modelId="{EFD16BCE-FB19-45C2-8585-FDAE68C29B9A}" type="pres">
      <dgm:prSet presAssocID="{013CC2C9-450B-46A0-8D31-E18682F96EBD}" presName="textBox3c" presStyleLbl="revTx" presStyleIdx="2" presStyleCnt="3" custScaleX="168897" custScaleY="133946" custLinFactNeighborX="21479" custLinFactNeighborY="-322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0F9FBD-B1A5-4FD2-A79A-30C14933FBB4}" srcId="{048FC4AC-D7FE-430C-B70E-926F8225D2B3}" destId="{B3673BC1-699A-4B15-A805-5D9B0FCC3189}" srcOrd="0" destOrd="0" parTransId="{11755246-9C73-428E-80AF-4C55F46906D5}" sibTransId="{B5266BA1-EDA0-417B-8683-C125BC278D60}"/>
    <dgm:cxn modelId="{012498A9-D459-409B-99F4-BC7031D63623}" srcId="{048FC4AC-D7FE-430C-B70E-926F8225D2B3}" destId="{0F17CE81-8B4B-4F9C-9144-0F41B00A6489}" srcOrd="1" destOrd="0" parTransId="{DE997C5B-02B2-469C-A5F8-6F4ACF76E548}" sibTransId="{69301931-79A0-4E54-842F-0C6E6D91BFEC}"/>
    <dgm:cxn modelId="{841EAB75-FA5E-4773-A9EF-4051E7B5E51D}" type="presOf" srcId="{048FC4AC-D7FE-430C-B70E-926F8225D2B3}" destId="{9DDE869C-2807-4C1B-AA37-385C86FDD944}" srcOrd="0" destOrd="0" presId="urn:microsoft.com/office/officeart/2005/8/layout/arrow2"/>
    <dgm:cxn modelId="{ECCD16C5-2664-4D85-A72C-7E2CB7B042F8}" type="presOf" srcId="{B3673BC1-699A-4B15-A805-5D9B0FCC3189}" destId="{8BE8F9A7-B869-4392-A565-1CA88F517CB6}" srcOrd="0" destOrd="0" presId="urn:microsoft.com/office/officeart/2005/8/layout/arrow2"/>
    <dgm:cxn modelId="{2D5ADC35-5D19-4ACA-9DFC-B89492DF15F3}" type="presOf" srcId="{013CC2C9-450B-46A0-8D31-E18682F96EBD}" destId="{EFD16BCE-FB19-45C2-8585-FDAE68C29B9A}" srcOrd="0" destOrd="0" presId="urn:microsoft.com/office/officeart/2005/8/layout/arrow2"/>
    <dgm:cxn modelId="{F5FA3BF6-6D24-451F-957E-89DDC0E18CC7}" srcId="{048FC4AC-D7FE-430C-B70E-926F8225D2B3}" destId="{013CC2C9-450B-46A0-8D31-E18682F96EBD}" srcOrd="2" destOrd="0" parTransId="{18849985-7688-47D2-A89B-48E6B9309163}" sibTransId="{39271496-D76F-45F9-B877-368AAB1D86FD}"/>
    <dgm:cxn modelId="{09F82B09-7F2A-4C32-8072-24698E6334A6}" type="presOf" srcId="{0F17CE81-8B4B-4F9C-9144-0F41B00A6489}" destId="{08AEED72-ED85-439D-B6E5-64FA4F2E72B6}" srcOrd="0" destOrd="0" presId="urn:microsoft.com/office/officeart/2005/8/layout/arrow2"/>
    <dgm:cxn modelId="{167B8A22-219C-4835-91A6-992E5EFD9873}" type="presParOf" srcId="{9DDE869C-2807-4C1B-AA37-385C86FDD944}" destId="{16491F1F-A068-4C7C-872D-0BF4854098BB}" srcOrd="0" destOrd="0" presId="urn:microsoft.com/office/officeart/2005/8/layout/arrow2"/>
    <dgm:cxn modelId="{76672EE5-548C-4AB0-B8C4-F67CB967A12C}" type="presParOf" srcId="{9DDE869C-2807-4C1B-AA37-385C86FDD944}" destId="{680EB183-6DFC-43EC-AC5E-3B78FB6C231F}" srcOrd="1" destOrd="0" presId="urn:microsoft.com/office/officeart/2005/8/layout/arrow2"/>
    <dgm:cxn modelId="{38DF3AD6-912E-4ED5-BD08-FD1018215255}" type="presParOf" srcId="{680EB183-6DFC-43EC-AC5E-3B78FB6C231F}" destId="{F4483335-0A63-4EE4-9C7D-55E08BB438BA}" srcOrd="0" destOrd="0" presId="urn:microsoft.com/office/officeart/2005/8/layout/arrow2"/>
    <dgm:cxn modelId="{1AA1C0B1-3AE7-44F9-8034-CCE434BD3A79}" type="presParOf" srcId="{680EB183-6DFC-43EC-AC5E-3B78FB6C231F}" destId="{8BE8F9A7-B869-4392-A565-1CA88F517CB6}" srcOrd="1" destOrd="0" presId="urn:microsoft.com/office/officeart/2005/8/layout/arrow2"/>
    <dgm:cxn modelId="{0B150357-EB51-4BB9-ACF1-7F6158EABE94}" type="presParOf" srcId="{680EB183-6DFC-43EC-AC5E-3B78FB6C231F}" destId="{D2E18850-48C3-40FF-AB43-467C922330DE}" srcOrd="2" destOrd="0" presId="urn:microsoft.com/office/officeart/2005/8/layout/arrow2"/>
    <dgm:cxn modelId="{ACDF2E8B-DC21-4117-9D02-30DB3E445FB5}" type="presParOf" srcId="{680EB183-6DFC-43EC-AC5E-3B78FB6C231F}" destId="{08AEED72-ED85-439D-B6E5-64FA4F2E72B6}" srcOrd="3" destOrd="0" presId="urn:microsoft.com/office/officeart/2005/8/layout/arrow2"/>
    <dgm:cxn modelId="{27F46147-8AB2-488F-B972-AA8A6B3C86F7}" type="presParOf" srcId="{680EB183-6DFC-43EC-AC5E-3B78FB6C231F}" destId="{0AC27AD2-6C33-48AE-A0BA-E711015F2E28}" srcOrd="4" destOrd="0" presId="urn:microsoft.com/office/officeart/2005/8/layout/arrow2"/>
    <dgm:cxn modelId="{89AA7840-98C2-4103-A263-4768EA24A823}" type="presParOf" srcId="{680EB183-6DFC-43EC-AC5E-3B78FB6C231F}" destId="{EFD16BCE-FB19-45C2-8585-FDAE68C29B9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387785-6927-49F7-BCA6-E4215D1EB21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982B0DB-D964-473E-AFD0-0F8A3AED7394}">
      <dgm:prSet phldrT="[Texte]"/>
      <dgm:spPr/>
      <dgm:t>
        <a:bodyPr/>
        <a:lstStyle/>
        <a:p>
          <a:pPr algn="ctr"/>
          <a:r>
            <a:rPr lang="fr-FR" b="1" dirty="0"/>
            <a:t>T1</a:t>
          </a:r>
        </a:p>
        <a:p>
          <a:pPr algn="ctr"/>
          <a:r>
            <a:rPr lang="fr-FR" b="1" dirty="0"/>
            <a:t>Identifier mes lieux de vie : </a:t>
          </a:r>
          <a:r>
            <a:rPr lang="fr-FR" b="0" dirty="0"/>
            <a:t>situer</a:t>
          </a:r>
          <a:r>
            <a:rPr lang="fr-FR" b="1" dirty="0"/>
            <a:t> </a:t>
          </a:r>
          <a:r>
            <a:rPr lang="fr-FR" dirty="0"/>
            <a:t>mon école</a:t>
          </a:r>
        </a:p>
        <a:p>
          <a:pPr algn="ctr"/>
          <a:r>
            <a:rPr lang="fr-FR" b="1" dirty="0"/>
            <a:t>T2: travailler ,se cultiver, avoir des loisirs en France: </a:t>
          </a:r>
        </a:p>
        <a:p>
          <a:pPr algn="ctr"/>
          <a:r>
            <a:rPr lang="fr-FR" dirty="0"/>
            <a:t>les espaces urbains et touristiques ( identifier les espaces et leurs fonctions)</a:t>
          </a:r>
        </a:p>
        <a:p>
          <a:pPr algn="l"/>
          <a:endParaRPr lang="fr-FR" dirty="0"/>
        </a:p>
      </dgm:t>
    </dgm:pt>
    <dgm:pt modelId="{5C46D885-FE8F-4BD4-9DEB-B128F6B99A4C}" type="parTrans" cxnId="{6E083069-B728-4B5C-8D29-DB817AEB0539}">
      <dgm:prSet/>
      <dgm:spPr/>
      <dgm:t>
        <a:bodyPr/>
        <a:lstStyle/>
        <a:p>
          <a:endParaRPr lang="fr-FR"/>
        </a:p>
      </dgm:t>
    </dgm:pt>
    <dgm:pt modelId="{C2F67B52-B702-4465-80ED-5E71315A761E}" type="sibTrans" cxnId="{6E083069-B728-4B5C-8D29-DB817AEB0539}">
      <dgm:prSet/>
      <dgm:spPr/>
      <dgm:t>
        <a:bodyPr/>
        <a:lstStyle/>
        <a:p>
          <a:endParaRPr lang="fr-FR"/>
        </a:p>
      </dgm:t>
    </dgm:pt>
    <dgm:pt modelId="{CB77F8DA-CD1F-4F4C-A1C3-7AD587F745B3}">
      <dgm:prSet phldrT="[Texte]" custT="1"/>
      <dgm:spPr/>
      <dgm:t>
        <a:bodyPr/>
        <a:lstStyle/>
        <a:p>
          <a:pPr algn="ctr"/>
          <a:r>
            <a:rPr lang="fr-FR" sz="1800" b="1" dirty="0"/>
            <a:t>T1:Se déplacer : </a:t>
          </a:r>
        </a:p>
        <a:p>
          <a:pPr algn="ctr"/>
          <a:r>
            <a:rPr lang="fr-FR" sz="1800" dirty="0"/>
            <a:t>Quels déplacements pour quels types d’activités à différentes échelles? </a:t>
          </a:r>
        </a:p>
        <a:p>
          <a:pPr algn="ctr"/>
          <a:r>
            <a:rPr lang="fr-FR" sz="1800" dirty="0"/>
            <a:t>en France au quotidien</a:t>
          </a:r>
        </a:p>
        <a:p>
          <a:pPr algn="ctr"/>
          <a:r>
            <a:rPr lang="fr-FR" sz="1800" dirty="0"/>
            <a:t> ( migrations pendulaires) </a:t>
          </a:r>
        </a:p>
        <a:p>
          <a:pPr algn="ctr"/>
          <a:r>
            <a:rPr lang="fr-FR" sz="1800" dirty="0"/>
            <a:t> dans un autre lieu du monde</a:t>
          </a:r>
        </a:p>
        <a:p>
          <a:pPr algn="ctr"/>
          <a:r>
            <a:rPr lang="fr-FR" sz="1800" dirty="0"/>
            <a:t> ( migrations internationales</a:t>
          </a:r>
        </a:p>
        <a:p>
          <a:pPr algn="ctr"/>
          <a:r>
            <a:rPr lang="fr-FR" sz="1800" dirty="0"/>
            <a:t> ( migrations pour le travail/ tourisme)</a:t>
          </a:r>
        </a:p>
      </dgm:t>
    </dgm:pt>
    <dgm:pt modelId="{AF70F6D7-D84B-478F-854F-751A80F95A10}" type="parTrans" cxnId="{FCC70D70-62C6-4D6B-947E-4DCCCCE360B8}">
      <dgm:prSet/>
      <dgm:spPr/>
      <dgm:t>
        <a:bodyPr/>
        <a:lstStyle/>
        <a:p>
          <a:endParaRPr lang="fr-FR"/>
        </a:p>
      </dgm:t>
    </dgm:pt>
    <dgm:pt modelId="{A1B2670D-FFF3-4CC8-99B3-992DCCEC221D}" type="sibTrans" cxnId="{FCC70D70-62C6-4D6B-947E-4DCCCCE360B8}">
      <dgm:prSet/>
      <dgm:spPr/>
      <dgm:t>
        <a:bodyPr/>
        <a:lstStyle/>
        <a:p>
          <a:endParaRPr lang="fr-FR"/>
        </a:p>
      </dgm:t>
    </dgm:pt>
    <dgm:pt modelId="{75FE308E-F97A-43EC-8998-77E20C06E495}">
      <dgm:prSet phldrT="[Texte]" custT="1"/>
      <dgm:spPr/>
      <dgm:t>
        <a:bodyPr/>
        <a:lstStyle/>
        <a:p>
          <a:pPr algn="l"/>
          <a:r>
            <a:rPr lang="fr-FR" sz="1800" b="1" dirty="0"/>
            <a:t>T1:Habiter une métropole:</a:t>
          </a:r>
        </a:p>
        <a:p>
          <a:pPr algn="ctr"/>
          <a:r>
            <a:rPr lang="fr-FR" sz="1800" dirty="0"/>
            <a:t>Les fonctions économiques, sociales, politiques et culturelles: quels types d’activités spécifiques aux métropoles?</a:t>
          </a:r>
        </a:p>
        <a:p>
          <a:pPr algn="ctr"/>
          <a:r>
            <a:rPr lang="fr-FR" sz="2000" b="1" dirty="0"/>
            <a:t>T2:Habiter un espace à vocation </a:t>
          </a:r>
          <a:r>
            <a:rPr lang="fr-FR" sz="1800" b="1" dirty="0"/>
            <a:t>agricole</a:t>
          </a:r>
        </a:p>
        <a:p>
          <a:pPr algn="ctr"/>
          <a:r>
            <a:rPr lang="fr-FR" sz="1800" dirty="0"/>
            <a:t> ( montrer 2 types d’espaces liés aux activités : productif ou en déprise)</a:t>
          </a:r>
        </a:p>
        <a:p>
          <a:pPr algn="ctr"/>
          <a:r>
            <a:rPr lang="fr-FR" sz="1800" b="1" dirty="0"/>
            <a:t>Habiter un espace à forte contrainte </a:t>
          </a:r>
          <a:r>
            <a:rPr lang="fr-FR" sz="1800" dirty="0"/>
            <a:t>: montrer l’adaptation des activités des hommes (aménagements)</a:t>
          </a:r>
        </a:p>
        <a:p>
          <a:pPr algn="ctr"/>
          <a:r>
            <a:rPr lang="fr-FR" sz="1800" b="1" dirty="0"/>
            <a:t>T 3:Habiter les littoraux:</a:t>
          </a:r>
        </a:p>
        <a:p>
          <a:pPr algn="ctr"/>
          <a:r>
            <a:rPr lang="fr-FR" sz="1800" dirty="0"/>
            <a:t>Quelles activités pour les littoraux industrialo-portuaires/ et ou pour les littoraux touristiques?</a:t>
          </a:r>
        </a:p>
        <a:p>
          <a:pPr algn="l"/>
          <a:endParaRPr lang="fr-FR" sz="1500" dirty="0"/>
        </a:p>
        <a:p>
          <a:pPr algn="l"/>
          <a:endParaRPr lang="fr-FR" sz="1500" dirty="0"/>
        </a:p>
      </dgm:t>
    </dgm:pt>
    <dgm:pt modelId="{88D71116-F69F-4D9C-8DCC-2C3164609702}" type="parTrans" cxnId="{245B86FA-9166-4292-B9FF-0C3793A275F0}">
      <dgm:prSet/>
      <dgm:spPr/>
      <dgm:t>
        <a:bodyPr/>
        <a:lstStyle/>
        <a:p>
          <a:endParaRPr lang="fr-FR"/>
        </a:p>
      </dgm:t>
    </dgm:pt>
    <dgm:pt modelId="{9ECC7FE1-DBAE-4C85-B2B1-57703A71E516}" type="sibTrans" cxnId="{245B86FA-9166-4292-B9FF-0C3793A275F0}">
      <dgm:prSet/>
      <dgm:spPr/>
      <dgm:t>
        <a:bodyPr/>
        <a:lstStyle/>
        <a:p>
          <a:endParaRPr lang="fr-FR"/>
        </a:p>
      </dgm:t>
    </dgm:pt>
    <dgm:pt modelId="{2AF48072-6A61-412C-A052-27A6860D9F72}" type="pres">
      <dgm:prSet presAssocID="{98387785-6927-49F7-BCA6-E4215D1EB212}" presName="arrowDiagram" presStyleCnt="0">
        <dgm:presLayoutVars>
          <dgm:chMax val="5"/>
          <dgm:dir/>
          <dgm:resizeHandles val="exact"/>
        </dgm:presLayoutVars>
      </dgm:prSet>
      <dgm:spPr/>
    </dgm:pt>
    <dgm:pt modelId="{78B68655-9A33-490F-BCD8-9EB65D2AC47A}" type="pres">
      <dgm:prSet presAssocID="{98387785-6927-49F7-BCA6-E4215D1EB212}" presName="arrow" presStyleLbl="bgShp" presStyleIdx="0" presStyleCnt="1" custLinFactNeighborX="524" custLinFactNeighborY="-105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1E27B0AD-C5CC-4D5D-A514-81E919AE23FD}" type="pres">
      <dgm:prSet presAssocID="{98387785-6927-49F7-BCA6-E4215D1EB212}" presName="arrowDiagram3" presStyleCnt="0"/>
      <dgm:spPr/>
    </dgm:pt>
    <dgm:pt modelId="{1EE8995B-10EB-4ECD-A079-775290A5F9E3}" type="pres">
      <dgm:prSet presAssocID="{F982B0DB-D964-473E-AFD0-0F8A3AED7394}" presName="bullet3a" presStyleLbl="node1" presStyleIdx="0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7A3AEFE6-57E6-4AD8-B1FD-5E4E6867C379}" type="pres">
      <dgm:prSet presAssocID="{F982B0DB-D964-473E-AFD0-0F8A3AED7394}" presName="textBox3a" presStyleLbl="revTx" presStyleIdx="0" presStyleCnt="3" custScaleX="137067" custScaleY="179178" custLinFactNeighborX="-43801" custLinFactNeighborY="-102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883A8D-C3CD-4FF8-B39B-0C95E2290F3C}" type="pres">
      <dgm:prSet presAssocID="{CB77F8DA-CD1F-4F4C-A1C3-7AD587F745B3}" presName="bullet3b" presStyleLbl="node1" presStyleIdx="1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43FEEB51-002D-47AE-9C47-0C68185F35DB}" type="pres">
      <dgm:prSet presAssocID="{CB77F8DA-CD1F-4F4C-A1C3-7AD587F745B3}" presName="textBox3b" presStyleLbl="revTx" presStyleIdx="1" presStyleCnt="3" custScaleX="102182" custScaleY="125947" custLinFactNeighborX="-15159" custLinFactNeighborY="-236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AC38E4-D9B0-421F-BD5A-E96B0421C3A3}" type="pres">
      <dgm:prSet presAssocID="{75FE308E-F97A-43EC-8998-77E20C06E495}" presName="bullet3c" presStyleLbl="node1" presStyleIdx="2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2E9E44CA-F2C7-4FF1-B087-6C223948A8D8}" type="pres">
      <dgm:prSet presAssocID="{75FE308E-F97A-43EC-8998-77E20C06E495}" presName="textBox3c" presStyleLbl="revTx" presStyleIdx="2" presStyleCnt="3" custScaleX="157911" custScaleY="143885" custLinFactNeighborX="8184" custLinFactNeighborY="-114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3E2310-2B7D-4CFA-9DD8-08BC98269A7F}" type="presOf" srcId="{98387785-6927-49F7-BCA6-E4215D1EB212}" destId="{2AF48072-6A61-412C-A052-27A6860D9F72}" srcOrd="0" destOrd="0" presId="urn:microsoft.com/office/officeart/2005/8/layout/arrow2"/>
    <dgm:cxn modelId="{1A13CDEA-0060-4670-91C6-56F3999DC132}" type="presOf" srcId="{CB77F8DA-CD1F-4F4C-A1C3-7AD587F745B3}" destId="{43FEEB51-002D-47AE-9C47-0C68185F35DB}" srcOrd="0" destOrd="0" presId="urn:microsoft.com/office/officeart/2005/8/layout/arrow2"/>
    <dgm:cxn modelId="{6E083069-B728-4B5C-8D29-DB817AEB0539}" srcId="{98387785-6927-49F7-BCA6-E4215D1EB212}" destId="{F982B0DB-D964-473E-AFD0-0F8A3AED7394}" srcOrd="0" destOrd="0" parTransId="{5C46D885-FE8F-4BD4-9DEB-B128F6B99A4C}" sibTransId="{C2F67B52-B702-4465-80ED-5E71315A761E}"/>
    <dgm:cxn modelId="{234FBD64-2808-44EE-A057-798F96FCD8AA}" type="presOf" srcId="{F982B0DB-D964-473E-AFD0-0F8A3AED7394}" destId="{7A3AEFE6-57E6-4AD8-B1FD-5E4E6867C379}" srcOrd="0" destOrd="0" presId="urn:microsoft.com/office/officeart/2005/8/layout/arrow2"/>
    <dgm:cxn modelId="{D4FAF06F-3B5F-4786-8D76-55E0F52D0119}" type="presOf" srcId="{75FE308E-F97A-43EC-8998-77E20C06E495}" destId="{2E9E44CA-F2C7-4FF1-B087-6C223948A8D8}" srcOrd="0" destOrd="0" presId="urn:microsoft.com/office/officeart/2005/8/layout/arrow2"/>
    <dgm:cxn modelId="{245B86FA-9166-4292-B9FF-0C3793A275F0}" srcId="{98387785-6927-49F7-BCA6-E4215D1EB212}" destId="{75FE308E-F97A-43EC-8998-77E20C06E495}" srcOrd="2" destOrd="0" parTransId="{88D71116-F69F-4D9C-8DCC-2C3164609702}" sibTransId="{9ECC7FE1-DBAE-4C85-B2B1-57703A71E516}"/>
    <dgm:cxn modelId="{FCC70D70-62C6-4D6B-947E-4DCCCCE360B8}" srcId="{98387785-6927-49F7-BCA6-E4215D1EB212}" destId="{CB77F8DA-CD1F-4F4C-A1C3-7AD587F745B3}" srcOrd="1" destOrd="0" parTransId="{AF70F6D7-D84B-478F-854F-751A80F95A10}" sibTransId="{A1B2670D-FFF3-4CC8-99B3-992DCCEC221D}"/>
    <dgm:cxn modelId="{7B00E00B-9C2F-4CAC-9A9C-D1ECA2E633E2}" type="presParOf" srcId="{2AF48072-6A61-412C-A052-27A6860D9F72}" destId="{78B68655-9A33-490F-BCD8-9EB65D2AC47A}" srcOrd="0" destOrd="0" presId="urn:microsoft.com/office/officeart/2005/8/layout/arrow2"/>
    <dgm:cxn modelId="{5A967639-02EE-4132-AED3-06D2253CB580}" type="presParOf" srcId="{2AF48072-6A61-412C-A052-27A6860D9F72}" destId="{1E27B0AD-C5CC-4D5D-A514-81E919AE23FD}" srcOrd="1" destOrd="0" presId="urn:microsoft.com/office/officeart/2005/8/layout/arrow2"/>
    <dgm:cxn modelId="{2B9B4AB6-5938-45A5-9C2E-51DC5AF87DFA}" type="presParOf" srcId="{1E27B0AD-C5CC-4D5D-A514-81E919AE23FD}" destId="{1EE8995B-10EB-4ECD-A079-775290A5F9E3}" srcOrd="0" destOrd="0" presId="urn:microsoft.com/office/officeart/2005/8/layout/arrow2"/>
    <dgm:cxn modelId="{C352577D-2C5B-4B1D-8A07-F14265096BAD}" type="presParOf" srcId="{1E27B0AD-C5CC-4D5D-A514-81E919AE23FD}" destId="{7A3AEFE6-57E6-4AD8-B1FD-5E4E6867C379}" srcOrd="1" destOrd="0" presId="urn:microsoft.com/office/officeart/2005/8/layout/arrow2"/>
    <dgm:cxn modelId="{FAAF4A74-E6FF-4C82-90FD-AD51468ADB43}" type="presParOf" srcId="{1E27B0AD-C5CC-4D5D-A514-81E919AE23FD}" destId="{77883A8D-C3CD-4FF8-B39B-0C95E2290F3C}" srcOrd="2" destOrd="0" presId="urn:microsoft.com/office/officeart/2005/8/layout/arrow2"/>
    <dgm:cxn modelId="{919EE2D9-D7F4-4E5A-B191-DCA9A5D153DA}" type="presParOf" srcId="{1E27B0AD-C5CC-4D5D-A514-81E919AE23FD}" destId="{43FEEB51-002D-47AE-9C47-0C68185F35DB}" srcOrd="3" destOrd="0" presId="urn:microsoft.com/office/officeart/2005/8/layout/arrow2"/>
    <dgm:cxn modelId="{AC5B6C99-09A3-4227-8D7B-92A3532AFA25}" type="presParOf" srcId="{1E27B0AD-C5CC-4D5D-A514-81E919AE23FD}" destId="{6CAC38E4-D9B0-421F-BD5A-E96B0421C3A3}" srcOrd="4" destOrd="0" presId="urn:microsoft.com/office/officeart/2005/8/layout/arrow2"/>
    <dgm:cxn modelId="{DB4EADBD-0158-4F19-993F-531964B1BF16}" type="presParOf" srcId="{1E27B0AD-C5CC-4D5D-A514-81E919AE23FD}" destId="{2E9E44CA-F2C7-4FF1-B087-6C223948A8D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B555D5-626D-4929-B725-4665CB27B44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78C23CA-74D7-41A5-BF17-88BA023DB5BD}">
      <dgm:prSet phldrT="[Texte]" custT="1"/>
      <dgm:spPr/>
      <dgm:t>
        <a:bodyPr/>
        <a:lstStyle/>
        <a:p>
          <a:pPr algn="ctr"/>
          <a:r>
            <a:rPr lang="fr-FR" sz="1800" b="1" dirty="0"/>
            <a:t>T3: consommer en France:</a:t>
          </a:r>
        </a:p>
        <a:p>
          <a:pPr algn="ctr"/>
          <a:r>
            <a:rPr lang="fr-FR" sz="1800" dirty="0"/>
            <a:t>Quels besoins en énergie pour communiquer?</a:t>
          </a:r>
        </a:p>
        <a:p>
          <a:pPr algn="ctr"/>
          <a:r>
            <a:rPr lang="fr-FR" sz="1800" dirty="0"/>
            <a:t> ( énergie électrique, énergie fossile pour les transport maritimes et aériens)</a:t>
          </a:r>
        </a:p>
      </dgm:t>
    </dgm:pt>
    <dgm:pt modelId="{B9A97F3F-87B1-48B6-8373-5C351AE0450A}" type="parTrans" cxnId="{ED4B5F3F-CF3E-4FB3-A1D1-0EEEB968C276}">
      <dgm:prSet/>
      <dgm:spPr/>
      <dgm:t>
        <a:bodyPr/>
        <a:lstStyle/>
        <a:p>
          <a:endParaRPr lang="fr-FR"/>
        </a:p>
      </dgm:t>
    </dgm:pt>
    <dgm:pt modelId="{587FF6C8-0975-4409-9BD3-C73B1BE32A4E}" type="sibTrans" cxnId="{ED4B5F3F-CF3E-4FB3-A1D1-0EEEB968C276}">
      <dgm:prSet/>
      <dgm:spPr/>
      <dgm:t>
        <a:bodyPr/>
        <a:lstStyle/>
        <a:p>
          <a:endParaRPr lang="fr-FR"/>
        </a:p>
      </dgm:t>
    </dgm:pt>
    <dgm:pt modelId="{E476B520-5AAC-45FA-A840-C5EE2CCF857E}">
      <dgm:prSet phldrT="[Texte]" custT="1"/>
      <dgm:spPr/>
      <dgm:t>
        <a:bodyPr/>
        <a:lstStyle/>
        <a:p>
          <a:pPr algn="ctr"/>
          <a:r>
            <a:rPr lang="fr-FR" sz="1800" b="1" dirty="0"/>
            <a:t>T2: Communiquer grâce à l’internet</a:t>
          </a:r>
        </a:p>
        <a:p>
          <a:pPr algn="ctr"/>
          <a:r>
            <a:rPr lang="fr-FR" sz="1800" b="0" dirty="0"/>
            <a:t>Fonctionnement du réseau, usages</a:t>
          </a:r>
        </a:p>
        <a:p>
          <a:pPr algn="ctr"/>
          <a:r>
            <a:rPr lang="fr-FR" sz="1800" b="0" dirty="0"/>
            <a:t> ( immédiateté, proximité ) inégalités d’accès.</a:t>
          </a:r>
        </a:p>
      </dgm:t>
    </dgm:pt>
    <dgm:pt modelId="{C1057205-5A24-4FE9-8E66-FBE6F2487277}" type="parTrans" cxnId="{21B2BA33-9BE6-43CF-9C06-B4742201FDA5}">
      <dgm:prSet/>
      <dgm:spPr/>
      <dgm:t>
        <a:bodyPr/>
        <a:lstStyle/>
        <a:p>
          <a:endParaRPr lang="fr-FR"/>
        </a:p>
      </dgm:t>
    </dgm:pt>
    <dgm:pt modelId="{0DBE9999-2CE0-41FD-BE15-8ECDD8B9CC86}" type="sibTrans" cxnId="{21B2BA33-9BE6-43CF-9C06-B4742201FDA5}">
      <dgm:prSet/>
      <dgm:spPr/>
      <dgm:t>
        <a:bodyPr/>
        <a:lstStyle/>
        <a:p>
          <a:endParaRPr lang="fr-FR"/>
        </a:p>
      </dgm:t>
    </dgm:pt>
    <dgm:pt modelId="{098ED6E2-BF4C-49AF-ABB1-67FD3EF0ED2B}">
      <dgm:prSet phldrT="[Texte]"/>
      <dgm:spPr/>
      <dgm:t>
        <a:bodyPr/>
        <a:lstStyle/>
        <a:p>
          <a:pPr algn="ctr"/>
          <a:r>
            <a:rPr lang="fr-FR" b="1" dirty="0"/>
            <a:t>Des communications liées aux déplacements : </a:t>
          </a:r>
        </a:p>
        <a:p>
          <a:pPr algn="ctr"/>
          <a:r>
            <a:rPr lang="fr-FR" b="1" dirty="0"/>
            <a:t>T1</a:t>
          </a:r>
          <a:r>
            <a:rPr lang="fr-FR" dirty="0"/>
            <a:t>:Habiter une métropole ( flux)</a:t>
          </a:r>
        </a:p>
        <a:p>
          <a:pPr algn="ctr"/>
          <a:r>
            <a:rPr lang="fr-FR" b="1" dirty="0"/>
            <a:t>T3</a:t>
          </a:r>
          <a:r>
            <a:rPr lang="fr-FR" dirty="0"/>
            <a:t>:Habiter les littoraux</a:t>
          </a:r>
        </a:p>
        <a:p>
          <a:pPr algn="ctr"/>
          <a:r>
            <a:rPr lang="fr-FR" dirty="0"/>
            <a:t> ( transports et routes maritimes, transports aériens pour le tourisme)</a:t>
          </a:r>
        </a:p>
      </dgm:t>
    </dgm:pt>
    <dgm:pt modelId="{B4300D92-7649-48F5-9566-5EB31BF34ED0}" type="parTrans" cxnId="{1AF9842F-588D-4101-B9A8-736A9A08E9D6}">
      <dgm:prSet/>
      <dgm:spPr/>
      <dgm:t>
        <a:bodyPr/>
        <a:lstStyle/>
        <a:p>
          <a:endParaRPr lang="fr-FR"/>
        </a:p>
      </dgm:t>
    </dgm:pt>
    <dgm:pt modelId="{ABAE0533-4080-4D01-84EE-23C3B4B189C1}" type="sibTrans" cxnId="{1AF9842F-588D-4101-B9A8-736A9A08E9D6}">
      <dgm:prSet/>
      <dgm:spPr/>
      <dgm:t>
        <a:bodyPr/>
        <a:lstStyle/>
        <a:p>
          <a:endParaRPr lang="fr-FR"/>
        </a:p>
      </dgm:t>
    </dgm:pt>
    <dgm:pt modelId="{F07BE7C8-9970-4D42-B521-F1A6C8C5BA55}" type="pres">
      <dgm:prSet presAssocID="{00B555D5-626D-4929-B725-4665CB27B445}" presName="arrowDiagram" presStyleCnt="0">
        <dgm:presLayoutVars>
          <dgm:chMax val="5"/>
          <dgm:dir/>
          <dgm:resizeHandles val="exact"/>
        </dgm:presLayoutVars>
      </dgm:prSet>
      <dgm:spPr/>
    </dgm:pt>
    <dgm:pt modelId="{3D919B44-C551-447F-B840-DBAD5B91847A}" type="pres">
      <dgm:prSet presAssocID="{00B555D5-626D-4929-B725-4665CB27B445}" presName="arrow" presStyleLbl="bgShp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9BE4AD2D-CBFC-458D-93FB-F3D62831E689}" type="pres">
      <dgm:prSet presAssocID="{00B555D5-626D-4929-B725-4665CB27B445}" presName="arrowDiagram3" presStyleCnt="0"/>
      <dgm:spPr/>
    </dgm:pt>
    <dgm:pt modelId="{99CDD937-347A-4182-9D2B-87C5302F9F74}" type="pres">
      <dgm:prSet presAssocID="{D78C23CA-74D7-41A5-BF17-88BA023DB5BD}" presName="bullet3a" presStyleLbl="node1" presStyleIdx="0" presStyleCnt="3"/>
      <dgm:spPr>
        <a:solidFill>
          <a:schemeClr val="accent3"/>
        </a:solidFill>
      </dgm:spPr>
    </dgm:pt>
    <dgm:pt modelId="{39D81BBE-812D-4E8C-AAF7-8E68A24A564A}" type="pres">
      <dgm:prSet presAssocID="{D78C23CA-74D7-41A5-BF17-88BA023DB5BD}" presName="textBox3a" presStyleLbl="revTx" presStyleIdx="0" presStyleCnt="3" custScaleX="157826" custScaleY="168448" custLinFactNeighborX="-28009" custLinFactNeighborY="-10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742216-8316-4BCD-B089-3D26D86DE09D}" type="pres">
      <dgm:prSet presAssocID="{E476B520-5AAC-45FA-A840-C5EE2CCF857E}" presName="bullet3b" presStyleLbl="node1" presStyleIdx="1" presStyleCnt="3" custLinFactNeighborX="-8229" custLinFactNeighborY="-3135"/>
      <dgm:spPr>
        <a:solidFill>
          <a:schemeClr val="accent3"/>
        </a:solidFill>
      </dgm:spPr>
    </dgm:pt>
    <dgm:pt modelId="{819CFCB9-619E-406A-A580-7AB4183331E9}" type="pres">
      <dgm:prSet presAssocID="{E476B520-5AAC-45FA-A840-C5EE2CCF857E}" presName="textBox3b" presStyleLbl="revTx" presStyleIdx="1" presStyleCnt="3" custScaleX="108771" custScaleY="124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D009FA-9E1D-49AE-BBE9-817E6F961B1B}" type="pres">
      <dgm:prSet presAssocID="{098ED6E2-BF4C-49AF-ABB1-67FD3EF0ED2B}" presName="bullet3c" presStyleLbl="node1" presStyleIdx="2" presStyleCnt="3"/>
      <dgm:spPr>
        <a:solidFill>
          <a:schemeClr val="accent3"/>
        </a:solidFill>
      </dgm:spPr>
    </dgm:pt>
    <dgm:pt modelId="{1A6D2B78-D77B-41E1-8C7D-982CBFC01F90}" type="pres">
      <dgm:prSet presAssocID="{098ED6E2-BF4C-49AF-ABB1-67FD3EF0ED2B}" presName="textBox3c" presStyleLbl="revTx" presStyleIdx="2" presStyleCnt="3" custScaleY="143885" custLinFactNeighborX="10197" custLinFactNeighborY="-163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666132-F21C-451C-BB53-18217763B582}" type="presOf" srcId="{098ED6E2-BF4C-49AF-ABB1-67FD3EF0ED2B}" destId="{1A6D2B78-D77B-41E1-8C7D-982CBFC01F90}" srcOrd="0" destOrd="0" presId="urn:microsoft.com/office/officeart/2005/8/layout/arrow2"/>
    <dgm:cxn modelId="{991F3EA2-77F6-4B39-8C56-D27F3D0F4688}" type="presOf" srcId="{D78C23CA-74D7-41A5-BF17-88BA023DB5BD}" destId="{39D81BBE-812D-4E8C-AAF7-8E68A24A564A}" srcOrd="0" destOrd="0" presId="urn:microsoft.com/office/officeart/2005/8/layout/arrow2"/>
    <dgm:cxn modelId="{FE6ECB09-678A-471E-AEE1-D7182A4A70C6}" type="presOf" srcId="{00B555D5-626D-4929-B725-4665CB27B445}" destId="{F07BE7C8-9970-4D42-B521-F1A6C8C5BA55}" srcOrd="0" destOrd="0" presId="urn:microsoft.com/office/officeart/2005/8/layout/arrow2"/>
    <dgm:cxn modelId="{5F030CF2-1B9D-4BA0-8FF7-9151FE188664}" type="presOf" srcId="{E476B520-5AAC-45FA-A840-C5EE2CCF857E}" destId="{819CFCB9-619E-406A-A580-7AB4183331E9}" srcOrd="0" destOrd="0" presId="urn:microsoft.com/office/officeart/2005/8/layout/arrow2"/>
    <dgm:cxn modelId="{1AF9842F-588D-4101-B9A8-736A9A08E9D6}" srcId="{00B555D5-626D-4929-B725-4665CB27B445}" destId="{098ED6E2-BF4C-49AF-ABB1-67FD3EF0ED2B}" srcOrd="2" destOrd="0" parTransId="{B4300D92-7649-48F5-9566-5EB31BF34ED0}" sibTransId="{ABAE0533-4080-4D01-84EE-23C3B4B189C1}"/>
    <dgm:cxn modelId="{21B2BA33-9BE6-43CF-9C06-B4742201FDA5}" srcId="{00B555D5-626D-4929-B725-4665CB27B445}" destId="{E476B520-5AAC-45FA-A840-C5EE2CCF857E}" srcOrd="1" destOrd="0" parTransId="{C1057205-5A24-4FE9-8E66-FBE6F2487277}" sibTransId="{0DBE9999-2CE0-41FD-BE15-8ECDD8B9CC86}"/>
    <dgm:cxn modelId="{ED4B5F3F-CF3E-4FB3-A1D1-0EEEB968C276}" srcId="{00B555D5-626D-4929-B725-4665CB27B445}" destId="{D78C23CA-74D7-41A5-BF17-88BA023DB5BD}" srcOrd="0" destOrd="0" parTransId="{B9A97F3F-87B1-48B6-8373-5C351AE0450A}" sibTransId="{587FF6C8-0975-4409-9BD3-C73B1BE32A4E}"/>
    <dgm:cxn modelId="{A91112D4-CDAA-42F8-B5C3-3B42E0764417}" type="presParOf" srcId="{F07BE7C8-9970-4D42-B521-F1A6C8C5BA55}" destId="{3D919B44-C551-447F-B840-DBAD5B91847A}" srcOrd="0" destOrd="0" presId="urn:microsoft.com/office/officeart/2005/8/layout/arrow2"/>
    <dgm:cxn modelId="{6D6AE74A-E129-4140-81C6-565E698A36EB}" type="presParOf" srcId="{F07BE7C8-9970-4D42-B521-F1A6C8C5BA55}" destId="{9BE4AD2D-CBFC-458D-93FB-F3D62831E689}" srcOrd="1" destOrd="0" presId="urn:microsoft.com/office/officeart/2005/8/layout/arrow2"/>
    <dgm:cxn modelId="{B69DC8B2-4DEF-4849-A26C-06CFD3231B2D}" type="presParOf" srcId="{9BE4AD2D-CBFC-458D-93FB-F3D62831E689}" destId="{99CDD937-347A-4182-9D2B-87C5302F9F74}" srcOrd="0" destOrd="0" presId="urn:microsoft.com/office/officeart/2005/8/layout/arrow2"/>
    <dgm:cxn modelId="{ADD838CE-8A2B-4614-B312-93650BA6B93C}" type="presParOf" srcId="{9BE4AD2D-CBFC-458D-93FB-F3D62831E689}" destId="{39D81BBE-812D-4E8C-AAF7-8E68A24A564A}" srcOrd="1" destOrd="0" presId="urn:microsoft.com/office/officeart/2005/8/layout/arrow2"/>
    <dgm:cxn modelId="{47E2EDE0-630B-4F03-AA11-861E7A4E088A}" type="presParOf" srcId="{9BE4AD2D-CBFC-458D-93FB-F3D62831E689}" destId="{C1742216-8316-4BCD-B089-3D26D86DE09D}" srcOrd="2" destOrd="0" presId="urn:microsoft.com/office/officeart/2005/8/layout/arrow2"/>
    <dgm:cxn modelId="{64FE07C5-FB0E-429B-94A7-715B4F8D2B3A}" type="presParOf" srcId="{9BE4AD2D-CBFC-458D-93FB-F3D62831E689}" destId="{819CFCB9-619E-406A-A580-7AB4183331E9}" srcOrd="3" destOrd="0" presId="urn:microsoft.com/office/officeart/2005/8/layout/arrow2"/>
    <dgm:cxn modelId="{CD5BD0D9-7429-470A-B342-2603646B17D1}" type="presParOf" srcId="{9BE4AD2D-CBFC-458D-93FB-F3D62831E689}" destId="{7FD009FA-9E1D-49AE-BBE9-817E6F961B1B}" srcOrd="4" destOrd="0" presId="urn:microsoft.com/office/officeart/2005/8/layout/arrow2"/>
    <dgm:cxn modelId="{58DA8C68-3D13-4C63-B422-2DDE65B06B21}" type="presParOf" srcId="{9BE4AD2D-CBFC-458D-93FB-F3D62831E689}" destId="{1A6D2B78-D77B-41E1-8C7D-982CBFC01F9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BF41BE-FC11-40E9-BFB4-FB1B9248612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D62F1B-ACA1-4CAC-968F-1D4F7BAC7868}">
      <dgm:prSet phldrT="[Texte]" custT="1"/>
      <dgm:spPr/>
      <dgm:t>
        <a:bodyPr/>
        <a:lstStyle/>
        <a:p>
          <a:pPr algn="ctr"/>
          <a:r>
            <a:rPr lang="fr-FR" sz="1800" b="1" dirty="0"/>
            <a:t>T3: consommer en France</a:t>
          </a:r>
        </a:p>
        <a:p>
          <a:pPr algn="ctr"/>
          <a:r>
            <a:rPr lang="fr-FR" sz="1800" b="0" dirty="0"/>
            <a:t>Les besoins en énergie, eau, alimentation</a:t>
          </a:r>
        </a:p>
        <a:p>
          <a:pPr algn="ctr"/>
          <a:r>
            <a:rPr lang="fr-FR" sz="1800" b="0" dirty="0"/>
            <a:t>Étudier l’itinéraire d’un produit de sa production à sa consommation</a:t>
          </a:r>
        </a:p>
        <a:p>
          <a:pPr algn="ctr"/>
          <a:r>
            <a:rPr lang="fr-FR" sz="1800" b="0" dirty="0"/>
            <a:t>Evoquer le DD</a:t>
          </a:r>
        </a:p>
      </dgm:t>
    </dgm:pt>
    <dgm:pt modelId="{24C0FD2F-E789-4134-9CAF-9742F0FCDEFB}" type="parTrans" cxnId="{516B71C6-0B37-4D23-A638-08D3187B1B99}">
      <dgm:prSet/>
      <dgm:spPr/>
      <dgm:t>
        <a:bodyPr/>
        <a:lstStyle/>
        <a:p>
          <a:endParaRPr lang="fr-FR"/>
        </a:p>
      </dgm:t>
    </dgm:pt>
    <dgm:pt modelId="{A622BA81-81C6-455E-90D8-C024431D7784}" type="sibTrans" cxnId="{516B71C6-0B37-4D23-A638-08D3187B1B99}">
      <dgm:prSet/>
      <dgm:spPr/>
      <dgm:t>
        <a:bodyPr/>
        <a:lstStyle/>
        <a:p>
          <a:endParaRPr lang="fr-FR"/>
        </a:p>
      </dgm:t>
    </dgm:pt>
    <dgm:pt modelId="{F7EC62A2-101A-4204-8D3C-2D83F0975CDD}">
      <dgm:prSet phldrT="[Texte]" custT="1"/>
      <dgm:spPr/>
      <dgm:t>
        <a:bodyPr/>
        <a:lstStyle/>
        <a:p>
          <a:pPr algn="ctr"/>
          <a:r>
            <a:rPr lang="fr-FR" sz="1800" b="1" dirty="0"/>
            <a:t>T3</a:t>
          </a:r>
        </a:p>
        <a:p>
          <a:pPr algn="ctr"/>
          <a:r>
            <a:rPr lang="fr-FR" sz="1800" b="1" dirty="0"/>
            <a:t>Mieux habiter</a:t>
          </a:r>
        </a:p>
        <a:p>
          <a:pPr algn="ctr"/>
          <a:r>
            <a:rPr lang="fr-FR" sz="1800" b="0" dirty="0"/>
            <a:t>Aborder des projets réalisés sur des territoires de proximité ( la « nature » en ville, recycler, éco-quartier)</a:t>
          </a:r>
        </a:p>
        <a:p>
          <a:pPr algn="ctr"/>
          <a:r>
            <a:rPr lang="fr-FR" sz="1800" b="0" dirty="0"/>
            <a:t>Étudier la notion de DD ( enjeux, acteurs, aménagements)</a:t>
          </a:r>
        </a:p>
      </dgm:t>
    </dgm:pt>
    <dgm:pt modelId="{2E665476-C2DA-4E75-92D3-CB71F7FF8FEC}" type="parTrans" cxnId="{0635ACEC-A70D-4F59-8B79-7BC52360B090}">
      <dgm:prSet/>
      <dgm:spPr/>
      <dgm:t>
        <a:bodyPr/>
        <a:lstStyle/>
        <a:p>
          <a:endParaRPr lang="fr-FR"/>
        </a:p>
      </dgm:t>
    </dgm:pt>
    <dgm:pt modelId="{24EDECB7-E0E9-4212-B494-F0AE078A3FEC}" type="sibTrans" cxnId="{0635ACEC-A70D-4F59-8B79-7BC52360B090}">
      <dgm:prSet/>
      <dgm:spPr/>
      <dgm:t>
        <a:bodyPr/>
        <a:lstStyle/>
        <a:p>
          <a:endParaRPr lang="fr-FR"/>
        </a:p>
      </dgm:t>
    </dgm:pt>
    <dgm:pt modelId="{2776DCBA-EB76-4565-A5F9-5C98F4B9AAE2}">
      <dgm:prSet phldrT="[Texte]" custT="1"/>
      <dgm:spPr/>
      <dgm:t>
        <a:bodyPr/>
        <a:lstStyle/>
        <a:p>
          <a:pPr algn="ctr"/>
          <a:r>
            <a:rPr lang="fr-FR" sz="1800" b="1" dirty="0"/>
            <a:t>T3: habiter un littoral industrialo-portuaire:</a:t>
          </a:r>
        </a:p>
        <a:p>
          <a:pPr algn="ctr"/>
          <a:r>
            <a:rPr lang="fr-FR" sz="1800" dirty="0"/>
            <a:t>Transports de marchandises</a:t>
          </a:r>
        </a:p>
        <a:p>
          <a:pPr algn="ctr"/>
          <a:endParaRPr lang="fr-FR" sz="1800" dirty="0"/>
        </a:p>
        <a:p>
          <a:pPr algn="ctr"/>
          <a:r>
            <a:rPr lang="fr-FR" sz="1800" dirty="0"/>
            <a:t>ouvrir sur la mondialisation et les enjeux du DD dans la consommation des habitants </a:t>
          </a:r>
        </a:p>
        <a:p>
          <a:pPr algn="ctr"/>
          <a:r>
            <a:rPr lang="fr-FR" sz="1800" b="1" dirty="0"/>
            <a:t>Habiter un littoral touristique:</a:t>
          </a:r>
        </a:p>
        <a:p>
          <a:pPr algn="ctr"/>
          <a:r>
            <a:rPr lang="fr-FR" sz="1800" dirty="0"/>
            <a:t>prise en compte du DD dans les aménagements</a:t>
          </a:r>
        </a:p>
      </dgm:t>
    </dgm:pt>
    <dgm:pt modelId="{5BE3244E-CE22-44F2-A90A-C35C1FA6C5B3}" type="parTrans" cxnId="{BFE9D959-49F2-42F4-8457-EC9A6298A8BC}">
      <dgm:prSet/>
      <dgm:spPr/>
      <dgm:t>
        <a:bodyPr/>
        <a:lstStyle/>
        <a:p>
          <a:endParaRPr lang="fr-FR"/>
        </a:p>
      </dgm:t>
    </dgm:pt>
    <dgm:pt modelId="{F41A44DA-DF08-45AE-B7D0-E651EBC2F386}" type="sibTrans" cxnId="{BFE9D959-49F2-42F4-8457-EC9A6298A8BC}">
      <dgm:prSet/>
      <dgm:spPr/>
      <dgm:t>
        <a:bodyPr/>
        <a:lstStyle/>
        <a:p>
          <a:endParaRPr lang="fr-FR"/>
        </a:p>
      </dgm:t>
    </dgm:pt>
    <dgm:pt modelId="{E2818580-ED67-476A-A6E9-53A3A647CF3B}" type="pres">
      <dgm:prSet presAssocID="{C9BF41BE-FC11-40E9-BFB4-FB1B92486127}" presName="arrowDiagram" presStyleCnt="0">
        <dgm:presLayoutVars>
          <dgm:chMax val="5"/>
          <dgm:dir/>
          <dgm:resizeHandles val="exact"/>
        </dgm:presLayoutVars>
      </dgm:prSet>
      <dgm:spPr/>
    </dgm:pt>
    <dgm:pt modelId="{FD030A72-8F17-4F5B-AEC9-25275A4E4D69}" type="pres">
      <dgm:prSet presAssocID="{C9BF41BE-FC11-40E9-BFB4-FB1B92486127}" presName="arrow" presStyleLbl="bgShp" presStyleIdx="0" presStyleCnt="1" custLinFactNeighborX="737" custLinFactNeighborY="417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88F51DE9-0ED7-4CA3-BE73-12CB733FB30E}" type="pres">
      <dgm:prSet presAssocID="{C9BF41BE-FC11-40E9-BFB4-FB1B92486127}" presName="arrowDiagram3" presStyleCnt="0"/>
      <dgm:spPr/>
    </dgm:pt>
    <dgm:pt modelId="{926BDC8A-16F7-4566-BD64-D71C5E907CF8}" type="pres">
      <dgm:prSet presAssocID="{36D62F1B-ACA1-4CAC-968F-1D4F7BAC7868}" presName="bullet3a" presStyleLbl="node1" presStyleIdx="0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4864ECA3-CE31-42BA-8312-56433173554A}" type="pres">
      <dgm:prSet presAssocID="{36D62F1B-ACA1-4CAC-968F-1D4F7BAC7868}" presName="textBox3a" presStyleLbl="revTx" presStyleIdx="0" presStyleCnt="3" custScaleX="109621" custScaleY="126926" custLinFactNeighborX="-55726" custLinFactNeighborY="-662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B1C300-1664-4E6D-9B05-EB265D53375F}" type="pres">
      <dgm:prSet presAssocID="{F7EC62A2-101A-4204-8D3C-2D83F0975CDD}" presName="bullet3b" presStyleLbl="node1" presStyleIdx="1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D56FCA2E-F020-4578-AC4F-F45A6FA0B7B1}" type="pres">
      <dgm:prSet presAssocID="{F7EC62A2-101A-4204-8D3C-2D83F0975CDD}" presName="textBox3b" presStyleLbl="revTx" presStyleIdx="1" presStyleCnt="3" custScaleY="140525" custLinFactNeighborX="-4386" custLinFactNeighborY="-25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E5B14C-CD42-42FC-9B43-258CF3E608EF}" type="pres">
      <dgm:prSet presAssocID="{2776DCBA-EB76-4565-A5F9-5C98F4B9AAE2}" presName="bullet3c" presStyleLbl="node1" presStyleIdx="2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B2B159B7-F808-45D1-82EF-9243323F3DC0}" type="pres">
      <dgm:prSet presAssocID="{2776DCBA-EB76-4565-A5F9-5C98F4B9AAE2}" presName="textBox3c" presStyleLbl="revTx" presStyleIdx="2" presStyleCnt="3" custLinFactNeighborX="17215" custLinFactNeighborY="-316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E9D959-49F2-42F4-8457-EC9A6298A8BC}" srcId="{C9BF41BE-FC11-40E9-BFB4-FB1B92486127}" destId="{2776DCBA-EB76-4565-A5F9-5C98F4B9AAE2}" srcOrd="2" destOrd="0" parTransId="{5BE3244E-CE22-44F2-A90A-C35C1FA6C5B3}" sibTransId="{F41A44DA-DF08-45AE-B7D0-E651EBC2F386}"/>
    <dgm:cxn modelId="{0635ACEC-A70D-4F59-8B79-7BC52360B090}" srcId="{C9BF41BE-FC11-40E9-BFB4-FB1B92486127}" destId="{F7EC62A2-101A-4204-8D3C-2D83F0975CDD}" srcOrd="1" destOrd="0" parTransId="{2E665476-C2DA-4E75-92D3-CB71F7FF8FEC}" sibTransId="{24EDECB7-E0E9-4212-B494-F0AE078A3FEC}"/>
    <dgm:cxn modelId="{516B71C6-0B37-4D23-A638-08D3187B1B99}" srcId="{C9BF41BE-FC11-40E9-BFB4-FB1B92486127}" destId="{36D62F1B-ACA1-4CAC-968F-1D4F7BAC7868}" srcOrd="0" destOrd="0" parTransId="{24C0FD2F-E789-4134-9CAF-9742F0FCDEFB}" sibTransId="{A622BA81-81C6-455E-90D8-C024431D7784}"/>
    <dgm:cxn modelId="{CA0E003E-5FDE-4D9F-985D-A7B62E30C8EC}" type="presOf" srcId="{2776DCBA-EB76-4565-A5F9-5C98F4B9AAE2}" destId="{B2B159B7-F808-45D1-82EF-9243323F3DC0}" srcOrd="0" destOrd="0" presId="urn:microsoft.com/office/officeart/2005/8/layout/arrow2"/>
    <dgm:cxn modelId="{9CE33A44-25C7-4C6E-B381-D9CC86342F5C}" type="presOf" srcId="{F7EC62A2-101A-4204-8D3C-2D83F0975CDD}" destId="{D56FCA2E-F020-4578-AC4F-F45A6FA0B7B1}" srcOrd="0" destOrd="0" presId="urn:microsoft.com/office/officeart/2005/8/layout/arrow2"/>
    <dgm:cxn modelId="{55770A99-F728-4A1F-B2C8-C9F8CE49D93E}" type="presOf" srcId="{C9BF41BE-FC11-40E9-BFB4-FB1B92486127}" destId="{E2818580-ED67-476A-A6E9-53A3A647CF3B}" srcOrd="0" destOrd="0" presId="urn:microsoft.com/office/officeart/2005/8/layout/arrow2"/>
    <dgm:cxn modelId="{9F25FF09-F7C7-4BB6-9B60-D2D5D80410F7}" type="presOf" srcId="{36D62F1B-ACA1-4CAC-968F-1D4F7BAC7868}" destId="{4864ECA3-CE31-42BA-8312-56433173554A}" srcOrd="0" destOrd="0" presId="urn:microsoft.com/office/officeart/2005/8/layout/arrow2"/>
    <dgm:cxn modelId="{899F5CF0-A480-44ED-A541-D06824FB37D5}" type="presParOf" srcId="{E2818580-ED67-476A-A6E9-53A3A647CF3B}" destId="{FD030A72-8F17-4F5B-AEC9-25275A4E4D69}" srcOrd="0" destOrd="0" presId="urn:microsoft.com/office/officeart/2005/8/layout/arrow2"/>
    <dgm:cxn modelId="{C94498F5-1361-4D6D-BF12-C2C903ABB962}" type="presParOf" srcId="{E2818580-ED67-476A-A6E9-53A3A647CF3B}" destId="{88F51DE9-0ED7-4CA3-BE73-12CB733FB30E}" srcOrd="1" destOrd="0" presId="urn:microsoft.com/office/officeart/2005/8/layout/arrow2"/>
    <dgm:cxn modelId="{49129B1E-DE78-4FCC-A530-74B64EE4F356}" type="presParOf" srcId="{88F51DE9-0ED7-4CA3-BE73-12CB733FB30E}" destId="{926BDC8A-16F7-4566-BD64-D71C5E907CF8}" srcOrd="0" destOrd="0" presId="urn:microsoft.com/office/officeart/2005/8/layout/arrow2"/>
    <dgm:cxn modelId="{2B73531B-E38F-4EF2-AB28-8648ABE8D41F}" type="presParOf" srcId="{88F51DE9-0ED7-4CA3-BE73-12CB733FB30E}" destId="{4864ECA3-CE31-42BA-8312-56433173554A}" srcOrd="1" destOrd="0" presId="urn:microsoft.com/office/officeart/2005/8/layout/arrow2"/>
    <dgm:cxn modelId="{40AECE96-34D8-4001-B7AD-D71291F256B5}" type="presParOf" srcId="{88F51DE9-0ED7-4CA3-BE73-12CB733FB30E}" destId="{A2B1C300-1664-4E6D-9B05-EB265D53375F}" srcOrd="2" destOrd="0" presId="urn:microsoft.com/office/officeart/2005/8/layout/arrow2"/>
    <dgm:cxn modelId="{12CC4CDD-E447-4D01-B0F2-6DC6DC493411}" type="presParOf" srcId="{88F51DE9-0ED7-4CA3-BE73-12CB733FB30E}" destId="{D56FCA2E-F020-4578-AC4F-F45A6FA0B7B1}" srcOrd="3" destOrd="0" presId="urn:microsoft.com/office/officeart/2005/8/layout/arrow2"/>
    <dgm:cxn modelId="{59CC2DFF-346F-412F-B158-6EC363503E47}" type="presParOf" srcId="{88F51DE9-0ED7-4CA3-BE73-12CB733FB30E}" destId="{F6E5B14C-CD42-42FC-9B43-258CF3E608EF}" srcOrd="4" destOrd="0" presId="urn:microsoft.com/office/officeart/2005/8/layout/arrow2"/>
    <dgm:cxn modelId="{40E64C8B-2B7B-4FC8-A856-634E00F3B0E7}" type="presParOf" srcId="{88F51DE9-0ED7-4CA3-BE73-12CB733FB30E}" destId="{B2B159B7-F808-45D1-82EF-9243323F3DC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6DDA1-78AE-40E2-9707-3B448294AA95}">
      <dsp:nvSpPr>
        <dsp:cNvPr id="0" name=""/>
        <dsp:cNvSpPr/>
      </dsp:nvSpPr>
      <dsp:spPr>
        <a:xfrm>
          <a:off x="3478833" y="2652828"/>
          <a:ext cx="2421966" cy="2196642"/>
        </a:xfrm>
        <a:prstGeom prst="ellipse">
          <a:avLst/>
        </a:prstGeom>
        <a:solidFill>
          <a:schemeClr val="tx2"/>
        </a:solidFill>
        <a:ln w="9525" cap="rnd" cmpd="sng" algn="ctr">
          <a:solidFill>
            <a:schemeClr val="accent2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HABITER </a:t>
          </a:r>
        </a:p>
      </dsp:txBody>
      <dsp:txXfrm>
        <a:off x="3833522" y="2974519"/>
        <a:ext cx="1712588" cy="1553260"/>
      </dsp:txXfrm>
    </dsp:sp>
    <dsp:sp modelId="{7B699648-9413-488D-A16B-25B2E3BE7C71}">
      <dsp:nvSpPr>
        <dsp:cNvPr id="0" name=""/>
        <dsp:cNvSpPr/>
      </dsp:nvSpPr>
      <dsp:spPr>
        <a:xfrm rot="16241380">
          <a:off x="4298263" y="2226736"/>
          <a:ext cx="81941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819412" y="1648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687483" y="2222732"/>
        <a:ext cx="40970" cy="40970"/>
      </dsp:txXfrm>
    </dsp:sp>
    <dsp:sp modelId="{4C79760E-AB5F-47F1-8AC3-2973B4BAB1DC}">
      <dsp:nvSpPr>
        <dsp:cNvPr id="0" name=""/>
        <dsp:cNvSpPr/>
      </dsp:nvSpPr>
      <dsp:spPr>
        <a:xfrm>
          <a:off x="3779909" y="144010"/>
          <a:ext cx="1886319" cy="1689579"/>
        </a:xfrm>
        <a:prstGeom prst="ellipse">
          <a:avLst/>
        </a:prstGeom>
        <a:solidFill>
          <a:schemeClr val="accent2">
            <a:lumMod val="75000"/>
          </a:schemeClr>
        </a:soli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RESIDER</a:t>
          </a:r>
        </a:p>
      </dsp:txBody>
      <dsp:txXfrm>
        <a:off x="4056154" y="391443"/>
        <a:ext cx="1333829" cy="1194713"/>
      </dsp:txXfrm>
    </dsp:sp>
    <dsp:sp modelId="{A89A06C7-2782-4053-8D22-B52644ECE644}">
      <dsp:nvSpPr>
        <dsp:cNvPr id="0" name=""/>
        <dsp:cNvSpPr/>
      </dsp:nvSpPr>
      <dsp:spPr>
        <a:xfrm rot="19523545">
          <a:off x="5503489" y="2587892"/>
          <a:ext cx="169640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696407" y="1648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6309283" y="2561963"/>
        <a:ext cx="84820" cy="84820"/>
      </dsp:txXfrm>
    </dsp:sp>
    <dsp:sp modelId="{6CF39451-A566-4CBF-B916-4AB9F09CB16A}">
      <dsp:nvSpPr>
        <dsp:cNvPr id="0" name=""/>
        <dsp:cNvSpPr/>
      </dsp:nvSpPr>
      <dsp:spPr>
        <a:xfrm>
          <a:off x="6850109" y="531725"/>
          <a:ext cx="2103572" cy="2005864"/>
        </a:xfrm>
        <a:prstGeom prst="ellipse">
          <a:avLst/>
        </a:prstGeom>
        <a:solidFill>
          <a:srgbClr val="0070C0"/>
        </a:soli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SE DEPLACER</a:t>
          </a:r>
        </a:p>
      </dsp:txBody>
      <dsp:txXfrm>
        <a:off x="7158170" y="825477"/>
        <a:ext cx="1487450" cy="1418360"/>
      </dsp:txXfrm>
    </dsp:sp>
    <dsp:sp modelId="{4B496233-B65D-43E4-83E4-35070858D295}">
      <dsp:nvSpPr>
        <dsp:cNvPr id="0" name=""/>
        <dsp:cNvSpPr/>
      </dsp:nvSpPr>
      <dsp:spPr>
        <a:xfrm rot="733985">
          <a:off x="5852744" y="4128801"/>
          <a:ext cx="1309860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309860" y="1648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474927" y="4112536"/>
        <a:ext cx="65493" cy="65493"/>
      </dsp:txXfrm>
    </dsp:sp>
    <dsp:sp modelId="{219E5D8A-6FF2-449E-8749-1C821B6D7794}">
      <dsp:nvSpPr>
        <dsp:cNvPr id="0" name=""/>
        <dsp:cNvSpPr/>
      </dsp:nvSpPr>
      <dsp:spPr>
        <a:xfrm>
          <a:off x="7124408" y="3543346"/>
          <a:ext cx="1946920" cy="1893419"/>
        </a:xfrm>
        <a:prstGeom prst="ellipse">
          <a:avLst/>
        </a:prstGeom>
        <a:solidFill>
          <a:schemeClr val="accent5"/>
        </a:soli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 TRAVAILLER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SE CULTIVER AVOIR DES LOISIRS</a:t>
          </a:r>
        </a:p>
      </dsp:txBody>
      <dsp:txXfrm>
        <a:off x="7409528" y="3820631"/>
        <a:ext cx="1376680" cy="1338849"/>
      </dsp:txXfrm>
    </dsp:sp>
    <dsp:sp modelId="{4FD6997A-D300-444C-90A6-95F428EA07B2}">
      <dsp:nvSpPr>
        <dsp:cNvPr id="0" name=""/>
        <dsp:cNvSpPr/>
      </dsp:nvSpPr>
      <dsp:spPr>
        <a:xfrm rot="9997209">
          <a:off x="2233378" y="4164024"/>
          <a:ext cx="1302749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302749" y="1648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852184" y="4147937"/>
        <a:ext cx="65137" cy="65137"/>
      </dsp:txXfrm>
    </dsp:sp>
    <dsp:sp modelId="{C112DF3C-7010-46AD-9BD6-449423FC4D36}">
      <dsp:nvSpPr>
        <dsp:cNvPr id="0" name=""/>
        <dsp:cNvSpPr/>
      </dsp:nvSpPr>
      <dsp:spPr>
        <a:xfrm>
          <a:off x="387772" y="3641098"/>
          <a:ext cx="1890991" cy="1816893"/>
        </a:xfrm>
        <a:prstGeom prst="ellipse">
          <a:avLst/>
        </a:prstGeom>
        <a:solidFill>
          <a:schemeClr val="accent6"/>
        </a:soli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CONSOMMER</a:t>
          </a:r>
        </a:p>
      </dsp:txBody>
      <dsp:txXfrm>
        <a:off x="664701" y="3907176"/>
        <a:ext cx="1337133" cy="1284737"/>
      </dsp:txXfrm>
    </dsp:sp>
    <dsp:sp modelId="{AC674A21-A0D2-49E2-8526-E907D2913F16}">
      <dsp:nvSpPr>
        <dsp:cNvPr id="0" name=""/>
        <dsp:cNvSpPr/>
      </dsp:nvSpPr>
      <dsp:spPr>
        <a:xfrm rot="13060441">
          <a:off x="2198289" y="2487260"/>
          <a:ext cx="1752112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752112" y="1648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 rot="10800000">
        <a:off x="3030542" y="2459938"/>
        <a:ext cx="87605" cy="87605"/>
      </dsp:txXfrm>
    </dsp:sp>
    <dsp:sp modelId="{F85B95E7-B694-49DA-9983-D25DB74A557A}">
      <dsp:nvSpPr>
        <dsp:cNvPr id="0" name=""/>
        <dsp:cNvSpPr/>
      </dsp:nvSpPr>
      <dsp:spPr>
        <a:xfrm>
          <a:off x="614083" y="458332"/>
          <a:ext cx="2001912" cy="1837172"/>
        </a:xfrm>
        <a:prstGeom prst="ellipse">
          <a:avLst/>
        </a:prstGeom>
        <a:solidFill>
          <a:schemeClr val="accent4"/>
        </a:solidFill>
        <a:ln w="9525" cap="rnd" cmpd="sng" algn="ctr">
          <a:solidFill>
            <a:schemeClr val="dk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COMMUNIQUER</a:t>
          </a:r>
        </a:p>
      </dsp:txBody>
      <dsp:txXfrm>
        <a:off x="907256" y="727380"/>
        <a:ext cx="1415566" cy="1299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EB4B6-CA16-4F3D-ABA9-52FA6BAC6CB3}">
      <dsp:nvSpPr>
        <dsp:cNvPr id="0" name=""/>
        <dsp:cNvSpPr/>
      </dsp:nvSpPr>
      <dsp:spPr>
        <a:xfrm>
          <a:off x="0" y="571499"/>
          <a:ext cx="9144000" cy="5715000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0E7FF52E-90A8-49F0-91A2-1EEEBA09F54D}">
      <dsp:nvSpPr>
        <dsp:cNvPr id="0" name=""/>
        <dsp:cNvSpPr/>
      </dsp:nvSpPr>
      <dsp:spPr>
        <a:xfrm>
          <a:off x="1161288" y="4515993"/>
          <a:ext cx="237744" cy="237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90ABF-6188-44B6-9956-E6299A4BA494}">
      <dsp:nvSpPr>
        <dsp:cNvPr id="0" name=""/>
        <dsp:cNvSpPr/>
      </dsp:nvSpPr>
      <dsp:spPr>
        <a:xfrm>
          <a:off x="1280160" y="4634865"/>
          <a:ext cx="2130552" cy="1651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76" tIns="0" rIns="0" bIns="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300" kern="1200" dirty="0"/>
            <a:t>CM1</a:t>
          </a:r>
        </a:p>
      </dsp:txBody>
      <dsp:txXfrm>
        <a:off x="1280160" y="4634865"/>
        <a:ext cx="2130552" cy="1651635"/>
      </dsp:txXfrm>
    </dsp:sp>
    <dsp:sp modelId="{428CE45E-50A7-471F-BABC-FD627A96C05C}">
      <dsp:nvSpPr>
        <dsp:cNvPr id="0" name=""/>
        <dsp:cNvSpPr/>
      </dsp:nvSpPr>
      <dsp:spPr>
        <a:xfrm>
          <a:off x="3259836" y="2962655"/>
          <a:ext cx="429768" cy="429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645C4-3D22-4E0E-A1AC-DF6AD05043D4}">
      <dsp:nvSpPr>
        <dsp:cNvPr id="0" name=""/>
        <dsp:cNvSpPr/>
      </dsp:nvSpPr>
      <dsp:spPr>
        <a:xfrm>
          <a:off x="3474720" y="3177539"/>
          <a:ext cx="2194560" cy="310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725" tIns="0" rIns="0" bIns="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300" kern="1200" dirty="0"/>
            <a:t>CM2</a:t>
          </a:r>
        </a:p>
      </dsp:txBody>
      <dsp:txXfrm>
        <a:off x="3474720" y="3177539"/>
        <a:ext cx="2194560" cy="3108960"/>
      </dsp:txXfrm>
    </dsp:sp>
    <dsp:sp modelId="{5322B30B-7D36-4172-8B7B-4EC075DC1C5F}">
      <dsp:nvSpPr>
        <dsp:cNvPr id="0" name=""/>
        <dsp:cNvSpPr/>
      </dsp:nvSpPr>
      <dsp:spPr>
        <a:xfrm>
          <a:off x="5783580" y="2017394"/>
          <a:ext cx="594360" cy="594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FF5EE-8CD9-464D-B9CC-E5D432E913FA}">
      <dsp:nvSpPr>
        <dsp:cNvPr id="0" name=""/>
        <dsp:cNvSpPr/>
      </dsp:nvSpPr>
      <dsp:spPr>
        <a:xfrm>
          <a:off x="6080760" y="2314574"/>
          <a:ext cx="2194560" cy="39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939" tIns="0" rIns="0" bIns="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300" kern="1200"/>
            <a:t>6ème</a:t>
          </a:r>
        </a:p>
      </dsp:txBody>
      <dsp:txXfrm>
        <a:off x="6080760" y="2314574"/>
        <a:ext cx="2194560" cy="3971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34EE7-7511-43CC-9982-D8DE2D7026A3}">
      <dsp:nvSpPr>
        <dsp:cNvPr id="0" name=""/>
        <dsp:cNvSpPr/>
      </dsp:nvSpPr>
      <dsp:spPr>
        <a:xfrm>
          <a:off x="437151" y="-12"/>
          <a:ext cx="8597145" cy="5373216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993366"/>
            </a:gs>
            <a:gs pos="100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CDB21A04-072F-47C8-BF01-F8D93CDF83AE}">
      <dsp:nvSpPr>
        <dsp:cNvPr id="0" name=""/>
        <dsp:cNvSpPr/>
      </dsp:nvSpPr>
      <dsp:spPr>
        <a:xfrm>
          <a:off x="1296143" y="3312367"/>
          <a:ext cx="223525" cy="223525"/>
        </a:xfrm>
        <a:prstGeom prst="ellipse">
          <a:avLst/>
        </a:prstGeom>
        <a:solidFill>
          <a:srgbClr val="99336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E58AEB70-B246-418E-B5D4-16DD79FC2798}">
      <dsp:nvSpPr>
        <dsp:cNvPr id="0" name=""/>
        <dsp:cNvSpPr/>
      </dsp:nvSpPr>
      <dsp:spPr>
        <a:xfrm>
          <a:off x="1080120" y="2088238"/>
          <a:ext cx="2003134" cy="300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442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T1:Les lieux où j’habite: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/>
            <a:t>voc</a:t>
          </a:r>
          <a:r>
            <a:rPr lang="fr-FR" sz="1800" kern="1200" dirty="0"/>
            <a:t> : ville / campagne / découvrir le changement d’échelle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T2: se loger dans un espace urbain</a:t>
          </a:r>
          <a:r>
            <a:rPr lang="fr-FR" sz="1800" kern="1200" dirty="0"/>
            <a:t>: habitat individuel/ habitat collectif</a:t>
          </a:r>
        </a:p>
      </dsp:txBody>
      <dsp:txXfrm>
        <a:off x="1080120" y="2088238"/>
        <a:ext cx="2003134" cy="3000885"/>
      </dsp:txXfrm>
    </dsp:sp>
    <dsp:sp modelId="{524C2E1F-5B58-4D8E-99E1-1637272D743A}">
      <dsp:nvSpPr>
        <dsp:cNvPr id="0" name=""/>
        <dsp:cNvSpPr/>
      </dsp:nvSpPr>
      <dsp:spPr>
        <a:xfrm>
          <a:off x="3283458" y="1886147"/>
          <a:ext cx="404065" cy="404065"/>
        </a:xfrm>
        <a:prstGeom prst="ellipse">
          <a:avLst/>
        </a:prstGeom>
        <a:solidFill>
          <a:srgbClr val="99336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74157570-7D85-4A74-B459-51150735C8A7}">
      <dsp:nvSpPr>
        <dsp:cNvPr id="0" name=""/>
        <dsp:cNvSpPr/>
      </dsp:nvSpPr>
      <dsp:spPr>
        <a:xfrm>
          <a:off x="3432835" y="1440173"/>
          <a:ext cx="2063314" cy="2923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106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T3: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Habiter un éco-quartier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possibilité de s’appuyer sur une visite d’un territoire de proximité)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introduire la notion de DD.</a:t>
          </a:r>
        </a:p>
      </dsp:txBody>
      <dsp:txXfrm>
        <a:off x="3432835" y="1440173"/>
        <a:ext cx="2063314" cy="2923029"/>
      </dsp:txXfrm>
    </dsp:sp>
    <dsp:sp modelId="{61F474B8-D043-458A-9A7F-AD06B6D6F5FE}">
      <dsp:nvSpPr>
        <dsp:cNvPr id="0" name=""/>
        <dsp:cNvSpPr/>
      </dsp:nvSpPr>
      <dsp:spPr>
        <a:xfrm>
          <a:off x="5470408" y="931242"/>
          <a:ext cx="558814" cy="558814"/>
        </a:xfrm>
        <a:prstGeom prst="ellipse">
          <a:avLst/>
        </a:prstGeom>
        <a:solidFill>
          <a:srgbClr val="99336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6F08BC35-FB21-4CBA-B3CD-7914D4BAA470}">
      <dsp:nvSpPr>
        <dsp:cNvPr id="0" name=""/>
        <dsp:cNvSpPr/>
      </dsp:nvSpPr>
      <dsp:spPr>
        <a:xfrm>
          <a:off x="5544617" y="0"/>
          <a:ext cx="3236226" cy="4563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104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T1:Habiter une métropole dans un pays développé et un pays en développement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 </a:t>
          </a:r>
          <a:r>
            <a:rPr lang="fr-FR" sz="1800" kern="1200" dirty="0"/>
            <a:t>( ghettos aux EU / bidonvilles / quartier résidentiels / habitat pavillonnaire / habitat collectif… 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La ville de demain</a:t>
          </a:r>
          <a:r>
            <a:rPr lang="fr-FR" sz="1800" kern="1200" dirty="0"/>
            <a:t>: évolution/ prospective dans l’architecture pour un habitat « durable 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T2:Habiter un espace à forte contrainte :</a:t>
          </a:r>
          <a:r>
            <a:rPr lang="fr-FR" sz="1800" b="0" kern="1200" dirty="0"/>
            <a:t>Ex</a:t>
          </a:r>
          <a:r>
            <a:rPr lang="fr-FR" sz="1600" b="0" kern="1200" dirty="0"/>
            <a:t>: campement de nomades au Sahara en Mauritanie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T4:Le monde habité : changement d’échelle : </a:t>
          </a:r>
          <a:r>
            <a:rPr lang="fr-FR" sz="1800" kern="1200" dirty="0"/>
            <a:t>la répartition de la pop et ses dynamiques / contraintes que posent les différentes sortes d’occupation de l’espace</a:t>
          </a:r>
        </a:p>
      </dsp:txBody>
      <dsp:txXfrm>
        <a:off x="5544617" y="0"/>
        <a:ext cx="3236226" cy="4563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91F1F-A068-4C7C-872D-0BF4854098BB}">
      <dsp:nvSpPr>
        <dsp:cNvPr id="0" name=""/>
        <dsp:cNvSpPr/>
      </dsp:nvSpPr>
      <dsp:spPr>
        <a:xfrm>
          <a:off x="0" y="-291945"/>
          <a:ext cx="9144000" cy="5715000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F4483335-0A63-4EE4-9C7D-55E08BB438BA}">
      <dsp:nvSpPr>
        <dsp:cNvPr id="0" name=""/>
        <dsp:cNvSpPr/>
      </dsp:nvSpPr>
      <dsp:spPr>
        <a:xfrm>
          <a:off x="1161288" y="3652547"/>
          <a:ext cx="237744" cy="237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8F9A7-B869-4392-A565-1CA88F517CB6}">
      <dsp:nvSpPr>
        <dsp:cNvPr id="0" name=""/>
        <dsp:cNvSpPr/>
      </dsp:nvSpPr>
      <dsp:spPr>
        <a:xfrm>
          <a:off x="0" y="2851690"/>
          <a:ext cx="3178527" cy="230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7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T1:Les lieux où j’habite: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comment je me déplace dans mon espace proche/ quelles voies de communication j’empreinte / situer à différentes échelles à l’aide de cartes / notion de voie de communication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T2:Les espaces urbains et touristiques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aborder l’importance des déplacements</a:t>
          </a:r>
        </a:p>
      </dsp:txBody>
      <dsp:txXfrm>
        <a:off x="0" y="2851690"/>
        <a:ext cx="3178527" cy="2303568"/>
      </dsp:txXfrm>
    </dsp:sp>
    <dsp:sp modelId="{D2E18850-48C3-40FF-AB43-467C922330DE}">
      <dsp:nvSpPr>
        <dsp:cNvPr id="0" name=""/>
        <dsp:cNvSpPr/>
      </dsp:nvSpPr>
      <dsp:spPr>
        <a:xfrm>
          <a:off x="3259836" y="2099210"/>
          <a:ext cx="429768" cy="429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EED72-ED85-439D-B6E5-64FA4F2E72B6}">
      <dsp:nvSpPr>
        <dsp:cNvPr id="0" name=""/>
        <dsp:cNvSpPr/>
      </dsp:nvSpPr>
      <dsp:spPr>
        <a:xfrm>
          <a:off x="3347863" y="1440165"/>
          <a:ext cx="2024020" cy="310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72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T1:Se déplacer 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en France, dans un autre lieu du monde, de villes en villes 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aborder les différentes  infrastructures de transport  et les différents types de mobilité</a:t>
          </a:r>
        </a:p>
      </dsp:txBody>
      <dsp:txXfrm>
        <a:off x="3347863" y="1440165"/>
        <a:ext cx="2024020" cy="3108960"/>
      </dsp:txXfrm>
    </dsp:sp>
    <dsp:sp modelId="{0AC27AD2-6C33-48AE-A0BA-E711015F2E28}">
      <dsp:nvSpPr>
        <dsp:cNvPr id="0" name=""/>
        <dsp:cNvSpPr/>
      </dsp:nvSpPr>
      <dsp:spPr>
        <a:xfrm>
          <a:off x="5783580" y="1153949"/>
          <a:ext cx="594360" cy="594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16BCE-FB19-45C2-8585-FDAE68C29B9A}">
      <dsp:nvSpPr>
        <dsp:cNvPr id="0" name=""/>
        <dsp:cNvSpPr/>
      </dsp:nvSpPr>
      <dsp:spPr>
        <a:xfrm>
          <a:off x="5437453" y="0"/>
          <a:ext cx="3706546" cy="532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93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T1:Habiter une métropole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Les déplacements dans une métropole (flux)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( analogies et différences entre un pays développé et un pays plus pauvre par rapport </a:t>
          </a:r>
          <a:r>
            <a:rPr lang="fr-FR" sz="1600" kern="1200" dirty="0" smtClean="0"/>
            <a:t>aux </a:t>
          </a:r>
          <a:r>
            <a:rPr lang="fr-FR" sz="1600" kern="1200" dirty="0"/>
            <a:t>modes de transport, aux contraintes et aux problèmes et solutions apportées.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La ville de demain 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aborder les contraintes et solutions  dans la prospective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T2:Habiter un espace à forte contrainte: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Evoquer </a:t>
          </a:r>
          <a:r>
            <a:rPr lang="fr-FR" sz="1600" b="0" kern="1200" dirty="0"/>
            <a:t>l’adaptation </a:t>
          </a:r>
          <a:r>
            <a:rPr lang="fr-FR" sz="1600" kern="1200" dirty="0"/>
            <a:t>des hommes aux différentes façons de se déplacer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mobilités lentes et traditionnelles  coexistent avec mobilités modernes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( pirogue en Nouvelle Calédonie et port de Nouméa)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T 3:Habiter les littoraux: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Quels aménagements liés  à deux types de déplacements  ( transport maritime et loisirs)</a:t>
          </a:r>
        </a:p>
      </dsp:txBody>
      <dsp:txXfrm>
        <a:off x="5437453" y="0"/>
        <a:ext cx="3706546" cy="5320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68655-9A33-490F-BCD8-9EB65D2AC47A}">
      <dsp:nvSpPr>
        <dsp:cNvPr id="0" name=""/>
        <dsp:cNvSpPr/>
      </dsp:nvSpPr>
      <dsp:spPr>
        <a:xfrm>
          <a:off x="93712" y="-426180"/>
          <a:ext cx="8942784" cy="5589240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1EE8995B-10EB-4ECD-A079-775290A5F9E3}">
      <dsp:nvSpPr>
        <dsp:cNvPr id="0" name=""/>
        <dsp:cNvSpPr/>
      </dsp:nvSpPr>
      <dsp:spPr>
        <a:xfrm>
          <a:off x="1182589" y="3431512"/>
          <a:ext cx="232512" cy="23251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7A3AEFE6-57E6-4AD8-B1FD-5E4E6867C379}">
      <dsp:nvSpPr>
        <dsp:cNvPr id="0" name=""/>
        <dsp:cNvSpPr/>
      </dsp:nvSpPr>
      <dsp:spPr>
        <a:xfrm>
          <a:off x="1" y="2742175"/>
          <a:ext cx="2856022" cy="2894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03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T1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Identifier mes lieux de vie : </a:t>
          </a:r>
          <a:r>
            <a:rPr lang="fr-FR" sz="1900" b="0" kern="1200" dirty="0"/>
            <a:t>situer</a:t>
          </a:r>
          <a:r>
            <a:rPr lang="fr-FR" sz="1900" b="1" kern="1200" dirty="0"/>
            <a:t> </a:t>
          </a:r>
          <a:r>
            <a:rPr lang="fr-FR" sz="1900" kern="1200" dirty="0"/>
            <a:t>mon école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T2: travailler ,se cultiver, avoir des loisirs en France: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les espaces urbains et touristiques ( identifier les espaces et leurs fonctions)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1" y="2742175"/>
        <a:ext cx="2856022" cy="2894244"/>
      </dsp:txXfrm>
    </dsp:sp>
    <dsp:sp modelId="{77883A8D-C3CD-4FF8-B39B-0C95E2290F3C}">
      <dsp:nvSpPr>
        <dsp:cNvPr id="0" name=""/>
        <dsp:cNvSpPr/>
      </dsp:nvSpPr>
      <dsp:spPr>
        <a:xfrm>
          <a:off x="3234958" y="1912357"/>
          <a:ext cx="420310" cy="420310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3FEEB51-002D-47AE-9C47-0C68185F35DB}">
      <dsp:nvSpPr>
        <dsp:cNvPr id="0" name=""/>
        <dsp:cNvSpPr/>
      </dsp:nvSpPr>
      <dsp:spPr>
        <a:xfrm>
          <a:off x="3096345" y="1008106"/>
          <a:ext cx="2193099" cy="3829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714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T1:Se déplacer 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Quels déplacements pour quels types d’activités à différentes échelles?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en France au quotidien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migrations pendulaires)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dans un autre lieu du monde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migrations internationales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migrations pour le travail/ tourisme)</a:t>
          </a:r>
        </a:p>
      </dsp:txBody>
      <dsp:txXfrm>
        <a:off x="3096345" y="1008106"/>
        <a:ext cx="2193099" cy="3829477"/>
      </dsp:txXfrm>
    </dsp:sp>
    <dsp:sp modelId="{6CAC38E4-D9B0-421F-BD5A-E96B0421C3A3}">
      <dsp:nvSpPr>
        <dsp:cNvPr id="0" name=""/>
        <dsp:cNvSpPr/>
      </dsp:nvSpPr>
      <dsp:spPr>
        <a:xfrm>
          <a:off x="5703166" y="987897"/>
          <a:ext cx="581280" cy="581280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2E9E44CA-F2C7-4FF1-B087-6C223948A8D8}">
      <dsp:nvSpPr>
        <dsp:cNvPr id="0" name=""/>
        <dsp:cNvSpPr/>
      </dsp:nvSpPr>
      <dsp:spPr>
        <a:xfrm>
          <a:off x="5547995" y="0"/>
          <a:ext cx="3389193" cy="558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00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T1:Habiter une métropole: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Les fonctions économiques, sociales, politiques et culturelles: quels types d’activités spécifiques aux métropoles?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T2:Habiter un espace à vocation </a:t>
          </a:r>
          <a:r>
            <a:rPr lang="fr-FR" sz="1800" b="1" kern="1200" dirty="0"/>
            <a:t>agricole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montrer 2 types d’espaces liés aux activités : productif ou en déprise)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Habiter un espace à forte contrainte </a:t>
          </a:r>
          <a:r>
            <a:rPr lang="fr-FR" sz="1800" kern="1200" dirty="0"/>
            <a:t>: montrer l’adaptation des activités des hommes (aménagements)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 3:Habiter les littoraux: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Quelles activités pour les littoraux industrialo-portuaires/ et ou pour les littoraux touristiques?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>
        <a:off x="5547995" y="0"/>
        <a:ext cx="3389193" cy="5589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19B44-C551-447F-B840-DBAD5B91847A}">
      <dsp:nvSpPr>
        <dsp:cNvPr id="0" name=""/>
        <dsp:cNvSpPr/>
      </dsp:nvSpPr>
      <dsp:spPr>
        <a:xfrm>
          <a:off x="152997" y="-407509"/>
          <a:ext cx="8550988" cy="5344368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99CDD937-347A-4182-9D2B-87C5302F9F74}">
      <dsp:nvSpPr>
        <dsp:cNvPr id="0" name=""/>
        <dsp:cNvSpPr/>
      </dsp:nvSpPr>
      <dsp:spPr>
        <a:xfrm>
          <a:off x="1238973" y="3281173"/>
          <a:ext cx="222325" cy="22232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81BBE-812D-4E8C-AAF7-8E68A24A564A}">
      <dsp:nvSpPr>
        <dsp:cNvPr id="0" name=""/>
        <dsp:cNvSpPr/>
      </dsp:nvSpPr>
      <dsp:spPr>
        <a:xfrm>
          <a:off x="216033" y="2847598"/>
          <a:ext cx="3144494" cy="260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806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T3: consommer en France: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Quels besoins en énergie pour communiquer?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 ( énergie électrique, énergie fossile pour les transport maritimes et aériens)</a:t>
          </a:r>
        </a:p>
      </dsp:txBody>
      <dsp:txXfrm>
        <a:off x="216033" y="2847598"/>
        <a:ext cx="3144494" cy="2601717"/>
      </dsp:txXfrm>
    </dsp:sp>
    <dsp:sp modelId="{C1742216-8316-4BCD-B089-3D26D86DE09D}">
      <dsp:nvSpPr>
        <dsp:cNvPr id="0" name=""/>
        <dsp:cNvSpPr/>
      </dsp:nvSpPr>
      <dsp:spPr>
        <a:xfrm>
          <a:off x="3168353" y="1815975"/>
          <a:ext cx="401896" cy="40189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CFCB9-619E-406A-A580-7AB4183331E9}">
      <dsp:nvSpPr>
        <dsp:cNvPr id="0" name=""/>
        <dsp:cNvSpPr/>
      </dsp:nvSpPr>
      <dsp:spPr>
        <a:xfrm>
          <a:off x="3312372" y="1671964"/>
          <a:ext cx="2232239" cy="3622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57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T2: Communiquer grâce à l’internet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Fonctionnement du réseau, usages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 ( immédiateté, proximité ) inégalités d’accès.</a:t>
          </a:r>
        </a:p>
      </dsp:txBody>
      <dsp:txXfrm>
        <a:off x="3312372" y="1671964"/>
        <a:ext cx="2232239" cy="3622453"/>
      </dsp:txXfrm>
    </dsp:sp>
    <dsp:sp modelId="{7FD009FA-9E1D-49AE-BBE9-817E6F961B1B}">
      <dsp:nvSpPr>
        <dsp:cNvPr id="0" name=""/>
        <dsp:cNvSpPr/>
      </dsp:nvSpPr>
      <dsp:spPr>
        <a:xfrm>
          <a:off x="5561498" y="944616"/>
          <a:ext cx="555814" cy="555814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D2B78-D77B-41E1-8C7D-982CBFC01F90}">
      <dsp:nvSpPr>
        <dsp:cNvPr id="0" name=""/>
        <dsp:cNvSpPr/>
      </dsp:nvSpPr>
      <dsp:spPr>
        <a:xfrm>
          <a:off x="6048671" y="0"/>
          <a:ext cx="2052237" cy="534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514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Des communications liées aux déplacements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T1</a:t>
          </a:r>
          <a:r>
            <a:rPr lang="fr-FR" sz="2000" kern="1200" dirty="0"/>
            <a:t>:Habiter une métropole ( flux)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/>
            <a:t>T3</a:t>
          </a:r>
          <a:r>
            <a:rPr lang="fr-FR" sz="2000" kern="1200" dirty="0"/>
            <a:t>:Habiter les littoraux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 ( transports et routes maritimes, transports aériens pour le tourisme)</a:t>
          </a:r>
        </a:p>
      </dsp:txBody>
      <dsp:txXfrm>
        <a:off x="6048671" y="0"/>
        <a:ext cx="2052237" cy="53443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30A72-8F17-4F5B-AEC9-25275A4E4D69}">
      <dsp:nvSpPr>
        <dsp:cNvPr id="0" name=""/>
        <dsp:cNvSpPr/>
      </dsp:nvSpPr>
      <dsp:spPr>
        <a:xfrm>
          <a:off x="216018" y="-272263"/>
          <a:ext cx="8550988" cy="5344368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26BDC8A-16F7-4566-BD64-D71C5E907CF8}">
      <dsp:nvSpPr>
        <dsp:cNvPr id="0" name=""/>
        <dsp:cNvSpPr/>
      </dsp:nvSpPr>
      <dsp:spPr>
        <a:xfrm>
          <a:off x="1238973" y="3394133"/>
          <a:ext cx="222325" cy="22232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4864ECA3-CE31-42BA-8312-56433173554A}">
      <dsp:nvSpPr>
        <dsp:cNvPr id="0" name=""/>
        <dsp:cNvSpPr/>
      </dsp:nvSpPr>
      <dsp:spPr>
        <a:xfrm>
          <a:off x="144018" y="2273462"/>
          <a:ext cx="2184067" cy="196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806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T3: consommer en France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Les besoins en énergie, eau, alimentation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Étudier l’itinéraire d’un produit de sa production à sa consommation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Evoquer le DD</a:t>
          </a:r>
        </a:p>
      </dsp:txBody>
      <dsp:txXfrm>
        <a:off x="144018" y="2273462"/>
        <a:ext cx="2184067" cy="1960400"/>
      </dsp:txXfrm>
    </dsp:sp>
    <dsp:sp modelId="{A2B1C300-1664-4E6D-9B05-EB265D53375F}">
      <dsp:nvSpPr>
        <dsp:cNvPr id="0" name=""/>
        <dsp:cNvSpPr/>
      </dsp:nvSpPr>
      <dsp:spPr>
        <a:xfrm>
          <a:off x="3201425" y="1941534"/>
          <a:ext cx="401896" cy="40189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D56FCA2E-F020-4578-AC4F-F45A6FA0B7B1}">
      <dsp:nvSpPr>
        <dsp:cNvPr id="0" name=""/>
        <dsp:cNvSpPr/>
      </dsp:nvSpPr>
      <dsp:spPr>
        <a:xfrm>
          <a:off x="3312362" y="807855"/>
          <a:ext cx="2052237" cy="408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957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Mieux habiter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Aborder des projets réalisés sur des territoires de proximité ( la « nature » en ville, recycler, éco-quartier)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/>
            <a:t>Étudier la notion de DD ( enjeux, acteurs, aménagements)</a:t>
          </a:r>
        </a:p>
      </dsp:txBody>
      <dsp:txXfrm>
        <a:off x="3312362" y="807855"/>
        <a:ext cx="2052237" cy="4085534"/>
      </dsp:txXfrm>
    </dsp:sp>
    <dsp:sp modelId="{F6E5B14C-CD42-42FC-9B43-258CF3E608EF}">
      <dsp:nvSpPr>
        <dsp:cNvPr id="0" name=""/>
        <dsp:cNvSpPr/>
      </dsp:nvSpPr>
      <dsp:spPr>
        <a:xfrm>
          <a:off x="5561498" y="1057575"/>
          <a:ext cx="555814" cy="555814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B2B159B7-F808-45D1-82EF-9243323F3DC0}">
      <dsp:nvSpPr>
        <dsp:cNvPr id="0" name=""/>
        <dsp:cNvSpPr/>
      </dsp:nvSpPr>
      <dsp:spPr>
        <a:xfrm>
          <a:off x="6192697" y="159784"/>
          <a:ext cx="2052237" cy="3714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514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T3: habiter un littoral industrialo-portuaire: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Transports de marchandises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ouvrir sur la mondialisation et les enjeux du DD dans la consommation des habitants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Habiter un littoral touristique: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prise en compte du DD dans les aménagements</a:t>
          </a:r>
        </a:p>
      </dsp:txBody>
      <dsp:txXfrm>
        <a:off x="6192697" y="159784"/>
        <a:ext cx="2052237" cy="3714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A536-7371-431F-84EF-AA83B23C3D12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80A3-C4FC-4037-8D80-7F452419AA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787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76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327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637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7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4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064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329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003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441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003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72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9048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421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39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338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437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146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906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6366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900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546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48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2235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526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4879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4097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1487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1524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0472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141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1790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850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73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985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05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8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59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53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60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1D1E95-A39D-4F9D-89A2-A73D98E18ED4}" type="datetimeFigureOut">
              <a:rPr lang="fr-FR" smtClean="0"/>
              <a:t>15/01/2018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E2D053-F19A-4137-80BE-4452AB6C19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141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4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D1E95-A39D-4F9D-89A2-A73D98E18ED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2D053-F19A-4137-80BE-4452AB6C190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89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123" y="11276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>HISTOIRE GEOGRAPHIE </a:t>
            </a:r>
            <a:b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>CYCLE 3 : 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fr-FR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777" y="61769"/>
            <a:ext cx="1485900" cy="103251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ZoneTexte 6"/>
          <p:cNvSpPr txBox="1"/>
          <p:nvPr/>
        </p:nvSpPr>
        <p:spPr>
          <a:xfrm>
            <a:off x="2339752" y="6330773"/>
            <a:ext cx="2160240" cy="33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50" y="6308585"/>
            <a:ext cx="7541406" cy="49381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16694" y="1961682"/>
            <a:ext cx="865245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Construire la progressivité de la notion de « l’habiter » dans le cycle 3 </a:t>
            </a:r>
            <a:r>
              <a:rPr lang="fr-FR" sz="40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4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réflexions inter-degrés)</a:t>
            </a:r>
          </a:p>
          <a:p>
            <a:pPr algn="just">
              <a:spcAft>
                <a:spcPts val="0"/>
              </a:spcAft>
            </a:pP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Niveaux : CM1 / CM2 / 6eme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41060" y="64946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01/09/2016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94511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Consommer (lié au DD)</a:t>
            </a:r>
          </a:p>
        </p:txBody>
      </p:sp>
      <p:graphicFrame>
        <p:nvGraphicFramePr>
          <p:cNvPr id="4" name="Diagramme 3"/>
          <p:cNvGraphicFramePr/>
          <p:nvPr>
            <p:extLst/>
          </p:nvPr>
        </p:nvGraphicFramePr>
        <p:xfrm>
          <a:off x="107504" y="1397000"/>
          <a:ext cx="885698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3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CONSTRUIRE LA NOTION D’HABITER DANS LE CYCLE 3 </a:t>
            </a:r>
            <a:br>
              <a:rPr lang="fr-F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(Travail sur le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spiralaire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0768" y="2260283"/>
            <a:ext cx="7139136" cy="34892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u="sng" dirty="0" smtClean="0"/>
              <a:t>1</a:t>
            </a:r>
            <a:r>
              <a:rPr lang="fr-FR" sz="2800" u="sng" baseline="30000" dirty="0" smtClean="0"/>
              <a:t>ère</a:t>
            </a:r>
            <a:r>
              <a:rPr lang="fr-FR" sz="2800" u="sng" dirty="0" smtClean="0"/>
              <a:t> étape </a:t>
            </a:r>
            <a:r>
              <a:rPr lang="fr-FR" sz="2800" dirty="0" smtClean="0"/>
              <a:t>: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	Il s’agit de repérer les cinq aspects de la notion d’habiter, qui ne se limite pas à résider.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8260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14769181"/>
              </p:ext>
            </p:extLst>
          </p:nvPr>
        </p:nvGraphicFramePr>
        <p:xfrm>
          <a:off x="0" y="1196752"/>
          <a:ext cx="9144000" cy="5661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4360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CONSTRUIRE LA NOTION D’HABITER EN GEOGRAPHIE</a:t>
            </a:r>
          </a:p>
          <a:p>
            <a:pPr algn="ctr"/>
            <a:r>
              <a:rPr lang="fr-FR" b="1" dirty="0"/>
              <a:t>CYCLE 3</a:t>
            </a:r>
          </a:p>
        </p:txBody>
      </p:sp>
    </p:spTree>
    <p:extLst>
      <p:ext uri="{BB962C8B-B14F-4D97-AF65-F5344CB8AC3E}">
        <p14:creationId xmlns:p14="http://schemas.microsoft.com/office/powerpoint/2010/main" val="24345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2943" y="188640"/>
            <a:ext cx="7947489" cy="1524000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fr-FR" sz="2800" u="sng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2ème étape</a:t>
            </a:r>
            <a:r>
              <a:rPr lang="fr-FR" sz="2800" u="sng" cap="none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 construire la progressivité de la notion </a:t>
            </a:r>
            <a:endParaRPr lang="fr-FR" sz="2800" u="sng" cap="none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1417" y="1412776"/>
            <a:ext cx="7320943" cy="224797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	</a:t>
            </a:r>
            <a:r>
              <a:rPr lang="fr-FR" sz="2800" dirty="0"/>
              <a:t>Pour chaque fonction de l’habiter, identifiez à travers les programmes de CM1, CM2 et sixième la progressivité de la notion.</a:t>
            </a:r>
          </a:p>
        </p:txBody>
      </p:sp>
    </p:spTree>
    <p:extLst>
      <p:ext uri="{BB962C8B-B14F-4D97-AF65-F5344CB8AC3E}">
        <p14:creationId xmlns:p14="http://schemas.microsoft.com/office/powerpoint/2010/main" val="22169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7644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77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93366"/>
          </a:solidFill>
        </p:spPr>
        <p:txBody>
          <a:bodyPr>
            <a:normAutofit/>
          </a:bodyPr>
          <a:lstStyle/>
          <a:p>
            <a:r>
              <a:rPr lang="fr-FR" dirty="0"/>
              <a:t>Résider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20444481"/>
              </p:ext>
            </p:extLst>
          </p:nvPr>
        </p:nvGraphicFramePr>
        <p:xfrm>
          <a:off x="109703" y="1417638"/>
          <a:ext cx="9034297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85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Se déplacer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188177637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72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PRATIQUER DES ACTIVITES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Se cultiver, travailler, avoir des loisirs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00853903"/>
              </p:ext>
            </p:extLst>
          </p:nvPr>
        </p:nvGraphicFramePr>
        <p:xfrm>
          <a:off x="32111" y="1435967"/>
          <a:ext cx="9036496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278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Communiquer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90442053"/>
              </p:ext>
            </p:extLst>
          </p:nvPr>
        </p:nvGraphicFramePr>
        <p:xfrm>
          <a:off x="179512" y="1397000"/>
          <a:ext cx="8856984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329130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704</TotalTime>
  <Words>613</Words>
  <Application>Microsoft Office PowerPoint</Application>
  <PresentationFormat>Affichage à l'écran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Secteur</vt:lpstr>
      <vt:lpstr>Thème Office</vt:lpstr>
      <vt:lpstr>1_Thème Office</vt:lpstr>
      <vt:lpstr> HISTOIRE GEOGRAPHIE  CYCLE 3 :     </vt:lpstr>
      <vt:lpstr>CONSTRUIRE LA NOTION D’HABITER DANS LE CYCLE 3  (Travail sur le spiralaire)</vt:lpstr>
      <vt:lpstr>Présentation PowerPoint</vt:lpstr>
      <vt:lpstr>2ème étape: construire la progressivité de la notion </vt:lpstr>
      <vt:lpstr>Présentation PowerPoint</vt:lpstr>
      <vt:lpstr>Résider</vt:lpstr>
      <vt:lpstr>Se déplacer</vt:lpstr>
      <vt:lpstr> PRATIQUER DES ACTIVITES Se cultiver, travailler, avoir des loisirs </vt:lpstr>
      <vt:lpstr>Communiquer</vt:lpstr>
      <vt:lpstr>Consommer (lié au DD)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LA NOTION D4HABITER DANS LE CYCLE 3</dc:title>
  <dc:creator>UTILISATEUR</dc:creator>
  <cp:lastModifiedBy>aurelie dongeux</cp:lastModifiedBy>
  <cp:revision>41</cp:revision>
  <dcterms:created xsi:type="dcterms:W3CDTF">2016-03-05T13:11:14Z</dcterms:created>
  <dcterms:modified xsi:type="dcterms:W3CDTF">2018-01-15T10:07:56Z</dcterms:modified>
</cp:coreProperties>
</file>