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2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888163" cy="100218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ouanet" initials="f" lastIdx="3" clrIdx="0">
    <p:extLst>
      <p:ext uri="{19B8F6BF-5375-455C-9EA6-DF929625EA0E}">
        <p15:presenceInfo xmlns:p15="http://schemas.microsoft.com/office/powerpoint/2012/main" userId="frouane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EAE9"/>
    <a:srgbClr val="00CC00"/>
    <a:srgbClr val="5175B2"/>
    <a:srgbClr val="454545"/>
    <a:srgbClr val="FFFF99"/>
    <a:srgbClr val="0062A8"/>
    <a:srgbClr val="E9EDF4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26" autoAdjust="0"/>
    <p:restoredTop sz="98934" autoAdjust="0"/>
  </p:normalViewPr>
  <p:slideViewPr>
    <p:cSldViewPr>
      <p:cViewPr varScale="1">
        <p:scale>
          <a:sx n="72" d="100"/>
          <a:sy n="72" d="100"/>
        </p:scale>
        <p:origin x="1044" y="78"/>
      </p:cViewPr>
      <p:guideLst>
        <p:guide orient="horz" pos="2160"/>
        <p:guide pos="2880"/>
        <p:guide pos="546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2970" y="-90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621" cy="500053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0934" y="0"/>
            <a:ext cx="2985621" cy="500053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274C19E-B95B-4FED-8082-DDF623855396}" type="datetimeFigureOut">
              <a:rPr lang="fr-FR"/>
              <a:pPr>
                <a:defRPr/>
              </a:pPr>
              <a:t>06/10/2022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8630"/>
            <a:ext cx="2985621" cy="501655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0934" y="9518630"/>
            <a:ext cx="2985621" cy="501655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F61CF59-5656-4D12-BAB9-A009EDF9A80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5324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5621" cy="500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934" y="0"/>
            <a:ext cx="2985621" cy="500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52475"/>
            <a:ext cx="5011737" cy="3757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495" y="4760116"/>
            <a:ext cx="5511174" cy="4510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8630"/>
            <a:ext cx="2985621" cy="50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934" y="9518630"/>
            <a:ext cx="2985621" cy="50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2D49C13-762A-47A3-BC14-F589134F958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40836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86732"/>
            <a:ext cx="1627632" cy="2228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814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logo2b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276475"/>
            <a:ext cx="8424862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ce réservé du numéro de diapositive 6"/>
          <p:cNvSpPr txBox="1">
            <a:spLocks/>
          </p:cNvSpPr>
          <p:nvPr/>
        </p:nvSpPr>
        <p:spPr>
          <a:xfrm>
            <a:off x="250825" y="6256338"/>
            <a:ext cx="801688" cy="268287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0062A8"/>
                </a:solidFill>
              </a:defRPr>
            </a:lvl1pPr>
          </a:lstStyle>
          <a:p>
            <a:pPr>
              <a:defRPr/>
            </a:pPr>
            <a:r>
              <a:rPr lang="fr-FR" dirty="0">
                <a:solidFill>
                  <a:srgbClr val="454545"/>
                </a:solidFill>
                <a:latin typeface="Arial" pitchFamily="34" charset="0"/>
                <a:cs typeface="Arial" pitchFamily="34" charset="0"/>
              </a:rPr>
              <a:t>Page </a:t>
            </a:r>
            <a:fld id="{3C56B881-593C-427E-BC46-A108A56A58A6}" type="slidenum">
              <a:rPr lang="fr-FR" smtClean="0">
                <a:solidFill>
                  <a:srgbClr val="454545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‹N°›</a:t>
            </a:fld>
            <a:endParaRPr lang="fr-FR" dirty="0">
              <a:solidFill>
                <a:srgbClr val="45454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115616" y="2924944"/>
            <a:ext cx="7272808" cy="720080"/>
          </a:xfrm>
          <a:prstGeom prst="rect">
            <a:avLst/>
          </a:prstGeom>
        </p:spPr>
        <p:txBody>
          <a:bodyPr anchor="b"/>
          <a:lstStyle>
            <a:lvl1pPr marL="0" algn="l" defTabSz="914400" rtl="0" eaLnBrk="1" fontAlgn="base" latinLnBrk="0" hangingPunct="1">
              <a:spcBef>
                <a:spcPct val="50000"/>
              </a:spcBef>
              <a:spcAft>
                <a:spcPct val="0"/>
              </a:spcAft>
              <a:buClr>
                <a:srgbClr val="4F76AE"/>
              </a:buClr>
              <a:buSzPct val="80000"/>
              <a:buFont typeface="Wingdings" pitchFamily="2" charset="2"/>
              <a:buChar char="è"/>
              <a:defRPr lang="fr-FR" sz="3200" b="1" kern="1200" dirty="0">
                <a:solidFill>
                  <a:srgbClr val="454545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1525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logo2bi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187325"/>
            <a:ext cx="8423275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755576" y="440010"/>
            <a:ext cx="7272808" cy="720080"/>
          </a:xfrm>
          <a:prstGeom prst="rect">
            <a:avLst/>
          </a:prstGeom>
        </p:spPr>
        <p:txBody>
          <a:bodyPr anchor="b"/>
          <a:lstStyle>
            <a:lvl1pPr marL="0" algn="l" defTabSz="914400" rtl="0" eaLnBrk="1" fontAlgn="base" latinLnBrk="0" hangingPunct="1">
              <a:spcBef>
                <a:spcPct val="50000"/>
              </a:spcBef>
              <a:spcAft>
                <a:spcPct val="0"/>
              </a:spcAft>
              <a:buClr>
                <a:srgbClr val="4F76AE"/>
              </a:buClr>
              <a:buSzPct val="80000"/>
              <a:buFont typeface="Wingdings" pitchFamily="2" charset="2"/>
              <a:buChar char="è"/>
              <a:defRPr lang="fr-FR" sz="3200" b="1" kern="1200" dirty="0">
                <a:solidFill>
                  <a:srgbClr val="454545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1248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4888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5750" indent="-285750">
              <a:buFont typeface="Wingdings" panose="05000000000000000000" pitchFamily="2" charset="2"/>
              <a:buChar char="v"/>
              <a:defRPr/>
            </a:lvl1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261994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5013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613437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58832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10" name="Espace réservé du numéro de diapositive 6"/>
          <p:cNvSpPr txBox="1">
            <a:spLocks/>
          </p:cNvSpPr>
          <p:nvPr/>
        </p:nvSpPr>
        <p:spPr>
          <a:xfrm>
            <a:off x="25533" y="6502276"/>
            <a:ext cx="801688" cy="268287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0062A8"/>
                </a:solidFill>
              </a:defRPr>
            </a:lvl1pPr>
          </a:lstStyle>
          <a:p>
            <a:pPr>
              <a:defRPr/>
            </a:pPr>
            <a:r>
              <a:rPr lang="fr-FR" dirty="0">
                <a:solidFill>
                  <a:srgbClr val="454545"/>
                </a:solidFill>
                <a:latin typeface="Arial" pitchFamily="34" charset="0"/>
                <a:cs typeface="Arial" pitchFamily="34" charset="0"/>
              </a:rPr>
              <a:t>Page </a:t>
            </a:r>
            <a:fld id="{D3309643-F03A-48D2-9789-4094975C36EC}" type="slidenum">
              <a:rPr lang="fr-FR" smtClean="0">
                <a:solidFill>
                  <a:srgbClr val="454545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‹N°›</a:t>
            </a:fld>
            <a:endParaRPr lang="fr-FR" dirty="0">
              <a:solidFill>
                <a:srgbClr val="454545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 descr="C:\Users\jmourier\Documents\Bordeaux\02 Académie\03 charte graphique\logo Bordeaux ac.jp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5" y="6214815"/>
            <a:ext cx="792088" cy="574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3" r:id="rId4"/>
    <p:sldLayoutId id="2147483744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fr-FR" sz="2800" b="1" kern="1200" dirty="0">
          <a:solidFill>
            <a:srgbClr val="45454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54545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54545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54545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54545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4545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4545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4545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4545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fr-FR" sz="1600" b="1" kern="1200" dirty="0">
          <a:solidFill>
            <a:srgbClr val="5175B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fr-FR" sz="1600" kern="1200" dirty="0">
          <a:solidFill>
            <a:srgbClr val="454545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fr-FR" sz="1600" kern="1200" dirty="0">
          <a:solidFill>
            <a:srgbClr val="454545"/>
          </a:solidFill>
          <a:latin typeface="Calibri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619944" y="1421160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95536" y="35718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fr-FR" sz="20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Référents établissements</a:t>
            </a:r>
            <a:r>
              <a:rPr lang="fr-FR" sz="2000" b="1" dirty="0">
                <a:solidFill>
                  <a:srgbClr val="454545"/>
                </a:solidFill>
                <a:latin typeface="+mj-lt"/>
                <a:ea typeface="+mj-ea"/>
                <a:cs typeface="+mj-cs"/>
              </a:rPr>
              <a:t> - </a:t>
            </a:r>
            <a:r>
              <a:rPr lang="fr-FR" sz="20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Référents rendez-vous de carrière    </a:t>
            </a:r>
            <a:r>
              <a:rPr lang="fr-FR" sz="2000" b="1" dirty="0">
                <a:solidFill>
                  <a:srgbClr val="454545"/>
                </a:solidFill>
                <a:latin typeface="+mj-lt"/>
                <a:ea typeface="+mj-ea"/>
                <a:cs typeface="+mj-cs"/>
              </a:rPr>
              <a:t>2022 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321049"/>
              </p:ext>
            </p:extLst>
          </p:nvPr>
        </p:nvGraphicFramePr>
        <p:xfrm>
          <a:off x="107504" y="435829"/>
          <a:ext cx="8856983" cy="59203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68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75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9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effectLst/>
                          <a:latin typeface="Comic Sans MS" panose="030F0702030302020204" pitchFamily="66" charset="0"/>
                        </a:rPr>
                        <a:t>Départements</a:t>
                      </a:r>
                      <a:endParaRPr lang="fr-FR" sz="1100" b="1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26959" marR="26959" marT="577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1200" dirty="0">
                          <a:solidFill>
                            <a:sysClr val="windowText" lastClr="000000"/>
                          </a:solidFill>
                          <a:effectLst/>
                          <a:latin typeface="Comic Sans MS" panose="030F0702030302020204" pitchFamily="66" charset="0"/>
                        </a:rPr>
                        <a:t>Patrick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1200" dirty="0">
                          <a:solidFill>
                            <a:sysClr val="windowText" lastClr="000000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FREROT</a:t>
                      </a:r>
                      <a:endParaRPr lang="fr-FR" sz="1600" b="1" dirty="0">
                        <a:solidFill>
                          <a:sysClr val="windowText" lastClr="000000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26959" marR="26959" marT="577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Cosette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AGNAN POURINET</a:t>
                      </a:r>
                      <a:endParaRPr kumimoji="0" lang="fr-FR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Frédérique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ROUANET</a:t>
                      </a: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Thierry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DU VERDIER</a:t>
                      </a:r>
                      <a:endParaRPr kumimoji="0" lang="fr-FR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130"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kern="1200" dirty="0">
                          <a:effectLst/>
                          <a:latin typeface="Comic Sans MS" panose="030F0702030302020204" pitchFamily="66" charset="0"/>
                        </a:rPr>
                        <a:t>24</a:t>
                      </a:r>
                      <a:endParaRPr lang="fr-FR" sz="2000" b="1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26959" marR="26959" marT="577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fr-FR" sz="105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omic Sans MS" panose="030F0702030302020204" pitchFamily="66" charset="0"/>
                        <a:cs typeface="Times New Roman"/>
                      </a:endParaRPr>
                    </a:p>
                  </a:txBody>
                  <a:tcPr marL="26959" marR="26959" marT="577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NORD-DORDOGNE</a:t>
                      </a: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  <a:cs typeface="Times New Roman"/>
                      </a:endParaRP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kern="12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</a:rPr>
                        <a:t>BERGERAC</a:t>
                      </a:r>
                      <a:endParaRPr lang="fr-FR" sz="1050" b="1" dirty="0">
                        <a:solidFill>
                          <a:srgbClr val="002060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  <a:cs typeface="Times New Roman"/>
                      </a:endParaRP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19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sz="1300" b="1" dirty="0">
                        <a:solidFill>
                          <a:srgbClr val="454545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26959" marR="26959" marT="577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EST-DORDOGNE</a:t>
                      </a: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kern="12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</a:rPr>
                        <a:t>OUEST-DORDOGNE</a:t>
                      </a:r>
                      <a:endParaRPr lang="fr-FR" sz="1050" b="1" dirty="0">
                        <a:solidFill>
                          <a:srgbClr val="002060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  <a:cs typeface="Times New Roman"/>
                      </a:endParaRP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BERGERAC</a:t>
                      </a: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093955"/>
                  </a:ext>
                </a:extLst>
              </a:tr>
              <a:tr h="4003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Times New Roman"/>
                        <a:cs typeface="Times New Roman"/>
                      </a:endParaRP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kern="12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</a:rPr>
                        <a:t>PERIGUEUX</a:t>
                      </a:r>
                      <a:endParaRPr lang="fr-FR" sz="1050" b="1" dirty="0">
                        <a:solidFill>
                          <a:srgbClr val="002060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  <a:cs typeface="Times New Roman"/>
                      </a:endParaRP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927438"/>
                  </a:ext>
                </a:extLst>
              </a:tr>
              <a:tr h="325817">
                <a:tc rowSpan="1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kern="1200" dirty="0">
                          <a:effectLst/>
                          <a:latin typeface="Comic Sans MS" panose="030F0702030302020204" pitchFamily="66" charset="0"/>
                        </a:rPr>
                        <a:t>33</a:t>
                      </a:r>
                      <a:endParaRPr lang="fr-FR" sz="2000" b="1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26959" marR="26959" marT="577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kern="12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</a:rPr>
                        <a:t>BORDEAUX-BOUSCAT</a:t>
                      </a:r>
                      <a:endParaRPr lang="fr-FR" sz="1050" b="1" dirty="0">
                        <a:solidFill>
                          <a:srgbClr val="002060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  <a:cs typeface="Times New Roman"/>
                      </a:endParaRP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REOLE</a:t>
                      </a: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BORDEAUX CENTRE</a:t>
                      </a: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050" b="1" kern="12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SUD-MEDOC</a:t>
                      </a: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49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BÈGLES FLOIRAC</a:t>
                      </a: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050" b="1" kern="12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LESPARRE</a:t>
                      </a: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413084"/>
                  </a:ext>
                </a:extLst>
              </a:tr>
              <a:tr h="2721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ST MÉDARD-EN-JALLES</a:t>
                      </a:r>
                      <a:endParaRPr lang="fr-FR" sz="1050" b="1" dirty="0">
                        <a:solidFill>
                          <a:srgbClr val="00CC00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  <a:cs typeface="Times New Roman"/>
                      </a:endParaRP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050" b="1" kern="12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GRADIGNAN</a:t>
                      </a: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493887"/>
                  </a:ext>
                </a:extLst>
              </a:tr>
              <a:tr h="21593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LORMONT</a:t>
                      </a: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fr-FR" sz="1050" b="1" kern="12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LANGON</a:t>
                      </a:r>
                      <a:endParaRPr lang="fr-FR" sz="1200" dirty="0">
                        <a:solidFill>
                          <a:srgbClr val="002060"/>
                        </a:solidFill>
                      </a:endParaRP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BLAYE</a:t>
                      </a: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050" b="1" kern="12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BORDEAUX-MERIGNAC</a:t>
                      </a: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6599869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BORDEAUX-MERIGNAC</a:t>
                      </a: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884646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PESSAC</a:t>
                      </a: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087917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LANGON</a:t>
                      </a: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128092"/>
                  </a:ext>
                </a:extLst>
              </a:tr>
              <a:tr h="19424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ENTRE DEUX MERS</a:t>
                      </a:r>
                      <a:endParaRPr lang="fr-FR" sz="1200" dirty="0">
                        <a:solidFill>
                          <a:srgbClr val="002060"/>
                        </a:solidFill>
                      </a:endParaRP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050" b="1" kern="12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</a:rPr>
                        <a:t>LIBOURNE 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kern="12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</a:rPr>
                        <a:t>LIBOURNE 1</a:t>
                      </a:r>
                      <a:endParaRPr lang="fr-FR" sz="1200" dirty="0">
                        <a:solidFill>
                          <a:srgbClr val="002060"/>
                        </a:solidFill>
                      </a:endParaRP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ST ANDRÉ-DE-CUBZAC</a:t>
                      </a: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050" b="1" kern="12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PESSAC</a:t>
                      </a: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1816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fr-FR" sz="1050" b="1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SUD ENTRE DEUX MERS</a:t>
                      </a:r>
                      <a:endParaRPr lang="fr-FR" sz="1200" dirty="0">
                        <a:solidFill>
                          <a:srgbClr val="002060"/>
                        </a:solidFill>
                      </a:endParaRP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fr-FR" sz="1050" b="1" kern="1200" dirty="0">
                        <a:solidFill>
                          <a:srgbClr val="00CC0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653638"/>
                  </a:ext>
                </a:extLst>
              </a:tr>
              <a:tr h="32581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fr-FR" sz="1050" b="1" dirty="0">
                          <a:solidFill>
                            <a:srgbClr val="00CC0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SUD ENTRE DEUX MERS</a:t>
                      </a:r>
                      <a:endParaRPr lang="fr-FR" dirty="0"/>
                    </a:p>
                  </a:txBody>
                  <a:tcPr marL="26959" marR="26959" marT="577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050" b="1" kern="12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TALENCE</a:t>
                      </a: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793544"/>
                  </a:ext>
                </a:extLst>
              </a:tr>
              <a:tr h="32581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fr-FR" sz="1050" b="1" dirty="0">
                          <a:solidFill>
                            <a:srgbClr val="00CC0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SUD ENTRE DEUX MERS</a:t>
                      </a:r>
                      <a:endParaRPr lang="fr-FR" sz="1200" dirty="0">
                        <a:solidFill>
                          <a:srgbClr val="00CC00"/>
                        </a:solidFill>
                      </a:endParaRPr>
                    </a:p>
                  </a:txBody>
                  <a:tcPr marL="26959" marR="26959" marT="577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050" b="1" kern="12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ARCACHON NORD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050" b="1" kern="12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ARCACHON SUD</a:t>
                      </a:r>
                      <a:endParaRPr lang="fr-FR" sz="1300" b="1" kern="1200" dirty="0">
                        <a:solidFill>
                          <a:srgbClr val="00206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320730"/>
                  </a:ext>
                </a:extLst>
              </a:tr>
              <a:tr h="330722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kern="1200" dirty="0">
                          <a:effectLst/>
                          <a:latin typeface="Comic Sans MS" panose="030F0702030302020204" pitchFamily="66" charset="0"/>
                        </a:rPr>
                        <a:t>40</a:t>
                      </a:r>
                      <a:endParaRPr lang="fr-FR" sz="2000" b="1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26959" marR="26959" marT="577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MONT DE MARSAN/AIRE</a:t>
                      </a: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kern="12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</a:rPr>
                        <a:t>PARENTIS/MORCENX</a:t>
                      </a: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1" dirty="0">
                        <a:solidFill>
                          <a:srgbClr val="002060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  <a:cs typeface="Times New Roman"/>
                      </a:endParaRP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b="1" dirty="0">
                        <a:solidFill>
                          <a:srgbClr val="002060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  <a:cs typeface="Times New Roman"/>
                      </a:endParaRP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009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DAX</a:t>
                      </a: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364761"/>
                  </a:ext>
                </a:extLst>
              </a:tr>
              <a:tr h="245298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kern="1200" dirty="0">
                          <a:effectLst/>
                          <a:latin typeface="Comic Sans MS" panose="030F0702030302020204" pitchFamily="66" charset="0"/>
                        </a:rPr>
                        <a:t>47 </a:t>
                      </a:r>
                      <a:endParaRPr lang="fr-FR" sz="2000" b="1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26959" marR="26959" marT="577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fr-FR" sz="105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26959" marR="26959" marT="577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fr-FR" sz="1050" b="1" dirty="0">
                        <a:solidFill>
                          <a:srgbClr val="002060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kern="12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</a:rPr>
                        <a:t>MARMANDE/NERAC</a:t>
                      </a:r>
                      <a:endParaRPr lang="fr-FR" sz="1050" b="1" dirty="0">
                        <a:solidFill>
                          <a:srgbClr val="002060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  <a:cs typeface="Times New Roman"/>
                      </a:endParaRP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kern="12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</a:rPr>
                        <a:t>VILLENEUVE/FUMEL</a:t>
                      </a:r>
                      <a:endParaRPr lang="fr-FR" sz="1050" b="1" dirty="0">
                        <a:solidFill>
                          <a:srgbClr val="002060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  <a:cs typeface="Times New Roman"/>
                      </a:endParaRP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5298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b="1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300" b="1" dirty="0">
                        <a:solidFill>
                          <a:srgbClr val="454545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959" marR="26959" marT="577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300" b="1" dirty="0">
                        <a:solidFill>
                          <a:srgbClr val="454545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kern="12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</a:rPr>
                        <a:t>AGEN</a:t>
                      </a:r>
                      <a:endParaRPr lang="fr-FR" sz="1050" b="1" dirty="0">
                        <a:solidFill>
                          <a:srgbClr val="002060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  <a:cs typeface="Times New Roman"/>
                      </a:endParaRP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300" b="1" dirty="0">
                        <a:solidFill>
                          <a:srgbClr val="454545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6292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kern="1200" dirty="0">
                          <a:effectLst/>
                          <a:latin typeface="Comic Sans MS" panose="030F0702030302020204" pitchFamily="66" charset="0"/>
                        </a:rPr>
                        <a:t>64</a:t>
                      </a:r>
                      <a:endParaRPr lang="fr-FR" sz="2000" b="1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26959" marR="26959" marT="577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  <a:cs typeface="Times New Roman"/>
                      </a:endParaRPr>
                    </a:p>
                  </a:txBody>
                  <a:tcPr marL="26959" marR="26959" marT="577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b="1" dirty="0">
                        <a:solidFill>
                          <a:srgbClr val="002060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  <a:cs typeface="Times New Roman"/>
                      </a:endParaRP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kern="12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</a:rPr>
                        <a:t>PAU/NAY</a:t>
                      </a:r>
                      <a:endParaRPr lang="fr-FR" sz="1050" b="1" dirty="0">
                        <a:solidFill>
                          <a:srgbClr val="002060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  <a:cs typeface="Times New Roman"/>
                      </a:endParaRP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kern="12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</a:rPr>
                        <a:t>DES GAVES</a:t>
                      </a:r>
                      <a:endParaRPr lang="fr-FR" sz="1050" b="1" dirty="0">
                        <a:solidFill>
                          <a:srgbClr val="002060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  <a:cs typeface="Times New Roman"/>
                      </a:endParaRP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629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  <a:cs typeface="Times New Roman"/>
                      </a:endParaRPr>
                    </a:p>
                  </a:txBody>
                  <a:tcPr marL="26959" marR="26959" marT="577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NIVE ET ADOUR</a:t>
                      </a: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  <a:cs typeface="Times New Roman"/>
                      </a:endParaRP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629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NIVE ET SAISON</a:t>
                      </a:r>
                    </a:p>
                  </a:txBody>
                  <a:tcPr marL="26959" marR="26959" marT="5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864531"/>
                  </a:ext>
                </a:extLst>
              </a:tr>
            </a:tbl>
          </a:graphicData>
        </a:graphic>
      </p:graphicFrame>
      <p:pic>
        <p:nvPicPr>
          <p:cNvPr id="1026" name="Picture 2" descr="C:\Users\duverdier\Documents\000. Année scolaire 2016-2017\SITE ACADEMIQUE\Vignettes diverses\Vignettes Documents Site EPS\DEPT24 P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50" y="1256343"/>
            <a:ext cx="504056" cy="534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uverdier\Documents\000. Année scolaire 2016-2017\SITE ACADEMIQUE\Vignettes diverses\Vignettes Documents Site EPS\DEPT33 P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396" y="2741159"/>
            <a:ext cx="6000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uverdier\Documents\000. Année scolaire 2016-2017\SITE ACADEMIQUE\Vignettes diverses\Vignettes Documents Site EPS\DEPT40 PF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40" y="4539339"/>
            <a:ext cx="426842" cy="370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uverdier\Documents\000. Année scolaire 2016-2017\SITE ACADEMIQUE\Vignettes diverses\Vignettes Documents Site EPS\DEPT47 PF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07" y="5053840"/>
            <a:ext cx="387708" cy="370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duverdier\Documents\000. Année scolaire 2016-2017\SITE ACADEMIQUE\Vignettes diverses\Vignettes Documents Site EPS\DEPT64 PF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51" y="5643234"/>
            <a:ext cx="513954" cy="370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6114410"/>
      </p:ext>
    </p:extLst>
  </p:cSld>
  <p:clrMapOvr>
    <a:masterClrMapping/>
  </p:clrMapOvr>
</p:sld>
</file>

<file path=ppt/theme/theme1.xml><?xml version="1.0" encoding="utf-8"?>
<a:theme xmlns:a="http://schemas.openxmlformats.org/drawingml/2006/main" name="2012_concertation_masque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2012_concertation_masque ppt</Template>
  <TotalTime>7127</TotalTime>
  <Words>98</Words>
  <Application>Microsoft Office PowerPoint</Application>
  <PresentationFormat>Affichage à l'écran (4:3)</PresentationFormat>
  <Paragraphs>57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Comic Sans MS</vt:lpstr>
      <vt:lpstr>Times New Roman</vt:lpstr>
      <vt:lpstr>Wingdings</vt:lpstr>
      <vt:lpstr>2012_concertation_masque ppt</vt:lpstr>
      <vt:lpstr>Présentation PowerPoint</vt:lpstr>
    </vt:vector>
  </TitlesOfParts>
  <Company>Rectorat de Versailles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 sur une ou plusieurs lignes</dc:title>
  <dc:creator>IA-IPR EPS Bordeaux</dc:creator>
  <cp:lastModifiedBy>Thierry DU-VERDIER</cp:lastModifiedBy>
  <cp:revision>248</cp:revision>
  <cp:lastPrinted>2014-11-09T20:36:01Z</cp:lastPrinted>
  <dcterms:created xsi:type="dcterms:W3CDTF">2012-10-12T12:29:04Z</dcterms:created>
  <dcterms:modified xsi:type="dcterms:W3CDTF">2022-10-06T14:09:27Z</dcterms:modified>
</cp:coreProperties>
</file>