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693400" cy="7556500"/>
  <p:notesSz cx="10693400" cy="7556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21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090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3575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71717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5289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79046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21313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55758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24260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04586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4073" y="348995"/>
            <a:ext cx="9143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224406" y="3508247"/>
            <a:ext cx="4709159" cy="25206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74073" y="4578095"/>
            <a:ext cx="4267200" cy="1943100"/>
          </a:xfrm>
          <a:custGeom>
            <a:avLst/>
            <a:gdLst/>
            <a:ahLst/>
            <a:cxnLst/>
            <a:rect l="l" t="t" r="r" b="b"/>
            <a:pathLst>
              <a:path w="4267200" h="1943100">
                <a:moveTo>
                  <a:pt x="4267196" y="1028699"/>
                </a:moveTo>
                <a:lnTo>
                  <a:pt x="4224524" y="838199"/>
                </a:lnTo>
                <a:lnTo>
                  <a:pt x="3218684" y="428243"/>
                </a:lnTo>
                <a:lnTo>
                  <a:pt x="3124196" y="419099"/>
                </a:lnTo>
                <a:lnTo>
                  <a:pt x="1523996" y="876299"/>
                </a:lnTo>
                <a:lnTo>
                  <a:pt x="0" y="0"/>
                </a:lnTo>
                <a:lnTo>
                  <a:pt x="0" y="876299"/>
                </a:lnTo>
                <a:lnTo>
                  <a:pt x="1371596" y="1638299"/>
                </a:lnTo>
                <a:lnTo>
                  <a:pt x="2057396" y="1485899"/>
                </a:lnTo>
                <a:lnTo>
                  <a:pt x="2514596" y="1943099"/>
                </a:lnTo>
                <a:lnTo>
                  <a:pt x="3657596" y="1714499"/>
                </a:lnTo>
                <a:lnTo>
                  <a:pt x="4267196" y="1028699"/>
                </a:lnTo>
                <a:close/>
              </a:path>
            </a:pathLst>
          </a:custGeom>
          <a:solidFill>
            <a:srgbClr val="F3F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106545" y="2787395"/>
            <a:ext cx="3811904" cy="1955800"/>
          </a:xfrm>
          <a:custGeom>
            <a:avLst/>
            <a:gdLst/>
            <a:ahLst/>
            <a:cxnLst/>
            <a:rect l="l" t="t" r="r" b="b"/>
            <a:pathLst>
              <a:path w="3811904" h="1955800">
                <a:moveTo>
                  <a:pt x="3811523" y="0"/>
                </a:moveTo>
                <a:lnTo>
                  <a:pt x="3666743" y="4571"/>
                </a:lnTo>
                <a:lnTo>
                  <a:pt x="3619499" y="4571"/>
                </a:lnTo>
                <a:lnTo>
                  <a:pt x="3505199" y="24383"/>
                </a:lnTo>
                <a:lnTo>
                  <a:pt x="3390899" y="42671"/>
                </a:lnTo>
                <a:lnTo>
                  <a:pt x="3352799" y="62483"/>
                </a:lnTo>
                <a:lnTo>
                  <a:pt x="3314699" y="89915"/>
                </a:lnTo>
                <a:lnTo>
                  <a:pt x="3305555" y="100583"/>
                </a:lnTo>
                <a:lnTo>
                  <a:pt x="3294887" y="109727"/>
                </a:lnTo>
                <a:lnTo>
                  <a:pt x="3096767" y="156971"/>
                </a:lnTo>
                <a:lnTo>
                  <a:pt x="3009899" y="176783"/>
                </a:lnTo>
                <a:lnTo>
                  <a:pt x="2913887" y="185927"/>
                </a:lnTo>
                <a:lnTo>
                  <a:pt x="2705099" y="214883"/>
                </a:lnTo>
                <a:lnTo>
                  <a:pt x="2494787" y="242315"/>
                </a:lnTo>
                <a:lnTo>
                  <a:pt x="2276855" y="262127"/>
                </a:lnTo>
                <a:lnTo>
                  <a:pt x="2086355" y="280415"/>
                </a:lnTo>
                <a:lnTo>
                  <a:pt x="1999487" y="291083"/>
                </a:lnTo>
                <a:lnTo>
                  <a:pt x="1923287" y="300227"/>
                </a:lnTo>
                <a:lnTo>
                  <a:pt x="1866899" y="300227"/>
                </a:lnTo>
                <a:lnTo>
                  <a:pt x="1819655" y="309371"/>
                </a:lnTo>
                <a:lnTo>
                  <a:pt x="1781555" y="309371"/>
                </a:lnTo>
                <a:lnTo>
                  <a:pt x="1770887" y="318515"/>
                </a:lnTo>
                <a:lnTo>
                  <a:pt x="1754123" y="329183"/>
                </a:lnTo>
                <a:lnTo>
                  <a:pt x="1706879" y="367283"/>
                </a:lnTo>
                <a:lnTo>
                  <a:pt x="1629155" y="414527"/>
                </a:lnTo>
                <a:lnTo>
                  <a:pt x="1542287" y="461771"/>
                </a:lnTo>
                <a:lnTo>
                  <a:pt x="1466087" y="509015"/>
                </a:lnTo>
                <a:lnTo>
                  <a:pt x="1389887" y="547115"/>
                </a:lnTo>
                <a:lnTo>
                  <a:pt x="1342643" y="576071"/>
                </a:lnTo>
                <a:lnTo>
                  <a:pt x="1333499" y="585215"/>
                </a:lnTo>
                <a:lnTo>
                  <a:pt x="1324355" y="585215"/>
                </a:lnTo>
                <a:lnTo>
                  <a:pt x="1161287" y="661415"/>
                </a:lnTo>
                <a:lnTo>
                  <a:pt x="999743" y="726947"/>
                </a:lnTo>
                <a:lnTo>
                  <a:pt x="932687" y="755903"/>
                </a:lnTo>
                <a:lnTo>
                  <a:pt x="876299" y="774191"/>
                </a:lnTo>
                <a:lnTo>
                  <a:pt x="839723" y="794003"/>
                </a:lnTo>
                <a:lnTo>
                  <a:pt x="819911" y="803147"/>
                </a:lnTo>
                <a:lnTo>
                  <a:pt x="792479" y="832103"/>
                </a:lnTo>
                <a:lnTo>
                  <a:pt x="772667" y="861059"/>
                </a:lnTo>
                <a:lnTo>
                  <a:pt x="763523" y="888491"/>
                </a:lnTo>
                <a:lnTo>
                  <a:pt x="763523" y="917447"/>
                </a:lnTo>
                <a:lnTo>
                  <a:pt x="725423" y="937259"/>
                </a:lnTo>
                <a:lnTo>
                  <a:pt x="665987" y="975359"/>
                </a:lnTo>
                <a:lnTo>
                  <a:pt x="638555" y="1013459"/>
                </a:lnTo>
                <a:lnTo>
                  <a:pt x="551687" y="1155191"/>
                </a:lnTo>
                <a:lnTo>
                  <a:pt x="524255" y="1203959"/>
                </a:lnTo>
                <a:lnTo>
                  <a:pt x="513587" y="1231391"/>
                </a:lnTo>
                <a:lnTo>
                  <a:pt x="504443" y="1242059"/>
                </a:lnTo>
                <a:lnTo>
                  <a:pt x="495299" y="1251203"/>
                </a:lnTo>
                <a:lnTo>
                  <a:pt x="475487" y="1260347"/>
                </a:lnTo>
                <a:lnTo>
                  <a:pt x="448055" y="1280159"/>
                </a:lnTo>
                <a:lnTo>
                  <a:pt x="399287" y="1307591"/>
                </a:lnTo>
                <a:lnTo>
                  <a:pt x="315467" y="1356359"/>
                </a:lnTo>
                <a:lnTo>
                  <a:pt x="239267" y="1403603"/>
                </a:lnTo>
                <a:lnTo>
                  <a:pt x="132587" y="1470659"/>
                </a:lnTo>
                <a:lnTo>
                  <a:pt x="47243" y="1527047"/>
                </a:lnTo>
                <a:lnTo>
                  <a:pt x="0" y="1574291"/>
                </a:lnTo>
                <a:lnTo>
                  <a:pt x="0" y="1623059"/>
                </a:lnTo>
                <a:lnTo>
                  <a:pt x="18287" y="1650491"/>
                </a:lnTo>
                <a:lnTo>
                  <a:pt x="67055" y="1661159"/>
                </a:lnTo>
                <a:lnTo>
                  <a:pt x="132587" y="1661159"/>
                </a:lnTo>
                <a:lnTo>
                  <a:pt x="208787" y="1641347"/>
                </a:lnTo>
                <a:lnTo>
                  <a:pt x="306323" y="1623059"/>
                </a:lnTo>
                <a:lnTo>
                  <a:pt x="419099" y="1594103"/>
                </a:lnTo>
                <a:lnTo>
                  <a:pt x="533399" y="1556003"/>
                </a:lnTo>
                <a:lnTo>
                  <a:pt x="647699" y="1508759"/>
                </a:lnTo>
                <a:lnTo>
                  <a:pt x="754379" y="1459991"/>
                </a:lnTo>
                <a:lnTo>
                  <a:pt x="839723" y="1421891"/>
                </a:lnTo>
                <a:lnTo>
                  <a:pt x="894587" y="1394459"/>
                </a:lnTo>
                <a:lnTo>
                  <a:pt x="905255" y="1383791"/>
                </a:lnTo>
                <a:lnTo>
                  <a:pt x="961643" y="1383791"/>
                </a:lnTo>
                <a:lnTo>
                  <a:pt x="1028699" y="1374647"/>
                </a:lnTo>
                <a:lnTo>
                  <a:pt x="1133855" y="1345691"/>
                </a:lnTo>
                <a:lnTo>
                  <a:pt x="1258823" y="1318259"/>
                </a:lnTo>
                <a:lnTo>
                  <a:pt x="1389887" y="1289303"/>
                </a:lnTo>
                <a:lnTo>
                  <a:pt x="1533143" y="1260347"/>
                </a:lnTo>
                <a:lnTo>
                  <a:pt x="1687067" y="1242059"/>
                </a:lnTo>
                <a:lnTo>
                  <a:pt x="1828799" y="1231391"/>
                </a:lnTo>
                <a:lnTo>
                  <a:pt x="1923287" y="1242059"/>
                </a:lnTo>
                <a:lnTo>
                  <a:pt x="2037587" y="1280159"/>
                </a:lnTo>
                <a:lnTo>
                  <a:pt x="2153411" y="1327403"/>
                </a:lnTo>
                <a:lnTo>
                  <a:pt x="2247899" y="1383791"/>
                </a:lnTo>
                <a:lnTo>
                  <a:pt x="2276855" y="1412747"/>
                </a:lnTo>
                <a:lnTo>
                  <a:pt x="2304287" y="1441703"/>
                </a:lnTo>
                <a:lnTo>
                  <a:pt x="2324099" y="1479803"/>
                </a:lnTo>
                <a:lnTo>
                  <a:pt x="2324099" y="1860803"/>
                </a:lnTo>
                <a:lnTo>
                  <a:pt x="2362199" y="1851659"/>
                </a:lnTo>
                <a:lnTo>
                  <a:pt x="2429255" y="1822703"/>
                </a:lnTo>
                <a:lnTo>
                  <a:pt x="2505455" y="1793747"/>
                </a:lnTo>
                <a:lnTo>
                  <a:pt x="2668523" y="1737359"/>
                </a:lnTo>
                <a:lnTo>
                  <a:pt x="2734055" y="1708403"/>
                </a:lnTo>
                <a:lnTo>
                  <a:pt x="2790443" y="1688591"/>
                </a:lnTo>
                <a:lnTo>
                  <a:pt x="2875787" y="1650491"/>
                </a:lnTo>
                <a:lnTo>
                  <a:pt x="2933699" y="1594103"/>
                </a:lnTo>
                <a:lnTo>
                  <a:pt x="2971799" y="1527047"/>
                </a:lnTo>
                <a:lnTo>
                  <a:pt x="3000755" y="1479803"/>
                </a:lnTo>
                <a:lnTo>
                  <a:pt x="3066287" y="1374647"/>
                </a:lnTo>
                <a:lnTo>
                  <a:pt x="3153155" y="1269491"/>
                </a:lnTo>
                <a:lnTo>
                  <a:pt x="3247643" y="1175003"/>
                </a:lnTo>
                <a:lnTo>
                  <a:pt x="3352799" y="1098803"/>
                </a:lnTo>
                <a:lnTo>
                  <a:pt x="3438143" y="1031747"/>
                </a:lnTo>
                <a:lnTo>
                  <a:pt x="3514343" y="984503"/>
                </a:lnTo>
                <a:lnTo>
                  <a:pt x="3561587" y="946403"/>
                </a:lnTo>
                <a:lnTo>
                  <a:pt x="3582923" y="937259"/>
                </a:lnTo>
                <a:lnTo>
                  <a:pt x="3809999" y="822959"/>
                </a:lnTo>
                <a:lnTo>
                  <a:pt x="3809999" y="89915"/>
                </a:lnTo>
                <a:lnTo>
                  <a:pt x="3811523" y="0"/>
                </a:lnTo>
                <a:close/>
              </a:path>
              <a:path w="3811904" h="1955800">
                <a:moveTo>
                  <a:pt x="2324099" y="1860803"/>
                </a:moveTo>
                <a:lnTo>
                  <a:pt x="2324099" y="1508759"/>
                </a:lnTo>
                <a:lnTo>
                  <a:pt x="2314955" y="1536191"/>
                </a:lnTo>
                <a:lnTo>
                  <a:pt x="2285999" y="1574291"/>
                </a:lnTo>
                <a:lnTo>
                  <a:pt x="2238755" y="1594103"/>
                </a:lnTo>
                <a:lnTo>
                  <a:pt x="2173223" y="1623059"/>
                </a:lnTo>
                <a:lnTo>
                  <a:pt x="2066543" y="1650491"/>
                </a:lnTo>
                <a:lnTo>
                  <a:pt x="1981199" y="1688591"/>
                </a:lnTo>
                <a:lnTo>
                  <a:pt x="1904999" y="1717547"/>
                </a:lnTo>
                <a:lnTo>
                  <a:pt x="1837943" y="1746503"/>
                </a:lnTo>
                <a:lnTo>
                  <a:pt x="1790699" y="1775459"/>
                </a:lnTo>
                <a:lnTo>
                  <a:pt x="1761743" y="1793747"/>
                </a:lnTo>
                <a:lnTo>
                  <a:pt x="1734311" y="1822703"/>
                </a:lnTo>
                <a:lnTo>
                  <a:pt x="1716023" y="1840991"/>
                </a:lnTo>
                <a:lnTo>
                  <a:pt x="1696211" y="1889759"/>
                </a:lnTo>
                <a:lnTo>
                  <a:pt x="1706879" y="1917191"/>
                </a:lnTo>
                <a:lnTo>
                  <a:pt x="1716023" y="1937003"/>
                </a:lnTo>
                <a:lnTo>
                  <a:pt x="1734311" y="1955291"/>
                </a:lnTo>
                <a:lnTo>
                  <a:pt x="1761743" y="1955291"/>
                </a:lnTo>
                <a:lnTo>
                  <a:pt x="1790699" y="1946147"/>
                </a:lnTo>
                <a:lnTo>
                  <a:pt x="1828799" y="1946147"/>
                </a:lnTo>
                <a:lnTo>
                  <a:pt x="1923287" y="1937003"/>
                </a:lnTo>
                <a:lnTo>
                  <a:pt x="2019299" y="1927859"/>
                </a:lnTo>
                <a:lnTo>
                  <a:pt x="2113787" y="1917191"/>
                </a:lnTo>
                <a:lnTo>
                  <a:pt x="2211323" y="1898903"/>
                </a:lnTo>
                <a:lnTo>
                  <a:pt x="2247899" y="1889759"/>
                </a:lnTo>
                <a:lnTo>
                  <a:pt x="2276855" y="1879091"/>
                </a:lnTo>
                <a:lnTo>
                  <a:pt x="2295143" y="1869947"/>
                </a:lnTo>
                <a:lnTo>
                  <a:pt x="2304287" y="1869947"/>
                </a:lnTo>
                <a:lnTo>
                  <a:pt x="2324099" y="1860803"/>
                </a:lnTo>
                <a:close/>
              </a:path>
            </a:pathLst>
          </a:custGeom>
          <a:solidFill>
            <a:srgbClr val="F3F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6793869" y="2787395"/>
            <a:ext cx="3124199" cy="12100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6487545" y="4280915"/>
            <a:ext cx="295910" cy="190500"/>
          </a:xfrm>
          <a:custGeom>
            <a:avLst/>
            <a:gdLst/>
            <a:ahLst/>
            <a:cxnLst/>
            <a:rect l="l" t="t" r="r" b="b"/>
            <a:pathLst>
              <a:path w="295909" h="190500">
                <a:moveTo>
                  <a:pt x="295655" y="57911"/>
                </a:moveTo>
                <a:lnTo>
                  <a:pt x="295655" y="0"/>
                </a:lnTo>
                <a:lnTo>
                  <a:pt x="0" y="114299"/>
                </a:lnTo>
                <a:lnTo>
                  <a:pt x="0" y="152399"/>
                </a:lnTo>
                <a:lnTo>
                  <a:pt x="27431" y="181355"/>
                </a:lnTo>
                <a:lnTo>
                  <a:pt x="45719" y="190499"/>
                </a:lnTo>
                <a:lnTo>
                  <a:pt x="74675" y="190499"/>
                </a:lnTo>
                <a:lnTo>
                  <a:pt x="161543" y="172211"/>
                </a:lnTo>
                <a:lnTo>
                  <a:pt x="217931" y="152399"/>
                </a:lnTo>
                <a:lnTo>
                  <a:pt x="257555" y="114299"/>
                </a:lnTo>
                <a:lnTo>
                  <a:pt x="284987" y="85343"/>
                </a:lnTo>
                <a:lnTo>
                  <a:pt x="295655" y="57911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6772533" y="4148327"/>
            <a:ext cx="294640" cy="190500"/>
          </a:xfrm>
          <a:custGeom>
            <a:avLst/>
            <a:gdLst/>
            <a:ahLst/>
            <a:cxnLst/>
            <a:rect l="l" t="t" r="r" b="b"/>
            <a:pathLst>
              <a:path w="294640" h="190500">
                <a:moveTo>
                  <a:pt x="294131" y="9143"/>
                </a:moveTo>
                <a:lnTo>
                  <a:pt x="294131" y="0"/>
                </a:lnTo>
                <a:lnTo>
                  <a:pt x="0" y="94487"/>
                </a:lnTo>
                <a:lnTo>
                  <a:pt x="28955" y="190499"/>
                </a:lnTo>
                <a:lnTo>
                  <a:pt x="105155" y="190499"/>
                </a:lnTo>
                <a:lnTo>
                  <a:pt x="163067" y="170687"/>
                </a:lnTo>
                <a:lnTo>
                  <a:pt x="208787" y="141731"/>
                </a:lnTo>
                <a:lnTo>
                  <a:pt x="237743" y="103631"/>
                </a:lnTo>
                <a:lnTo>
                  <a:pt x="284987" y="38099"/>
                </a:lnTo>
                <a:lnTo>
                  <a:pt x="294131" y="9143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6868545" y="3262883"/>
            <a:ext cx="838200" cy="437515"/>
          </a:xfrm>
          <a:custGeom>
            <a:avLst/>
            <a:gdLst/>
            <a:ahLst/>
            <a:cxnLst/>
            <a:rect l="l" t="t" r="r" b="b"/>
            <a:pathLst>
              <a:path w="838200" h="437514">
                <a:moveTo>
                  <a:pt x="838199" y="0"/>
                </a:moveTo>
                <a:lnTo>
                  <a:pt x="829055" y="0"/>
                </a:lnTo>
                <a:lnTo>
                  <a:pt x="800099" y="10667"/>
                </a:lnTo>
                <a:lnTo>
                  <a:pt x="761999" y="19811"/>
                </a:lnTo>
                <a:lnTo>
                  <a:pt x="704087" y="48767"/>
                </a:lnTo>
                <a:lnTo>
                  <a:pt x="627887" y="76199"/>
                </a:lnTo>
                <a:lnTo>
                  <a:pt x="477011" y="152399"/>
                </a:lnTo>
                <a:lnTo>
                  <a:pt x="399287" y="190499"/>
                </a:lnTo>
                <a:lnTo>
                  <a:pt x="332231" y="227075"/>
                </a:lnTo>
                <a:lnTo>
                  <a:pt x="217931" y="284987"/>
                </a:lnTo>
                <a:lnTo>
                  <a:pt x="121919" y="323087"/>
                </a:lnTo>
                <a:lnTo>
                  <a:pt x="57911" y="341375"/>
                </a:lnTo>
                <a:lnTo>
                  <a:pt x="28955" y="352043"/>
                </a:lnTo>
                <a:lnTo>
                  <a:pt x="18287" y="361187"/>
                </a:lnTo>
                <a:lnTo>
                  <a:pt x="9143" y="379475"/>
                </a:lnTo>
                <a:lnTo>
                  <a:pt x="9143" y="399287"/>
                </a:lnTo>
                <a:lnTo>
                  <a:pt x="0" y="428243"/>
                </a:lnTo>
                <a:lnTo>
                  <a:pt x="0" y="437387"/>
                </a:lnTo>
                <a:lnTo>
                  <a:pt x="103631" y="399287"/>
                </a:lnTo>
                <a:lnTo>
                  <a:pt x="208787" y="352043"/>
                </a:lnTo>
                <a:lnTo>
                  <a:pt x="437387" y="227075"/>
                </a:lnTo>
                <a:lnTo>
                  <a:pt x="541019" y="172211"/>
                </a:lnTo>
                <a:lnTo>
                  <a:pt x="627887" y="124967"/>
                </a:lnTo>
                <a:lnTo>
                  <a:pt x="694943" y="86867"/>
                </a:lnTo>
                <a:lnTo>
                  <a:pt x="733043" y="67055"/>
                </a:lnTo>
                <a:lnTo>
                  <a:pt x="771143" y="38099"/>
                </a:lnTo>
                <a:lnTo>
                  <a:pt x="809243" y="19811"/>
                </a:lnTo>
                <a:lnTo>
                  <a:pt x="829055" y="10667"/>
                </a:lnTo>
                <a:lnTo>
                  <a:pt x="838199" y="0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6609465" y="3547871"/>
            <a:ext cx="1144905" cy="486409"/>
          </a:xfrm>
          <a:custGeom>
            <a:avLst/>
            <a:gdLst/>
            <a:ahLst/>
            <a:cxnLst/>
            <a:rect l="l" t="t" r="r" b="b"/>
            <a:pathLst>
              <a:path w="1144904" h="486410">
                <a:moveTo>
                  <a:pt x="1144523" y="9143"/>
                </a:moveTo>
                <a:lnTo>
                  <a:pt x="1135379" y="0"/>
                </a:lnTo>
                <a:lnTo>
                  <a:pt x="867155" y="0"/>
                </a:lnTo>
                <a:lnTo>
                  <a:pt x="819911" y="28955"/>
                </a:lnTo>
                <a:lnTo>
                  <a:pt x="772667" y="67055"/>
                </a:lnTo>
                <a:lnTo>
                  <a:pt x="745235" y="85343"/>
                </a:lnTo>
                <a:lnTo>
                  <a:pt x="716279" y="94487"/>
                </a:lnTo>
                <a:lnTo>
                  <a:pt x="678179" y="94487"/>
                </a:lnTo>
                <a:lnTo>
                  <a:pt x="620267" y="105155"/>
                </a:lnTo>
                <a:lnTo>
                  <a:pt x="553211" y="132587"/>
                </a:lnTo>
                <a:lnTo>
                  <a:pt x="495299" y="170687"/>
                </a:lnTo>
                <a:lnTo>
                  <a:pt x="457199" y="199643"/>
                </a:lnTo>
                <a:lnTo>
                  <a:pt x="438911" y="208787"/>
                </a:lnTo>
                <a:lnTo>
                  <a:pt x="409955" y="219455"/>
                </a:lnTo>
                <a:lnTo>
                  <a:pt x="277367" y="219455"/>
                </a:lnTo>
                <a:lnTo>
                  <a:pt x="181355" y="257555"/>
                </a:lnTo>
                <a:lnTo>
                  <a:pt x="76199" y="342899"/>
                </a:lnTo>
                <a:lnTo>
                  <a:pt x="48767" y="399287"/>
                </a:lnTo>
                <a:lnTo>
                  <a:pt x="19811" y="448055"/>
                </a:lnTo>
                <a:lnTo>
                  <a:pt x="9143" y="475487"/>
                </a:lnTo>
                <a:lnTo>
                  <a:pt x="0" y="486155"/>
                </a:lnTo>
                <a:lnTo>
                  <a:pt x="76199" y="437387"/>
                </a:lnTo>
                <a:lnTo>
                  <a:pt x="134111" y="399287"/>
                </a:lnTo>
                <a:lnTo>
                  <a:pt x="172211" y="371855"/>
                </a:lnTo>
                <a:lnTo>
                  <a:pt x="192023" y="361187"/>
                </a:lnTo>
                <a:lnTo>
                  <a:pt x="201167" y="361187"/>
                </a:lnTo>
                <a:lnTo>
                  <a:pt x="230123" y="352043"/>
                </a:lnTo>
                <a:lnTo>
                  <a:pt x="268223" y="342899"/>
                </a:lnTo>
                <a:lnTo>
                  <a:pt x="315467" y="323087"/>
                </a:lnTo>
                <a:lnTo>
                  <a:pt x="438911" y="284987"/>
                </a:lnTo>
                <a:lnTo>
                  <a:pt x="591311" y="246887"/>
                </a:lnTo>
                <a:lnTo>
                  <a:pt x="734567" y="199643"/>
                </a:lnTo>
                <a:lnTo>
                  <a:pt x="867155" y="161543"/>
                </a:lnTo>
                <a:lnTo>
                  <a:pt x="915923" y="143255"/>
                </a:lnTo>
                <a:lnTo>
                  <a:pt x="963167" y="132587"/>
                </a:lnTo>
                <a:lnTo>
                  <a:pt x="992123" y="123443"/>
                </a:lnTo>
                <a:lnTo>
                  <a:pt x="1010411" y="105155"/>
                </a:lnTo>
                <a:lnTo>
                  <a:pt x="1039367" y="94487"/>
                </a:lnTo>
                <a:lnTo>
                  <a:pt x="1106423" y="47243"/>
                </a:lnTo>
                <a:lnTo>
                  <a:pt x="1135379" y="28955"/>
                </a:lnTo>
                <a:lnTo>
                  <a:pt x="1144523" y="9143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6105021" y="3349751"/>
            <a:ext cx="3810000" cy="1397635"/>
          </a:xfrm>
          <a:custGeom>
            <a:avLst/>
            <a:gdLst/>
            <a:ahLst/>
            <a:cxnLst/>
            <a:rect l="l" t="t" r="r" b="b"/>
            <a:pathLst>
              <a:path w="3810000" h="1397635">
                <a:moveTo>
                  <a:pt x="2933699" y="1036319"/>
                </a:moveTo>
                <a:lnTo>
                  <a:pt x="2933699" y="483107"/>
                </a:lnTo>
                <a:lnTo>
                  <a:pt x="2904743" y="512063"/>
                </a:lnTo>
                <a:lnTo>
                  <a:pt x="2857499" y="521207"/>
                </a:lnTo>
                <a:lnTo>
                  <a:pt x="2799587" y="502919"/>
                </a:lnTo>
                <a:lnTo>
                  <a:pt x="2732531" y="473963"/>
                </a:lnTo>
                <a:lnTo>
                  <a:pt x="2639567" y="435863"/>
                </a:lnTo>
                <a:lnTo>
                  <a:pt x="2543555" y="417575"/>
                </a:lnTo>
                <a:lnTo>
                  <a:pt x="2458211" y="406907"/>
                </a:lnTo>
                <a:lnTo>
                  <a:pt x="2400299" y="406907"/>
                </a:lnTo>
                <a:lnTo>
                  <a:pt x="2371343" y="417575"/>
                </a:lnTo>
                <a:lnTo>
                  <a:pt x="2324099" y="435863"/>
                </a:lnTo>
                <a:lnTo>
                  <a:pt x="2228087" y="493775"/>
                </a:lnTo>
                <a:lnTo>
                  <a:pt x="2191511" y="521207"/>
                </a:lnTo>
                <a:lnTo>
                  <a:pt x="2153411" y="541019"/>
                </a:lnTo>
                <a:lnTo>
                  <a:pt x="2124455" y="559307"/>
                </a:lnTo>
                <a:lnTo>
                  <a:pt x="2115311" y="569975"/>
                </a:lnTo>
                <a:lnTo>
                  <a:pt x="2086355" y="569975"/>
                </a:lnTo>
                <a:lnTo>
                  <a:pt x="2048255" y="579119"/>
                </a:lnTo>
                <a:lnTo>
                  <a:pt x="2010155" y="579119"/>
                </a:lnTo>
                <a:lnTo>
                  <a:pt x="1933955" y="588263"/>
                </a:lnTo>
                <a:lnTo>
                  <a:pt x="1904999" y="588263"/>
                </a:lnTo>
                <a:lnTo>
                  <a:pt x="1876043" y="579119"/>
                </a:lnTo>
                <a:lnTo>
                  <a:pt x="1743455" y="579119"/>
                </a:lnTo>
                <a:lnTo>
                  <a:pt x="1676399" y="588263"/>
                </a:lnTo>
                <a:lnTo>
                  <a:pt x="1620011" y="597407"/>
                </a:lnTo>
                <a:lnTo>
                  <a:pt x="1562099" y="597407"/>
                </a:lnTo>
                <a:lnTo>
                  <a:pt x="1523999" y="608075"/>
                </a:lnTo>
                <a:lnTo>
                  <a:pt x="1505711" y="617219"/>
                </a:lnTo>
                <a:lnTo>
                  <a:pt x="1495043" y="626363"/>
                </a:lnTo>
                <a:lnTo>
                  <a:pt x="1466087" y="635507"/>
                </a:lnTo>
                <a:lnTo>
                  <a:pt x="1400555" y="646175"/>
                </a:lnTo>
                <a:lnTo>
                  <a:pt x="1333499" y="664463"/>
                </a:lnTo>
                <a:lnTo>
                  <a:pt x="1200911" y="664463"/>
                </a:lnTo>
                <a:lnTo>
                  <a:pt x="1153667" y="673607"/>
                </a:lnTo>
                <a:lnTo>
                  <a:pt x="1057655" y="693419"/>
                </a:lnTo>
                <a:lnTo>
                  <a:pt x="1019555" y="711707"/>
                </a:lnTo>
                <a:lnTo>
                  <a:pt x="981455" y="731519"/>
                </a:lnTo>
                <a:lnTo>
                  <a:pt x="952499" y="749807"/>
                </a:lnTo>
                <a:lnTo>
                  <a:pt x="856487" y="749807"/>
                </a:lnTo>
                <a:lnTo>
                  <a:pt x="801623" y="740663"/>
                </a:lnTo>
                <a:lnTo>
                  <a:pt x="734567" y="749807"/>
                </a:lnTo>
                <a:lnTo>
                  <a:pt x="705611" y="760475"/>
                </a:lnTo>
                <a:lnTo>
                  <a:pt x="685799" y="778763"/>
                </a:lnTo>
                <a:lnTo>
                  <a:pt x="676655" y="807719"/>
                </a:lnTo>
                <a:lnTo>
                  <a:pt x="667511" y="845819"/>
                </a:lnTo>
                <a:lnTo>
                  <a:pt x="658367" y="854963"/>
                </a:lnTo>
                <a:lnTo>
                  <a:pt x="647699" y="864107"/>
                </a:lnTo>
                <a:lnTo>
                  <a:pt x="618743" y="874775"/>
                </a:lnTo>
                <a:lnTo>
                  <a:pt x="553211" y="902207"/>
                </a:lnTo>
                <a:lnTo>
                  <a:pt x="475487" y="931163"/>
                </a:lnTo>
                <a:lnTo>
                  <a:pt x="408431" y="940307"/>
                </a:lnTo>
                <a:lnTo>
                  <a:pt x="353567" y="950975"/>
                </a:lnTo>
                <a:lnTo>
                  <a:pt x="286511" y="978407"/>
                </a:lnTo>
                <a:lnTo>
                  <a:pt x="239267" y="1016507"/>
                </a:lnTo>
                <a:lnTo>
                  <a:pt x="219455" y="1027175"/>
                </a:lnTo>
                <a:lnTo>
                  <a:pt x="201167" y="1045463"/>
                </a:lnTo>
                <a:lnTo>
                  <a:pt x="172211" y="1045463"/>
                </a:lnTo>
                <a:lnTo>
                  <a:pt x="152399" y="1036319"/>
                </a:lnTo>
                <a:lnTo>
                  <a:pt x="143255" y="1036319"/>
                </a:lnTo>
                <a:lnTo>
                  <a:pt x="0" y="1065275"/>
                </a:lnTo>
                <a:lnTo>
                  <a:pt x="18287" y="1092707"/>
                </a:lnTo>
                <a:lnTo>
                  <a:pt x="67055" y="1103375"/>
                </a:lnTo>
                <a:lnTo>
                  <a:pt x="134111" y="1103375"/>
                </a:lnTo>
                <a:lnTo>
                  <a:pt x="210311" y="1083563"/>
                </a:lnTo>
                <a:lnTo>
                  <a:pt x="306323" y="1065275"/>
                </a:lnTo>
                <a:lnTo>
                  <a:pt x="419099" y="1036319"/>
                </a:lnTo>
                <a:lnTo>
                  <a:pt x="533399" y="998219"/>
                </a:lnTo>
                <a:lnTo>
                  <a:pt x="647699" y="950975"/>
                </a:lnTo>
                <a:lnTo>
                  <a:pt x="752855" y="902207"/>
                </a:lnTo>
                <a:lnTo>
                  <a:pt x="839723" y="864107"/>
                </a:lnTo>
                <a:lnTo>
                  <a:pt x="894587" y="836675"/>
                </a:lnTo>
                <a:lnTo>
                  <a:pt x="905255" y="826007"/>
                </a:lnTo>
                <a:lnTo>
                  <a:pt x="961643" y="826007"/>
                </a:lnTo>
                <a:lnTo>
                  <a:pt x="1028699" y="816863"/>
                </a:lnTo>
                <a:lnTo>
                  <a:pt x="1133855" y="787907"/>
                </a:lnTo>
                <a:lnTo>
                  <a:pt x="1258823" y="760475"/>
                </a:lnTo>
                <a:lnTo>
                  <a:pt x="1389887" y="731519"/>
                </a:lnTo>
                <a:lnTo>
                  <a:pt x="1533143" y="702563"/>
                </a:lnTo>
                <a:lnTo>
                  <a:pt x="1687067" y="684275"/>
                </a:lnTo>
                <a:lnTo>
                  <a:pt x="1828799" y="673607"/>
                </a:lnTo>
                <a:lnTo>
                  <a:pt x="1876043" y="673607"/>
                </a:lnTo>
                <a:lnTo>
                  <a:pt x="1933955" y="693419"/>
                </a:lnTo>
                <a:lnTo>
                  <a:pt x="2057399" y="731519"/>
                </a:lnTo>
                <a:lnTo>
                  <a:pt x="2133599" y="760475"/>
                </a:lnTo>
                <a:lnTo>
                  <a:pt x="2200655" y="798575"/>
                </a:lnTo>
                <a:lnTo>
                  <a:pt x="2257043" y="845819"/>
                </a:lnTo>
                <a:lnTo>
                  <a:pt x="2295143" y="893063"/>
                </a:lnTo>
                <a:lnTo>
                  <a:pt x="2304287" y="931163"/>
                </a:lnTo>
                <a:lnTo>
                  <a:pt x="2304287" y="1350263"/>
                </a:lnTo>
                <a:lnTo>
                  <a:pt x="2324099" y="1341119"/>
                </a:lnTo>
                <a:lnTo>
                  <a:pt x="2362199" y="1321307"/>
                </a:lnTo>
                <a:lnTo>
                  <a:pt x="2429255" y="1293875"/>
                </a:lnTo>
                <a:lnTo>
                  <a:pt x="2505455" y="1255775"/>
                </a:lnTo>
                <a:lnTo>
                  <a:pt x="2668523" y="1179575"/>
                </a:lnTo>
                <a:lnTo>
                  <a:pt x="2732531" y="1150619"/>
                </a:lnTo>
                <a:lnTo>
                  <a:pt x="2790443" y="1130807"/>
                </a:lnTo>
                <a:lnTo>
                  <a:pt x="2875787" y="1092707"/>
                </a:lnTo>
                <a:lnTo>
                  <a:pt x="2933699" y="1036319"/>
                </a:lnTo>
                <a:close/>
              </a:path>
              <a:path w="3810000" h="1397635">
                <a:moveTo>
                  <a:pt x="2304287" y="1350263"/>
                </a:moveTo>
                <a:lnTo>
                  <a:pt x="2304287" y="931163"/>
                </a:lnTo>
                <a:lnTo>
                  <a:pt x="2285999" y="978407"/>
                </a:lnTo>
                <a:lnTo>
                  <a:pt x="2266187" y="998219"/>
                </a:lnTo>
                <a:lnTo>
                  <a:pt x="2237231" y="1016507"/>
                </a:lnTo>
                <a:lnTo>
                  <a:pt x="2191511" y="1036319"/>
                </a:lnTo>
                <a:lnTo>
                  <a:pt x="2144267" y="1054607"/>
                </a:lnTo>
                <a:lnTo>
                  <a:pt x="2039111" y="1083563"/>
                </a:lnTo>
                <a:lnTo>
                  <a:pt x="1952243" y="1112519"/>
                </a:lnTo>
                <a:lnTo>
                  <a:pt x="1876043" y="1141475"/>
                </a:lnTo>
                <a:lnTo>
                  <a:pt x="1818131" y="1179575"/>
                </a:lnTo>
                <a:lnTo>
                  <a:pt x="1770887" y="1197863"/>
                </a:lnTo>
                <a:lnTo>
                  <a:pt x="1734311" y="1226819"/>
                </a:lnTo>
                <a:lnTo>
                  <a:pt x="1716023" y="1255775"/>
                </a:lnTo>
                <a:lnTo>
                  <a:pt x="1696211" y="1283207"/>
                </a:lnTo>
                <a:lnTo>
                  <a:pt x="1687067" y="1321307"/>
                </a:lnTo>
                <a:lnTo>
                  <a:pt x="1696211" y="1359407"/>
                </a:lnTo>
                <a:lnTo>
                  <a:pt x="1734311" y="1397507"/>
                </a:lnTo>
                <a:lnTo>
                  <a:pt x="1761743" y="1397507"/>
                </a:lnTo>
                <a:lnTo>
                  <a:pt x="1790699" y="1388363"/>
                </a:lnTo>
                <a:lnTo>
                  <a:pt x="1828799" y="1388363"/>
                </a:lnTo>
                <a:lnTo>
                  <a:pt x="1923287" y="1379219"/>
                </a:lnTo>
                <a:lnTo>
                  <a:pt x="2019299" y="1370075"/>
                </a:lnTo>
                <a:lnTo>
                  <a:pt x="2115311" y="1370075"/>
                </a:lnTo>
                <a:lnTo>
                  <a:pt x="2211323" y="1359407"/>
                </a:lnTo>
                <a:lnTo>
                  <a:pt x="2247899" y="1359407"/>
                </a:lnTo>
                <a:lnTo>
                  <a:pt x="2275331" y="1350263"/>
                </a:lnTo>
                <a:lnTo>
                  <a:pt x="2304287" y="1350263"/>
                </a:lnTo>
                <a:close/>
              </a:path>
              <a:path w="3810000" h="1397635">
                <a:moveTo>
                  <a:pt x="3809999" y="265175"/>
                </a:moveTo>
                <a:lnTo>
                  <a:pt x="3809999" y="0"/>
                </a:lnTo>
                <a:lnTo>
                  <a:pt x="3733799" y="27431"/>
                </a:lnTo>
                <a:lnTo>
                  <a:pt x="3666743" y="56387"/>
                </a:lnTo>
                <a:lnTo>
                  <a:pt x="3608831" y="76199"/>
                </a:lnTo>
                <a:lnTo>
                  <a:pt x="3553967" y="85343"/>
                </a:lnTo>
                <a:lnTo>
                  <a:pt x="3486911" y="85343"/>
                </a:lnTo>
                <a:lnTo>
                  <a:pt x="3467099" y="94487"/>
                </a:lnTo>
                <a:lnTo>
                  <a:pt x="3419855" y="103631"/>
                </a:lnTo>
                <a:lnTo>
                  <a:pt x="3352799" y="123443"/>
                </a:lnTo>
                <a:lnTo>
                  <a:pt x="3276599" y="140207"/>
                </a:lnTo>
                <a:lnTo>
                  <a:pt x="3218687" y="160019"/>
                </a:lnTo>
                <a:lnTo>
                  <a:pt x="3142487" y="178307"/>
                </a:lnTo>
                <a:lnTo>
                  <a:pt x="3115055" y="188975"/>
                </a:lnTo>
                <a:lnTo>
                  <a:pt x="3067811" y="207263"/>
                </a:lnTo>
                <a:lnTo>
                  <a:pt x="3019043" y="216407"/>
                </a:lnTo>
                <a:lnTo>
                  <a:pt x="2962655" y="265175"/>
                </a:lnTo>
                <a:lnTo>
                  <a:pt x="2933699" y="303275"/>
                </a:lnTo>
                <a:lnTo>
                  <a:pt x="2924555" y="350519"/>
                </a:lnTo>
                <a:lnTo>
                  <a:pt x="2924555" y="388619"/>
                </a:lnTo>
                <a:lnTo>
                  <a:pt x="2933699" y="426719"/>
                </a:lnTo>
                <a:lnTo>
                  <a:pt x="2933699" y="1036319"/>
                </a:lnTo>
                <a:lnTo>
                  <a:pt x="2971799" y="969263"/>
                </a:lnTo>
                <a:lnTo>
                  <a:pt x="3000755" y="922019"/>
                </a:lnTo>
                <a:lnTo>
                  <a:pt x="3067811" y="816863"/>
                </a:lnTo>
                <a:lnTo>
                  <a:pt x="3151631" y="711707"/>
                </a:lnTo>
                <a:lnTo>
                  <a:pt x="3247643" y="617219"/>
                </a:lnTo>
                <a:lnTo>
                  <a:pt x="3352799" y="541019"/>
                </a:lnTo>
                <a:lnTo>
                  <a:pt x="3438143" y="473963"/>
                </a:lnTo>
                <a:lnTo>
                  <a:pt x="3515867" y="426719"/>
                </a:lnTo>
                <a:lnTo>
                  <a:pt x="3563111" y="388619"/>
                </a:lnTo>
                <a:lnTo>
                  <a:pt x="3809999" y="265175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6868545" y="3291839"/>
            <a:ext cx="915923" cy="4099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6868545" y="3092195"/>
            <a:ext cx="1132331" cy="6080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6255897" y="3954779"/>
            <a:ext cx="504443" cy="3566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774073" y="4568951"/>
            <a:ext cx="4119368" cy="14813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774073" y="5102351"/>
            <a:ext cx="4322445" cy="1731645"/>
          </a:xfrm>
          <a:custGeom>
            <a:avLst/>
            <a:gdLst/>
            <a:ahLst/>
            <a:cxnLst/>
            <a:rect l="l" t="t" r="r" b="b"/>
            <a:pathLst>
              <a:path w="4322445" h="1731645">
                <a:moveTo>
                  <a:pt x="2723384" y="1636013"/>
                </a:moveTo>
                <a:lnTo>
                  <a:pt x="2723384" y="1235963"/>
                </a:lnTo>
                <a:lnTo>
                  <a:pt x="2712716" y="1226819"/>
                </a:lnTo>
                <a:lnTo>
                  <a:pt x="2703572" y="1197863"/>
                </a:lnTo>
                <a:lnTo>
                  <a:pt x="2665472" y="1130807"/>
                </a:lnTo>
                <a:lnTo>
                  <a:pt x="2636516" y="1066799"/>
                </a:lnTo>
                <a:lnTo>
                  <a:pt x="2607560" y="999743"/>
                </a:lnTo>
                <a:lnTo>
                  <a:pt x="2560316" y="923543"/>
                </a:lnTo>
                <a:lnTo>
                  <a:pt x="2522216" y="856487"/>
                </a:lnTo>
                <a:lnTo>
                  <a:pt x="2476496" y="809243"/>
                </a:lnTo>
                <a:lnTo>
                  <a:pt x="2438396" y="780287"/>
                </a:lnTo>
                <a:lnTo>
                  <a:pt x="2371340" y="761999"/>
                </a:lnTo>
                <a:lnTo>
                  <a:pt x="2295140" y="761999"/>
                </a:lnTo>
                <a:lnTo>
                  <a:pt x="2217416" y="771143"/>
                </a:lnTo>
                <a:lnTo>
                  <a:pt x="2141216" y="789431"/>
                </a:lnTo>
                <a:lnTo>
                  <a:pt x="1981196" y="838199"/>
                </a:lnTo>
                <a:lnTo>
                  <a:pt x="1837940" y="903731"/>
                </a:lnTo>
                <a:lnTo>
                  <a:pt x="1752596" y="952499"/>
                </a:lnTo>
                <a:lnTo>
                  <a:pt x="1645916" y="990599"/>
                </a:lnTo>
                <a:lnTo>
                  <a:pt x="1580384" y="999743"/>
                </a:lnTo>
                <a:lnTo>
                  <a:pt x="1504184" y="999743"/>
                </a:lnTo>
                <a:lnTo>
                  <a:pt x="1427984" y="979931"/>
                </a:lnTo>
                <a:lnTo>
                  <a:pt x="1333496" y="932687"/>
                </a:lnTo>
                <a:lnTo>
                  <a:pt x="1133852" y="847343"/>
                </a:lnTo>
                <a:lnTo>
                  <a:pt x="923540" y="751331"/>
                </a:lnTo>
                <a:lnTo>
                  <a:pt x="702563" y="647699"/>
                </a:lnTo>
                <a:lnTo>
                  <a:pt x="504443" y="551687"/>
                </a:lnTo>
                <a:lnTo>
                  <a:pt x="313943" y="457199"/>
                </a:lnTo>
                <a:lnTo>
                  <a:pt x="236219" y="419099"/>
                </a:lnTo>
                <a:lnTo>
                  <a:pt x="161543" y="380999"/>
                </a:lnTo>
                <a:lnTo>
                  <a:pt x="0" y="297179"/>
                </a:lnTo>
                <a:lnTo>
                  <a:pt x="0" y="729995"/>
                </a:lnTo>
                <a:lnTo>
                  <a:pt x="56387" y="751331"/>
                </a:lnTo>
                <a:lnTo>
                  <a:pt x="236219" y="818387"/>
                </a:lnTo>
                <a:lnTo>
                  <a:pt x="342899" y="856487"/>
                </a:lnTo>
                <a:lnTo>
                  <a:pt x="457199" y="903731"/>
                </a:lnTo>
                <a:lnTo>
                  <a:pt x="551687" y="941831"/>
                </a:lnTo>
                <a:lnTo>
                  <a:pt x="685799" y="1008887"/>
                </a:lnTo>
                <a:lnTo>
                  <a:pt x="731519" y="1037843"/>
                </a:lnTo>
                <a:lnTo>
                  <a:pt x="800096" y="1066799"/>
                </a:lnTo>
                <a:lnTo>
                  <a:pt x="932684" y="1121663"/>
                </a:lnTo>
                <a:lnTo>
                  <a:pt x="1085084" y="1179575"/>
                </a:lnTo>
                <a:lnTo>
                  <a:pt x="1150616" y="1197863"/>
                </a:lnTo>
                <a:lnTo>
                  <a:pt x="1208528" y="1217675"/>
                </a:lnTo>
                <a:lnTo>
                  <a:pt x="1313684" y="1235963"/>
                </a:lnTo>
                <a:lnTo>
                  <a:pt x="1418840" y="1245107"/>
                </a:lnTo>
                <a:lnTo>
                  <a:pt x="1533140" y="1255775"/>
                </a:lnTo>
                <a:lnTo>
                  <a:pt x="1636772" y="1255775"/>
                </a:lnTo>
                <a:lnTo>
                  <a:pt x="1732784" y="1245107"/>
                </a:lnTo>
                <a:lnTo>
                  <a:pt x="1819652" y="1245107"/>
                </a:lnTo>
                <a:lnTo>
                  <a:pt x="1866896" y="1235963"/>
                </a:lnTo>
                <a:lnTo>
                  <a:pt x="1885184" y="1235963"/>
                </a:lnTo>
                <a:lnTo>
                  <a:pt x="1961384" y="1245107"/>
                </a:lnTo>
                <a:lnTo>
                  <a:pt x="2028440" y="1255775"/>
                </a:lnTo>
                <a:lnTo>
                  <a:pt x="2074160" y="1274063"/>
                </a:lnTo>
                <a:lnTo>
                  <a:pt x="2122928" y="1283207"/>
                </a:lnTo>
                <a:lnTo>
                  <a:pt x="2188460" y="1312163"/>
                </a:lnTo>
                <a:lnTo>
                  <a:pt x="2228084" y="1341119"/>
                </a:lnTo>
                <a:lnTo>
                  <a:pt x="2247896" y="1370075"/>
                </a:lnTo>
                <a:lnTo>
                  <a:pt x="2247896" y="1641586"/>
                </a:lnTo>
                <a:lnTo>
                  <a:pt x="2276852" y="1664207"/>
                </a:lnTo>
                <a:lnTo>
                  <a:pt x="2371340" y="1722119"/>
                </a:lnTo>
                <a:lnTo>
                  <a:pt x="2467352" y="1731263"/>
                </a:lnTo>
                <a:lnTo>
                  <a:pt x="2551172" y="1722119"/>
                </a:lnTo>
                <a:lnTo>
                  <a:pt x="2636516" y="1693163"/>
                </a:lnTo>
                <a:lnTo>
                  <a:pt x="2723384" y="1636013"/>
                </a:lnTo>
                <a:close/>
              </a:path>
              <a:path w="4322445" h="1731645">
                <a:moveTo>
                  <a:pt x="2247896" y="1641586"/>
                </a:moveTo>
                <a:lnTo>
                  <a:pt x="2247896" y="1408175"/>
                </a:lnTo>
                <a:lnTo>
                  <a:pt x="2238752" y="1408175"/>
                </a:lnTo>
                <a:lnTo>
                  <a:pt x="2217416" y="1417319"/>
                </a:lnTo>
                <a:lnTo>
                  <a:pt x="2188460" y="1435607"/>
                </a:lnTo>
                <a:lnTo>
                  <a:pt x="2161028" y="1464563"/>
                </a:lnTo>
                <a:lnTo>
                  <a:pt x="2150360" y="1493519"/>
                </a:lnTo>
                <a:lnTo>
                  <a:pt x="2161028" y="1540763"/>
                </a:lnTo>
                <a:lnTo>
                  <a:pt x="2170172" y="1569719"/>
                </a:lnTo>
                <a:lnTo>
                  <a:pt x="2199128" y="1598675"/>
                </a:lnTo>
                <a:lnTo>
                  <a:pt x="2228084" y="1626107"/>
                </a:lnTo>
                <a:lnTo>
                  <a:pt x="2247896" y="1641586"/>
                </a:lnTo>
                <a:close/>
              </a:path>
              <a:path w="4322445" h="1731645">
                <a:moveTo>
                  <a:pt x="3305552" y="1401334"/>
                </a:moveTo>
                <a:lnTo>
                  <a:pt x="3305552" y="1083563"/>
                </a:lnTo>
                <a:lnTo>
                  <a:pt x="3285740" y="1103375"/>
                </a:lnTo>
                <a:lnTo>
                  <a:pt x="3169916" y="1103375"/>
                </a:lnTo>
                <a:lnTo>
                  <a:pt x="3131816" y="1092707"/>
                </a:lnTo>
                <a:lnTo>
                  <a:pt x="3102860" y="1083563"/>
                </a:lnTo>
                <a:lnTo>
                  <a:pt x="3093716" y="1083563"/>
                </a:lnTo>
                <a:lnTo>
                  <a:pt x="3093716" y="1074419"/>
                </a:lnTo>
                <a:lnTo>
                  <a:pt x="3084572" y="1066799"/>
                </a:lnTo>
                <a:lnTo>
                  <a:pt x="3037328" y="1008887"/>
                </a:lnTo>
                <a:lnTo>
                  <a:pt x="2866640" y="513587"/>
                </a:lnTo>
                <a:lnTo>
                  <a:pt x="2819396" y="522731"/>
                </a:lnTo>
                <a:lnTo>
                  <a:pt x="2772152" y="522731"/>
                </a:lnTo>
                <a:lnTo>
                  <a:pt x="2703572" y="495299"/>
                </a:lnTo>
                <a:lnTo>
                  <a:pt x="2656328" y="457199"/>
                </a:lnTo>
                <a:lnTo>
                  <a:pt x="2645660" y="437387"/>
                </a:lnTo>
                <a:lnTo>
                  <a:pt x="2627372" y="428243"/>
                </a:lnTo>
                <a:lnTo>
                  <a:pt x="2598416" y="437387"/>
                </a:lnTo>
                <a:lnTo>
                  <a:pt x="2589272" y="457199"/>
                </a:lnTo>
                <a:lnTo>
                  <a:pt x="2580128" y="484631"/>
                </a:lnTo>
                <a:lnTo>
                  <a:pt x="2580128" y="495299"/>
                </a:lnTo>
                <a:lnTo>
                  <a:pt x="2607560" y="504443"/>
                </a:lnTo>
                <a:lnTo>
                  <a:pt x="2627372" y="533399"/>
                </a:lnTo>
                <a:lnTo>
                  <a:pt x="2645660" y="580643"/>
                </a:lnTo>
                <a:lnTo>
                  <a:pt x="2656328" y="637031"/>
                </a:lnTo>
                <a:lnTo>
                  <a:pt x="2656328" y="656843"/>
                </a:lnTo>
                <a:lnTo>
                  <a:pt x="2723384" y="1207007"/>
                </a:lnTo>
                <a:lnTo>
                  <a:pt x="2723384" y="1636013"/>
                </a:lnTo>
                <a:lnTo>
                  <a:pt x="2752340" y="1616963"/>
                </a:lnTo>
                <a:lnTo>
                  <a:pt x="2781296" y="1578863"/>
                </a:lnTo>
                <a:lnTo>
                  <a:pt x="2790440" y="1569719"/>
                </a:lnTo>
                <a:lnTo>
                  <a:pt x="2875784" y="1569719"/>
                </a:lnTo>
                <a:lnTo>
                  <a:pt x="2951984" y="1560575"/>
                </a:lnTo>
                <a:lnTo>
                  <a:pt x="3026660" y="1531619"/>
                </a:lnTo>
                <a:lnTo>
                  <a:pt x="3084572" y="1493519"/>
                </a:lnTo>
                <a:lnTo>
                  <a:pt x="3131816" y="1455419"/>
                </a:lnTo>
                <a:lnTo>
                  <a:pt x="3179060" y="1426463"/>
                </a:lnTo>
                <a:lnTo>
                  <a:pt x="3198872" y="1397507"/>
                </a:lnTo>
                <a:lnTo>
                  <a:pt x="3208016" y="1388363"/>
                </a:lnTo>
                <a:lnTo>
                  <a:pt x="3305552" y="1401334"/>
                </a:lnTo>
                <a:close/>
              </a:path>
              <a:path w="4322445" h="1731645">
                <a:moveTo>
                  <a:pt x="3828284" y="1168907"/>
                </a:moveTo>
                <a:lnTo>
                  <a:pt x="3828284" y="876299"/>
                </a:lnTo>
                <a:lnTo>
                  <a:pt x="3800852" y="914399"/>
                </a:lnTo>
                <a:lnTo>
                  <a:pt x="3752084" y="932687"/>
                </a:lnTo>
                <a:lnTo>
                  <a:pt x="3685028" y="932687"/>
                </a:lnTo>
                <a:lnTo>
                  <a:pt x="3617972" y="894587"/>
                </a:lnTo>
                <a:lnTo>
                  <a:pt x="3550916" y="847343"/>
                </a:lnTo>
                <a:lnTo>
                  <a:pt x="3494528" y="800099"/>
                </a:lnTo>
                <a:lnTo>
                  <a:pt x="3474716" y="780287"/>
                </a:lnTo>
                <a:lnTo>
                  <a:pt x="3445760" y="733043"/>
                </a:lnTo>
                <a:lnTo>
                  <a:pt x="3400040" y="665987"/>
                </a:lnTo>
                <a:lnTo>
                  <a:pt x="3332984" y="598931"/>
                </a:lnTo>
                <a:lnTo>
                  <a:pt x="3267452" y="522731"/>
                </a:lnTo>
                <a:lnTo>
                  <a:pt x="3238496" y="504443"/>
                </a:lnTo>
                <a:lnTo>
                  <a:pt x="3218684" y="475487"/>
                </a:lnTo>
                <a:lnTo>
                  <a:pt x="3189728" y="419099"/>
                </a:lnTo>
                <a:lnTo>
                  <a:pt x="3160772" y="370331"/>
                </a:lnTo>
                <a:lnTo>
                  <a:pt x="3151628" y="332231"/>
                </a:lnTo>
                <a:lnTo>
                  <a:pt x="3131816" y="304799"/>
                </a:lnTo>
                <a:lnTo>
                  <a:pt x="3122672" y="284987"/>
                </a:lnTo>
                <a:lnTo>
                  <a:pt x="3093716" y="275843"/>
                </a:lnTo>
                <a:lnTo>
                  <a:pt x="3026660" y="246887"/>
                </a:lnTo>
                <a:lnTo>
                  <a:pt x="2951984" y="217931"/>
                </a:lnTo>
                <a:lnTo>
                  <a:pt x="2913884" y="208787"/>
                </a:lnTo>
                <a:lnTo>
                  <a:pt x="2866640" y="208787"/>
                </a:lnTo>
                <a:lnTo>
                  <a:pt x="2857496" y="217931"/>
                </a:lnTo>
                <a:lnTo>
                  <a:pt x="2848352" y="228599"/>
                </a:lnTo>
                <a:lnTo>
                  <a:pt x="2924552" y="246887"/>
                </a:lnTo>
                <a:lnTo>
                  <a:pt x="2971796" y="284987"/>
                </a:lnTo>
                <a:lnTo>
                  <a:pt x="2999228" y="323087"/>
                </a:lnTo>
                <a:lnTo>
                  <a:pt x="3008372" y="352043"/>
                </a:lnTo>
                <a:lnTo>
                  <a:pt x="3008372" y="404621"/>
                </a:lnTo>
                <a:lnTo>
                  <a:pt x="3046472" y="504443"/>
                </a:lnTo>
                <a:lnTo>
                  <a:pt x="3084572" y="580643"/>
                </a:lnTo>
                <a:lnTo>
                  <a:pt x="3160772" y="761999"/>
                </a:lnTo>
                <a:lnTo>
                  <a:pt x="3208016" y="847343"/>
                </a:lnTo>
                <a:lnTo>
                  <a:pt x="3238496" y="923543"/>
                </a:lnTo>
                <a:lnTo>
                  <a:pt x="3276596" y="999743"/>
                </a:lnTo>
                <a:lnTo>
                  <a:pt x="3294884" y="1056131"/>
                </a:lnTo>
                <a:lnTo>
                  <a:pt x="3305552" y="1083563"/>
                </a:lnTo>
                <a:lnTo>
                  <a:pt x="3305552" y="1401334"/>
                </a:lnTo>
                <a:lnTo>
                  <a:pt x="3494528" y="1426463"/>
                </a:lnTo>
                <a:lnTo>
                  <a:pt x="3560060" y="1435607"/>
                </a:lnTo>
                <a:lnTo>
                  <a:pt x="3608828" y="1426463"/>
                </a:lnTo>
                <a:lnTo>
                  <a:pt x="3694172" y="1408175"/>
                </a:lnTo>
                <a:lnTo>
                  <a:pt x="3752084" y="1370075"/>
                </a:lnTo>
                <a:lnTo>
                  <a:pt x="3790184" y="1312163"/>
                </a:lnTo>
                <a:lnTo>
                  <a:pt x="3809996" y="1264919"/>
                </a:lnTo>
                <a:lnTo>
                  <a:pt x="3809996" y="1168907"/>
                </a:lnTo>
                <a:lnTo>
                  <a:pt x="3828284" y="1168907"/>
                </a:lnTo>
                <a:close/>
              </a:path>
              <a:path w="4322445" h="1731645">
                <a:moveTo>
                  <a:pt x="3008372" y="404621"/>
                </a:moveTo>
                <a:lnTo>
                  <a:pt x="3008372" y="352043"/>
                </a:lnTo>
                <a:lnTo>
                  <a:pt x="2999228" y="380999"/>
                </a:lnTo>
                <a:lnTo>
                  <a:pt x="3008372" y="404621"/>
                </a:lnTo>
                <a:close/>
              </a:path>
              <a:path w="4322445" h="1731645">
                <a:moveTo>
                  <a:pt x="4200140" y="733043"/>
                </a:moveTo>
                <a:lnTo>
                  <a:pt x="4200140" y="428243"/>
                </a:lnTo>
                <a:lnTo>
                  <a:pt x="4189472" y="437387"/>
                </a:lnTo>
                <a:lnTo>
                  <a:pt x="4131560" y="446531"/>
                </a:lnTo>
                <a:lnTo>
                  <a:pt x="4055360" y="446531"/>
                </a:lnTo>
                <a:lnTo>
                  <a:pt x="3979160" y="437387"/>
                </a:lnTo>
                <a:lnTo>
                  <a:pt x="3893816" y="419099"/>
                </a:lnTo>
                <a:lnTo>
                  <a:pt x="3800852" y="390143"/>
                </a:lnTo>
                <a:lnTo>
                  <a:pt x="3713984" y="352043"/>
                </a:lnTo>
                <a:lnTo>
                  <a:pt x="3685028" y="342899"/>
                </a:lnTo>
                <a:lnTo>
                  <a:pt x="3646928" y="323087"/>
                </a:lnTo>
                <a:lnTo>
                  <a:pt x="3445760" y="199643"/>
                </a:lnTo>
                <a:lnTo>
                  <a:pt x="3436616" y="190499"/>
                </a:lnTo>
                <a:lnTo>
                  <a:pt x="3419852" y="161543"/>
                </a:lnTo>
                <a:lnTo>
                  <a:pt x="3276596" y="38099"/>
                </a:lnTo>
                <a:lnTo>
                  <a:pt x="3247640" y="9143"/>
                </a:lnTo>
                <a:lnTo>
                  <a:pt x="3229352" y="0"/>
                </a:lnTo>
                <a:lnTo>
                  <a:pt x="3314696" y="114299"/>
                </a:lnTo>
                <a:lnTo>
                  <a:pt x="3343652" y="170687"/>
                </a:lnTo>
                <a:lnTo>
                  <a:pt x="3343652" y="179831"/>
                </a:lnTo>
                <a:lnTo>
                  <a:pt x="3352796" y="179831"/>
                </a:lnTo>
                <a:lnTo>
                  <a:pt x="3819140" y="818387"/>
                </a:lnTo>
                <a:lnTo>
                  <a:pt x="3828284" y="847343"/>
                </a:lnTo>
                <a:lnTo>
                  <a:pt x="3828284" y="1168907"/>
                </a:lnTo>
                <a:lnTo>
                  <a:pt x="3838952" y="1168907"/>
                </a:lnTo>
                <a:lnTo>
                  <a:pt x="3922772" y="1112519"/>
                </a:lnTo>
                <a:lnTo>
                  <a:pt x="3989828" y="1046987"/>
                </a:lnTo>
                <a:lnTo>
                  <a:pt x="4055360" y="961643"/>
                </a:lnTo>
                <a:lnTo>
                  <a:pt x="4113272" y="876299"/>
                </a:lnTo>
                <a:lnTo>
                  <a:pt x="4160516" y="800099"/>
                </a:lnTo>
                <a:lnTo>
                  <a:pt x="4189472" y="742187"/>
                </a:lnTo>
                <a:lnTo>
                  <a:pt x="4200140" y="733043"/>
                </a:lnTo>
                <a:close/>
              </a:path>
              <a:path w="4322445" h="1731645">
                <a:moveTo>
                  <a:pt x="4322060" y="473963"/>
                </a:moveTo>
                <a:lnTo>
                  <a:pt x="4309868" y="380999"/>
                </a:lnTo>
                <a:lnTo>
                  <a:pt x="4216904" y="309371"/>
                </a:lnTo>
                <a:lnTo>
                  <a:pt x="3762752" y="114299"/>
                </a:lnTo>
                <a:lnTo>
                  <a:pt x="3656072" y="85343"/>
                </a:lnTo>
                <a:lnTo>
                  <a:pt x="4104128" y="294131"/>
                </a:lnTo>
                <a:lnTo>
                  <a:pt x="4113272" y="304799"/>
                </a:lnTo>
                <a:lnTo>
                  <a:pt x="4122416" y="313943"/>
                </a:lnTo>
                <a:lnTo>
                  <a:pt x="4160516" y="361187"/>
                </a:lnTo>
                <a:lnTo>
                  <a:pt x="4189472" y="408431"/>
                </a:lnTo>
                <a:lnTo>
                  <a:pt x="4200140" y="428243"/>
                </a:lnTo>
                <a:lnTo>
                  <a:pt x="4200140" y="723899"/>
                </a:lnTo>
                <a:lnTo>
                  <a:pt x="4274816" y="592835"/>
                </a:lnTo>
                <a:lnTo>
                  <a:pt x="4322060" y="473963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79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3136F4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0065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3136F4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3136F4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4073" y="348995"/>
            <a:ext cx="9143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224406" y="3508247"/>
            <a:ext cx="4709159" cy="25206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74073" y="4578095"/>
            <a:ext cx="4267200" cy="1943100"/>
          </a:xfrm>
          <a:custGeom>
            <a:avLst/>
            <a:gdLst/>
            <a:ahLst/>
            <a:cxnLst/>
            <a:rect l="l" t="t" r="r" b="b"/>
            <a:pathLst>
              <a:path w="4267200" h="1943100">
                <a:moveTo>
                  <a:pt x="4267196" y="1028699"/>
                </a:moveTo>
                <a:lnTo>
                  <a:pt x="4224524" y="838199"/>
                </a:lnTo>
                <a:lnTo>
                  <a:pt x="3218684" y="428243"/>
                </a:lnTo>
                <a:lnTo>
                  <a:pt x="3124196" y="419099"/>
                </a:lnTo>
                <a:lnTo>
                  <a:pt x="1523996" y="876299"/>
                </a:lnTo>
                <a:lnTo>
                  <a:pt x="0" y="0"/>
                </a:lnTo>
                <a:lnTo>
                  <a:pt x="0" y="876299"/>
                </a:lnTo>
                <a:lnTo>
                  <a:pt x="1371596" y="1638299"/>
                </a:lnTo>
                <a:lnTo>
                  <a:pt x="2057396" y="1485899"/>
                </a:lnTo>
                <a:lnTo>
                  <a:pt x="2514596" y="1943099"/>
                </a:lnTo>
                <a:lnTo>
                  <a:pt x="3657596" y="1714499"/>
                </a:lnTo>
                <a:lnTo>
                  <a:pt x="4267196" y="1028699"/>
                </a:lnTo>
                <a:close/>
              </a:path>
            </a:pathLst>
          </a:custGeom>
          <a:solidFill>
            <a:srgbClr val="F3F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106545" y="2787395"/>
            <a:ext cx="3811904" cy="1955800"/>
          </a:xfrm>
          <a:custGeom>
            <a:avLst/>
            <a:gdLst/>
            <a:ahLst/>
            <a:cxnLst/>
            <a:rect l="l" t="t" r="r" b="b"/>
            <a:pathLst>
              <a:path w="3811904" h="1955800">
                <a:moveTo>
                  <a:pt x="3811523" y="0"/>
                </a:moveTo>
                <a:lnTo>
                  <a:pt x="3666743" y="4571"/>
                </a:lnTo>
                <a:lnTo>
                  <a:pt x="3619499" y="4571"/>
                </a:lnTo>
                <a:lnTo>
                  <a:pt x="3505199" y="24383"/>
                </a:lnTo>
                <a:lnTo>
                  <a:pt x="3390899" y="42671"/>
                </a:lnTo>
                <a:lnTo>
                  <a:pt x="3352799" y="62483"/>
                </a:lnTo>
                <a:lnTo>
                  <a:pt x="3314699" y="89915"/>
                </a:lnTo>
                <a:lnTo>
                  <a:pt x="3305555" y="100583"/>
                </a:lnTo>
                <a:lnTo>
                  <a:pt x="3294887" y="109727"/>
                </a:lnTo>
                <a:lnTo>
                  <a:pt x="3096767" y="156971"/>
                </a:lnTo>
                <a:lnTo>
                  <a:pt x="3009899" y="176783"/>
                </a:lnTo>
                <a:lnTo>
                  <a:pt x="2913887" y="185927"/>
                </a:lnTo>
                <a:lnTo>
                  <a:pt x="2705099" y="214883"/>
                </a:lnTo>
                <a:lnTo>
                  <a:pt x="2494787" y="242315"/>
                </a:lnTo>
                <a:lnTo>
                  <a:pt x="2276855" y="262127"/>
                </a:lnTo>
                <a:lnTo>
                  <a:pt x="2086355" y="280415"/>
                </a:lnTo>
                <a:lnTo>
                  <a:pt x="1999487" y="291083"/>
                </a:lnTo>
                <a:lnTo>
                  <a:pt x="1923287" y="300227"/>
                </a:lnTo>
                <a:lnTo>
                  <a:pt x="1866899" y="300227"/>
                </a:lnTo>
                <a:lnTo>
                  <a:pt x="1819655" y="309371"/>
                </a:lnTo>
                <a:lnTo>
                  <a:pt x="1781555" y="309371"/>
                </a:lnTo>
                <a:lnTo>
                  <a:pt x="1770887" y="318515"/>
                </a:lnTo>
                <a:lnTo>
                  <a:pt x="1754123" y="329183"/>
                </a:lnTo>
                <a:lnTo>
                  <a:pt x="1706879" y="367283"/>
                </a:lnTo>
                <a:lnTo>
                  <a:pt x="1629155" y="414527"/>
                </a:lnTo>
                <a:lnTo>
                  <a:pt x="1542287" y="461771"/>
                </a:lnTo>
                <a:lnTo>
                  <a:pt x="1466087" y="509015"/>
                </a:lnTo>
                <a:lnTo>
                  <a:pt x="1389887" y="547115"/>
                </a:lnTo>
                <a:lnTo>
                  <a:pt x="1342643" y="576071"/>
                </a:lnTo>
                <a:lnTo>
                  <a:pt x="1333499" y="585215"/>
                </a:lnTo>
                <a:lnTo>
                  <a:pt x="1324355" y="585215"/>
                </a:lnTo>
                <a:lnTo>
                  <a:pt x="1161287" y="661415"/>
                </a:lnTo>
                <a:lnTo>
                  <a:pt x="999743" y="726947"/>
                </a:lnTo>
                <a:lnTo>
                  <a:pt x="932687" y="755903"/>
                </a:lnTo>
                <a:lnTo>
                  <a:pt x="876299" y="774191"/>
                </a:lnTo>
                <a:lnTo>
                  <a:pt x="839723" y="794003"/>
                </a:lnTo>
                <a:lnTo>
                  <a:pt x="819911" y="803147"/>
                </a:lnTo>
                <a:lnTo>
                  <a:pt x="792479" y="832103"/>
                </a:lnTo>
                <a:lnTo>
                  <a:pt x="772667" y="861059"/>
                </a:lnTo>
                <a:lnTo>
                  <a:pt x="763523" y="888491"/>
                </a:lnTo>
                <a:lnTo>
                  <a:pt x="763523" y="917447"/>
                </a:lnTo>
                <a:lnTo>
                  <a:pt x="725423" y="937259"/>
                </a:lnTo>
                <a:lnTo>
                  <a:pt x="665987" y="975359"/>
                </a:lnTo>
                <a:lnTo>
                  <a:pt x="638555" y="1013459"/>
                </a:lnTo>
                <a:lnTo>
                  <a:pt x="551687" y="1155191"/>
                </a:lnTo>
                <a:lnTo>
                  <a:pt x="524255" y="1203959"/>
                </a:lnTo>
                <a:lnTo>
                  <a:pt x="513587" y="1231391"/>
                </a:lnTo>
                <a:lnTo>
                  <a:pt x="504443" y="1242059"/>
                </a:lnTo>
                <a:lnTo>
                  <a:pt x="495299" y="1251203"/>
                </a:lnTo>
                <a:lnTo>
                  <a:pt x="475487" y="1260347"/>
                </a:lnTo>
                <a:lnTo>
                  <a:pt x="448055" y="1280159"/>
                </a:lnTo>
                <a:lnTo>
                  <a:pt x="399287" y="1307591"/>
                </a:lnTo>
                <a:lnTo>
                  <a:pt x="315467" y="1356359"/>
                </a:lnTo>
                <a:lnTo>
                  <a:pt x="239267" y="1403603"/>
                </a:lnTo>
                <a:lnTo>
                  <a:pt x="132587" y="1470659"/>
                </a:lnTo>
                <a:lnTo>
                  <a:pt x="47243" y="1527047"/>
                </a:lnTo>
                <a:lnTo>
                  <a:pt x="0" y="1574291"/>
                </a:lnTo>
                <a:lnTo>
                  <a:pt x="0" y="1623059"/>
                </a:lnTo>
                <a:lnTo>
                  <a:pt x="18287" y="1650491"/>
                </a:lnTo>
                <a:lnTo>
                  <a:pt x="67055" y="1661159"/>
                </a:lnTo>
                <a:lnTo>
                  <a:pt x="132587" y="1661159"/>
                </a:lnTo>
                <a:lnTo>
                  <a:pt x="208787" y="1641347"/>
                </a:lnTo>
                <a:lnTo>
                  <a:pt x="306323" y="1623059"/>
                </a:lnTo>
                <a:lnTo>
                  <a:pt x="419099" y="1594103"/>
                </a:lnTo>
                <a:lnTo>
                  <a:pt x="533399" y="1556003"/>
                </a:lnTo>
                <a:lnTo>
                  <a:pt x="647699" y="1508759"/>
                </a:lnTo>
                <a:lnTo>
                  <a:pt x="754379" y="1459991"/>
                </a:lnTo>
                <a:lnTo>
                  <a:pt x="839723" y="1421891"/>
                </a:lnTo>
                <a:lnTo>
                  <a:pt x="894587" y="1394459"/>
                </a:lnTo>
                <a:lnTo>
                  <a:pt x="905255" y="1383791"/>
                </a:lnTo>
                <a:lnTo>
                  <a:pt x="961643" y="1383791"/>
                </a:lnTo>
                <a:lnTo>
                  <a:pt x="1028699" y="1374647"/>
                </a:lnTo>
                <a:lnTo>
                  <a:pt x="1133855" y="1345691"/>
                </a:lnTo>
                <a:lnTo>
                  <a:pt x="1258823" y="1318259"/>
                </a:lnTo>
                <a:lnTo>
                  <a:pt x="1389887" y="1289303"/>
                </a:lnTo>
                <a:lnTo>
                  <a:pt x="1533143" y="1260347"/>
                </a:lnTo>
                <a:lnTo>
                  <a:pt x="1687067" y="1242059"/>
                </a:lnTo>
                <a:lnTo>
                  <a:pt x="1828799" y="1231391"/>
                </a:lnTo>
                <a:lnTo>
                  <a:pt x="1923287" y="1242059"/>
                </a:lnTo>
                <a:lnTo>
                  <a:pt x="2037587" y="1280159"/>
                </a:lnTo>
                <a:lnTo>
                  <a:pt x="2153411" y="1327403"/>
                </a:lnTo>
                <a:lnTo>
                  <a:pt x="2247899" y="1383791"/>
                </a:lnTo>
                <a:lnTo>
                  <a:pt x="2276855" y="1412747"/>
                </a:lnTo>
                <a:lnTo>
                  <a:pt x="2304287" y="1441703"/>
                </a:lnTo>
                <a:lnTo>
                  <a:pt x="2324099" y="1479803"/>
                </a:lnTo>
                <a:lnTo>
                  <a:pt x="2324099" y="1860803"/>
                </a:lnTo>
                <a:lnTo>
                  <a:pt x="2362199" y="1851659"/>
                </a:lnTo>
                <a:lnTo>
                  <a:pt x="2429255" y="1822703"/>
                </a:lnTo>
                <a:lnTo>
                  <a:pt x="2505455" y="1793747"/>
                </a:lnTo>
                <a:lnTo>
                  <a:pt x="2668523" y="1737359"/>
                </a:lnTo>
                <a:lnTo>
                  <a:pt x="2734055" y="1708403"/>
                </a:lnTo>
                <a:lnTo>
                  <a:pt x="2790443" y="1688591"/>
                </a:lnTo>
                <a:lnTo>
                  <a:pt x="2875787" y="1650491"/>
                </a:lnTo>
                <a:lnTo>
                  <a:pt x="2933699" y="1594103"/>
                </a:lnTo>
                <a:lnTo>
                  <a:pt x="2971799" y="1527047"/>
                </a:lnTo>
                <a:lnTo>
                  <a:pt x="3000755" y="1479803"/>
                </a:lnTo>
                <a:lnTo>
                  <a:pt x="3066287" y="1374647"/>
                </a:lnTo>
                <a:lnTo>
                  <a:pt x="3153155" y="1269491"/>
                </a:lnTo>
                <a:lnTo>
                  <a:pt x="3247643" y="1175003"/>
                </a:lnTo>
                <a:lnTo>
                  <a:pt x="3352799" y="1098803"/>
                </a:lnTo>
                <a:lnTo>
                  <a:pt x="3438143" y="1031747"/>
                </a:lnTo>
                <a:lnTo>
                  <a:pt x="3514343" y="984503"/>
                </a:lnTo>
                <a:lnTo>
                  <a:pt x="3561587" y="946403"/>
                </a:lnTo>
                <a:lnTo>
                  <a:pt x="3582923" y="937259"/>
                </a:lnTo>
                <a:lnTo>
                  <a:pt x="3809999" y="822959"/>
                </a:lnTo>
                <a:lnTo>
                  <a:pt x="3809999" y="89915"/>
                </a:lnTo>
                <a:lnTo>
                  <a:pt x="3811523" y="0"/>
                </a:lnTo>
                <a:close/>
              </a:path>
              <a:path w="3811904" h="1955800">
                <a:moveTo>
                  <a:pt x="2324099" y="1860803"/>
                </a:moveTo>
                <a:lnTo>
                  <a:pt x="2324099" y="1508759"/>
                </a:lnTo>
                <a:lnTo>
                  <a:pt x="2314955" y="1536191"/>
                </a:lnTo>
                <a:lnTo>
                  <a:pt x="2285999" y="1574291"/>
                </a:lnTo>
                <a:lnTo>
                  <a:pt x="2238755" y="1594103"/>
                </a:lnTo>
                <a:lnTo>
                  <a:pt x="2173223" y="1623059"/>
                </a:lnTo>
                <a:lnTo>
                  <a:pt x="2066543" y="1650491"/>
                </a:lnTo>
                <a:lnTo>
                  <a:pt x="1981199" y="1688591"/>
                </a:lnTo>
                <a:lnTo>
                  <a:pt x="1904999" y="1717547"/>
                </a:lnTo>
                <a:lnTo>
                  <a:pt x="1837943" y="1746503"/>
                </a:lnTo>
                <a:lnTo>
                  <a:pt x="1790699" y="1775459"/>
                </a:lnTo>
                <a:lnTo>
                  <a:pt x="1761743" y="1793747"/>
                </a:lnTo>
                <a:lnTo>
                  <a:pt x="1734311" y="1822703"/>
                </a:lnTo>
                <a:lnTo>
                  <a:pt x="1716023" y="1840991"/>
                </a:lnTo>
                <a:lnTo>
                  <a:pt x="1696211" y="1889759"/>
                </a:lnTo>
                <a:lnTo>
                  <a:pt x="1706879" y="1917191"/>
                </a:lnTo>
                <a:lnTo>
                  <a:pt x="1716023" y="1937003"/>
                </a:lnTo>
                <a:lnTo>
                  <a:pt x="1734311" y="1955291"/>
                </a:lnTo>
                <a:lnTo>
                  <a:pt x="1761743" y="1955291"/>
                </a:lnTo>
                <a:lnTo>
                  <a:pt x="1790699" y="1946147"/>
                </a:lnTo>
                <a:lnTo>
                  <a:pt x="1828799" y="1946147"/>
                </a:lnTo>
                <a:lnTo>
                  <a:pt x="1923287" y="1937003"/>
                </a:lnTo>
                <a:lnTo>
                  <a:pt x="2019299" y="1927859"/>
                </a:lnTo>
                <a:lnTo>
                  <a:pt x="2113787" y="1917191"/>
                </a:lnTo>
                <a:lnTo>
                  <a:pt x="2211323" y="1898903"/>
                </a:lnTo>
                <a:lnTo>
                  <a:pt x="2247899" y="1889759"/>
                </a:lnTo>
                <a:lnTo>
                  <a:pt x="2276855" y="1879091"/>
                </a:lnTo>
                <a:lnTo>
                  <a:pt x="2295143" y="1869947"/>
                </a:lnTo>
                <a:lnTo>
                  <a:pt x="2304287" y="1869947"/>
                </a:lnTo>
                <a:lnTo>
                  <a:pt x="2324099" y="1860803"/>
                </a:lnTo>
                <a:close/>
              </a:path>
            </a:pathLst>
          </a:custGeom>
          <a:solidFill>
            <a:srgbClr val="F3F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6793869" y="2787395"/>
            <a:ext cx="3124199" cy="12100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6487545" y="4280915"/>
            <a:ext cx="295910" cy="190500"/>
          </a:xfrm>
          <a:custGeom>
            <a:avLst/>
            <a:gdLst/>
            <a:ahLst/>
            <a:cxnLst/>
            <a:rect l="l" t="t" r="r" b="b"/>
            <a:pathLst>
              <a:path w="295909" h="190500">
                <a:moveTo>
                  <a:pt x="295655" y="57911"/>
                </a:moveTo>
                <a:lnTo>
                  <a:pt x="295655" y="0"/>
                </a:lnTo>
                <a:lnTo>
                  <a:pt x="0" y="114299"/>
                </a:lnTo>
                <a:lnTo>
                  <a:pt x="0" y="152399"/>
                </a:lnTo>
                <a:lnTo>
                  <a:pt x="27431" y="181355"/>
                </a:lnTo>
                <a:lnTo>
                  <a:pt x="45719" y="190499"/>
                </a:lnTo>
                <a:lnTo>
                  <a:pt x="74675" y="190499"/>
                </a:lnTo>
                <a:lnTo>
                  <a:pt x="161543" y="172211"/>
                </a:lnTo>
                <a:lnTo>
                  <a:pt x="217931" y="152399"/>
                </a:lnTo>
                <a:lnTo>
                  <a:pt x="257555" y="114299"/>
                </a:lnTo>
                <a:lnTo>
                  <a:pt x="284987" y="85343"/>
                </a:lnTo>
                <a:lnTo>
                  <a:pt x="295655" y="57911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6772533" y="4148327"/>
            <a:ext cx="294640" cy="190500"/>
          </a:xfrm>
          <a:custGeom>
            <a:avLst/>
            <a:gdLst/>
            <a:ahLst/>
            <a:cxnLst/>
            <a:rect l="l" t="t" r="r" b="b"/>
            <a:pathLst>
              <a:path w="294640" h="190500">
                <a:moveTo>
                  <a:pt x="294131" y="9143"/>
                </a:moveTo>
                <a:lnTo>
                  <a:pt x="294131" y="0"/>
                </a:lnTo>
                <a:lnTo>
                  <a:pt x="0" y="94487"/>
                </a:lnTo>
                <a:lnTo>
                  <a:pt x="28955" y="190499"/>
                </a:lnTo>
                <a:lnTo>
                  <a:pt x="105155" y="190499"/>
                </a:lnTo>
                <a:lnTo>
                  <a:pt x="163067" y="170687"/>
                </a:lnTo>
                <a:lnTo>
                  <a:pt x="208787" y="141731"/>
                </a:lnTo>
                <a:lnTo>
                  <a:pt x="237743" y="103631"/>
                </a:lnTo>
                <a:lnTo>
                  <a:pt x="284987" y="38099"/>
                </a:lnTo>
                <a:lnTo>
                  <a:pt x="294131" y="9143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6868545" y="3262883"/>
            <a:ext cx="838200" cy="437515"/>
          </a:xfrm>
          <a:custGeom>
            <a:avLst/>
            <a:gdLst/>
            <a:ahLst/>
            <a:cxnLst/>
            <a:rect l="l" t="t" r="r" b="b"/>
            <a:pathLst>
              <a:path w="838200" h="437514">
                <a:moveTo>
                  <a:pt x="838199" y="0"/>
                </a:moveTo>
                <a:lnTo>
                  <a:pt x="829055" y="0"/>
                </a:lnTo>
                <a:lnTo>
                  <a:pt x="800099" y="10667"/>
                </a:lnTo>
                <a:lnTo>
                  <a:pt x="761999" y="19811"/>
                </a:lnTo>
                <a:lnTo>
                  <a:pt x="704087" y="48767"/>
                </a:lnTo>
                <a:lnTo>
                  <a:pt x="627887" y="76199"/>
                </a:lnTo>
                <a:lnTo>
                  <a:pt x="477011" y="152399"/>
                </a:lnTo>
                <a:lnTo>
                  <a:pt x="399287" y="190499"/>
                </a:lnTo>
                <a:lnTo>
                  <a:pt x="332231" y="227075"/>
                </a:lnTo>
                <a:lnTo>
                  <a:pt x="217931" y="284987"/>
                </a:lnTo>
                <a:lnTo>
                  <a:pt x="121919" y="323087"/>
                </a:lnTo>
                <a:lnTo>
                  <a:pt x="57911" y="341375"/>
                </a:lnTo>
                <a:lnTo>
                  <a:pt x="28955" y="352043"/>
                </a:lnTo>
                <a:lnTo>
                  <a:pt x="18287" y="361187"/>
                </a:lnTo>
                <a:lnTo>
                  <a:pt x="9143" y="379475"/>
                </a:lnTo>
                <a:lnTo>
                  <a:pt x="9143" y="399287"/>
                </a:lnTo>
                <a:lnTo>
                  <a:pt x="0" y="428243"/>
                </a:lnTo>
                <a:lnTo>
                  <a:pt x="0" y="437387"/>
                </a:lnTo>
                <a:lnTo>
                  <a:pt x="103631" y="399287"/>
                </a:lnTo>
                <a:lnTo>
                  <a:pt x="208787" y="352043"/>
                </a:lnTo>
                <a:lnTo>
                  <a:pt x="437387" y="227075"/>
                </a:lnTo>
                <a:lnTo>
                  <a:pt x="541019" y="172211"/>
                </a:lnTo>
                <a:lnTo>
                  <a:pt x="627887" y="124967"/>
                </a:lnTo>
                <a:lnTo>
                  <a:pt x="694943" y="86867"/>
                </a:lnTo>
                <a:lnTo>
                  <a:pt x="733043" y="67055"/>
                </a:lnTo>
                <a:lnTo>
                  <a:pt x="771143" y="38099"/>
                </a:lnTo>
                <a:lnTo>
                  <a:pt x="809243" y="19811"/>
                </a:lnTo>
                <a:lnTo>
                  <a:pt x="829055" y="10667"/>
                </a:lnTo>
                <a:lnTo>
                  <a:pt x="838199" y="0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6609465" y="3547871"/>
            <a:ext cx="1144905" cy="486409"/>
          </a:xfrm>
          <a:custGeom>
            <a:avLst/>
            <a:gdLst/>
            <a:ahLst/>
            <a:cxnLst/>
            <a:rect l="l" t="t" r="r" b="b"/>
            <a:pathLst>
              <a:path w="1144904" h="486410">
                <a:moveTo>
                  <a:pt x="1144523" y="9143"/>
                </a:moveTo>
                <a:lnTo>
                  <a:pt x="1135379" y="0"/>
                </a:lnTo>
                <a:lnTo>
                  <a:pt x="867155" y="0"/>
                </a:lnTo>
                <a:lnTo>
                  <a:pt x="819911" y="28955"/>
                </a:lnTo>
                <a:lnTo>
                  <a:pt x="772667" y="67055"/>
                </a:lnTo>
                <a:lnTo>
                  <a:pt x="745235" y="85343"/>
                </a:lnTo>
                <a:lnTo>
                  <a:pt x="716279" y="94487"/>
                </a:lnTo>
                <a:lnTo>
                  <a:pt x="678179" y="94487"/>
                </a:lnTo>
                <a:lnTo>
                  <a:pt x="620267" y="105155"/>
                </a:lnTo>
                <a:lnTo>
                  <a:pt x="553211" y="132587"/>
                </a:lnTo>
                <a:lnTo>
                  <a:pt x="495299" y="170687"/>
                </a:lnTo>
                <a:lnTo>
                  <a:pt x="457199" y="199643"/>
                </a:lnTo>
                <a:lnTo>
                  <a:pt x="438911" y="208787"/>
                </a:lnTo>
                <a:lnTo>
                  <a:pt x="409955" y="219455"/>
                </a:lnTo>
                <a:lnTo>
                  <a:pt x="277367" y="219455"/>
                </a:lnTo>
                <a:lnTo>
                  <a:pt x="181355" y="257555"/>
                </a:lnTo>
                <a:lnTo>
                  <a:pt x="76199" y="342899"/>
                </a:lnTo>
                <a:lnTo>
                  <a:pt x="48767" y="399287"/>
                </a:lnTo>
                <a:lnTo>
                  <a:pt x="19811" y="448055"/>
                </a:lnTo>
                <a:lnTo>
                  <a:pt x="9143" y="475487"/>
                </a:lnTo>
                <a:lnTo>
                  <a:pt x="0" y="486155"/>
                </a:lnTo>
                <a:lnTo>
                  <a:pt x="76199" y="437387"/>
                </a:lnTo>
                <a:lnTo>
                  <a:pt x="134111" y="399287"/>
                </a:lnTo>
                <a:lnTo>
                  <a:pt x="172211" y="371855"/>
                </a:lnTo>
                <a:lnTo>
                  <a:pt x="192023" y="361187"/>
                </a:lnTo>
                <a:lnTo>
                  <a:pt x="201167" y="361187"/>
                </a:lnTo>
                <a:lnTo>
                  <a:pt x="230123" y="352043"/>
                </a:lnTo>
                <a:lnTo>
                  <a:pt x="268223" y="342899"/>
                </a:lnTo>
                <a:lnTo>
                  <a:pt x="315467" y="323087"/>
                </a:lnTo>
                <a:lnTo>
                  <a:pt x="438911" y="284987"/>
                </a:lnTo>
                <a:lnTo>
                  <a:pt x="591311" y="246887"/>
                </a:lnTo>
                <a:lnTo>
                  <a:pt x="734567" y="199643"/>
                </a:lnTo>
                <a:lnTo>
                  <a:pt x="867155" y="161543"/>
                </a:lnTo>
                <a:lnTo>
                  <a:pt x="915923" y="143255"/>
                </a:lnTo>
                <a:lnTo>
                  <a:pt x="963167" y="132587"/>
                </a:lnTo>
                <a:lnTo>
                  <a:pt x="992123" y="123443"/>
                </a:lnTo>
                <a:lnTo>
                  <a:pt x="1010411" y="105155"/>
                </a:lnTo>
                <a:lnTo>
                  <a:pt x="1039367" y="94487"/>
                </a:lnTo>
                <a:lnTo>
                  <a:pt x="1106423" y="47243"/>
                </a:lnTo>
                <a:lnTo>
                  <a:pt x="1135379" y="28955"/>
                </a:lnTo>
                <a:lnTo>
                  <a:pt x="1144523" y="9143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6105021" y="3349751"/>
            <a:ext cx="3810000" cy="1397635"/>
          </a:xfrm>
          <a:custGeom>
            <a:avLst/>
            <a:gdLst/>
            <a:ahLst/>
            <a:cxnLst/>
            <a:rect l="l" t="t" r="r" b="b"/>
            <a:pathLst>
              <a:path w="3810000" h="1397635">
                <a:moveTo>
                  <a:pt x="2933699" y="1036319"/>
                </a:moveTo>
                <a:lnTo>
                  <a:pt x="2933699" y="483107"/>
                </a:lnTo>
                <a:lnTo>
                  <a:pt x="2904743" y="512063"/>
                </a:lnTo>
                <a:lnTo>
                  <a:pt x="2857499" y="521207"/>
                </a:lnTo>
                <a:lnTo>
                  <a:pt x="2799587" y="502919"/>
                </a:lnTo>
                <a:lnTo>
                  <a:pt x="2732531" y="473963"/>
                </a:lnTo>
                <a:lnTo>
                  <a:pt x="2639567" y="435863"/>
                </a:lnTo>
                <a:lnTo>
                  <a:pt x="2543555" y="417575"/>
                </a:lnTo>
                <a:lnTo>
                  <a:pt x="2458211" y="406907"/>
                </a:lnTo>
                <a:lnTo>
                  <a:pt x="2400299" y="406907"/>
                </a:lnTo>
                <a:lnTo>
                  <a:pt x="2371343" y="417575"/>
                </a:lnTo>
                <a:lnTo>
                  <a:pt x="2324099" y="435863"/>
                </a:lnTo>
                <a:lnTo>
                  <a:pt x="2228087" y="493775"/>
                </a:lnTo>
                <a:lnTo>
                  <a:pt x="2191511" y="521207"/>
                </a:lnTo>
                <a:lnTo>
                  <a:pt x="2153411" y="541019"/>
                </a:lnTo>
                <a:lnTo>
                  <a:pt x="2124455" y="559307"/>
                </a:lnTo>
                <a:lnTo>
                  <a:pt x="2115311" y="569975"/>
                </a:lnTo>
                <a:lnTo>
                  <a:pt x="2086355" y="569975"/>
                </a:lnTo>
                <a:lnTo>
                  <a:pt x="2048255" y="579119"/>
                </a:lnTo>
                <a:lnTo>
                  <a:pt x="2010155" y="579119"/>
                </a:lnTo>
                <a:lnTo>
                  <a:pt x="1933955" y="588263"/>
                </a:lnTo>
                <a:lnTo>
                  <a:pt x="1904999" y="588263"/>
                </a:lnTo>
                <a:lnTo>
                  <a:pt x="1876043" y="579119"/>
                </a:lnTo>
                <a:lnTo>
                  <a:pt x="1743455" y="579119"/>
                </a:lnTo>
                <a:lnTo>
                  <a:pt x="1676399" y="588263"/>
                </a:lnTo>
                <a:lnTo>
                  <a:pt x="1620011" y="597407"/>
                </a:lnTo>
                <a:lnTo>
                  <a:pt x="1562099" y="597407"/>
                </a:lnTo>
                <a:lnTo>
                  <a:pt x="1523999" y="608075"/>
                </a:lnTo>
                <a:lnTo>
                  <a:pt x="1505711" y="617219"/>
                </a:lnTo>
                <a:lnTo>
                  <a:pt x="1495043" y="626363"/>
                </a:lnTo>
                <a:lnTo>
                  <a:pt x="1466087" y="635507"/>
                </a:lnTo>
                <a:lnTo>
                  <a:pt x="1400555" y="646175"/>
                </a:lnTo>
                <a:lnTo>
                  <a:pt x="1333499" y="664463"/>
                </a:lnTo>
                <a:lnTo>
                  <a:pt x="1200911" y="664463"/>
                </a:lnTo>
                <a:lnTo>
                  <a:pt x="1153667" y="673607"/>
                </a:lnTo>
                <a:lnTo>
                  <a:pt x="1057655" y="693419"/>
                </a:lnTo>
                <a:lnTo>
                  <a:pt x="1019555" y="711707"/>
                </a:lnTo>
                <a:lnTo>
                  <a:pt x="981455" y="731519"/>
                </a:lnTo>
                <a:lnTo>
                  <a:pt x="952499" y="749807"/>
                </a:lnTo>
                <a:lnTo>
                  <a:pt x="856487" y="749807"/>
                </a:lnTo>
                <a:lnTo>
                  <a:pt x="801623" y="740663"/>
                </a:lnTo>
                <a:lnTo>
                  <a:pt x="734567" y="749807"/>
                </a:lnTo>
                <a:lnTo>
                  <a:pt x="705611" y="760475"/>
                </a:lnTo>
                <a:lnTo>
                  <a:pt x="685799" y="778763"/>
                </a:lnTo>
                <a:lnTo>
                  <a:pt x="676655" y="807719"/>
                </a:lnTo>
                <a:lnTo>
                  <a:pt x="667511" y="845819"/>
                </a:lnTo>
                <a:lnTo>
                  <a:pt x="658367" y="854963"/>
                </a:lnTo>
                <a:lnTo>
                  <a:pt x="647699" y="864107"/>
                </a:lnTo>
                <a:lnTo>
                  <a:pt x="618743" y="874775"/>
                </a:lnTo>
                <a:lnTo>
                  <a:pt x="553211" y="902207"/>
                </a:lnTo>
                <a:lnTo>
                  <a:pt x="475487" y="931163"/>
                </a:lnTo>
                <a:lnTo>
                  <a:pt x="408431" y="940307"/>
                </a:lnTo>
                <a:lnTo>
                  <a:pt x="353567" y="950975"/>
                </a:lnTo>
                <a:lnTo>
                  <a:pt x="286511" y="978407"/>
                </a:lnTo>
                <a:lnTo>
                  <a:pt x="239267" y="1016507"/>
                </a:lnTo>
                <a:lnTo>
                  <a:pt x="219455" y="1027175"/>
                </a:lnTo>
                <a:lnTo>
                  <a:pt x="201167" y="1045463"/>
                </a:lnTo>
                <a:lnTo>
                  <a:pt x="172211" y="1045463"/>
                </a:lnTo>
                <a:lnTo>
                  <a:pt x="152399" y="1036319"/>
                </a:lnTo>
                <a:lnTo>
                  <a:pt x="143255" y="1036319"/>
                </a:lnTo>
                <a:lnTo>
                  <a:pt x="0" y="1065275"/>
                </a:lnTo>
                <a:lnTo>
                  <a:pt x="18287" y="1092707"/>
                </a:lnTo>
                <a:lnTo>
                  <a:pt x="67055" y="1103375"/>
                </a:lnTo>
                <a:lnTo>
                  <a:pt x="134111" y="1103375"/>
                </a:lnTo>
                <a:lnTo>
                  <a:pt x="210311" y="1083563"/>
                </a:lnTo>
                <a:lnTo>
                  <a:pt x="306323" y="1065275"/>
                </a:lnTo>
                <a:lnTo>
                  <a:pt x="419099" y="1036319"/>
                </a:lnTo>
                <a:lnTo>
                  <a:pt x="533399" y="998219"/>
                </a:lnTo>
                <a:lnTo>
                  <a:pt x="647699" y="950975"/>
                </a:lnTo>
                <a:lnTo>
                  <a:pt x="752855" y="902207"/>
                </a:lnTo>
                <a:lnTo>
                  <a:pt x="839723" y="864107"/>
                </a:lnTo>
                <a:lnTo>
                  <a:pt x="894587" y="836675"/>
                </a:lnTo>
                <a:lnTo>
                  <a:pt x="905255" y="826007"/>
                </a:lnTo>
                <a:lnTo>
                  <a:pt x="961643" y="826007"/>
                </a:lnTo>
                <a:lnTo>
                  <a:pt x="1028699" y="816863"/>
                </a:lnTo>
                <a:lnTo>
                  <a:pt x="1133855" y="787907"/>
                </a:lnTo>
                <a:lnTo>
                  <a:pt x="1258823" y="760475"/>
                </a:lnTo>
                <a:lnTo>
                  <a:pt x="1389887" y="731519"/>
                </a:lnTo>
                <a:lnTo>
                  <a:pt x="1533143" y="702563"/>
                </a:lnTo>
                <a:lnTo>
                  <a:pt x="1687067" y="684275"/>
                </a:lnTo>
                <a:lnTo>
                  <a:pt x="1828799" y="673607"/>
                </a:lnTo>
                <a:lnTo>
                  <a:pt x="1876043" y="673607"/>
                </a:lnTo>
                <a:lnTo>
                  <a:pt x="1933955" y="693419"/>
                </a:lnTo>
                <a:lnTo>
                  <a:pt x="2057399" y="731519"/>
                </a:lnTo>
                <a:lnTo>
                  <a:pt x="2133599" y="760475"/>
                </a:lnTo>
                <a:lnTo>
                  <a:pt x="2200655" y="798575"/>
                </a:lnTo>
                <a:lnTo>
                  <a:pt x="2257043" y="845819"/>
                </a:lnTo>
                <a:lnTo>
                  <a:pt x="2295143" y="893063"/>
                </a:lnTo>
                <a:lnTo>
                  <a:pt x="2304287" y="931163"/>
                </a:lnTo>
                <a:lnTo>
                  <a:pt x="2304287" y="1350263"/>
                </a:lnTo>
                <a:lnTo>
                  <a:pt x="2324099" y="1341119"/>
                </a:lnTo>
                <a:lnTo>
                  <a:pt x="2362199" y="1321307"/>
                </a:lnTo>
                <a:lnTo>
                  <a:pt x="2429255" y="1293875"/>
                </a:lnTo>
                <a:lnTo>
                  <a:pt x="2505455" y="1255775"/>
                </a:lnTo>
                <a:lnTo>
                  <a:pt x="2668523" y="1179575"/>
                </a:lnTo>
                <a:lnTo>
                  <a:pt x="2732531" y="1150619"/>
                </a:lnTo>
                <a:lnTo>
                  <a:pt x="2790443" y="1130807"/>
                </a:lnTo>
                <a:lnTo>
                  <a:pt x="2875787" y="1092707"/>
                </a:lnTo>
                <a:lnTo>
                  <a:pt x="2933699" y="1036319"/>
                </a:lnTo>
                <a:close/>
              </a:path>
              <a:path w="3810000" h="1397635">
                <a:moveTo>
                  <a:pt x="2304287" y="1350263"/>
                </a:moveTo>
                <a:lnTo>
                  <a:pt x="2304287" y="931163"/>
                </a:lnTo>
                <a:lnTo>
                  <a:pt x="2285999" y="978407"/>
                </a:lnTo>
                <a:lnTo>
                  <a:pt x="2266187" y="998219"/>
                </a:lnTo>
                <a:lnTo>
                  <a:pt x="2237231" y="1016507"/>
                </a:lnTo>
                <a:lnTo>
                  <a:pt x="2191511" y="1036319"/>
                </a:lnTo>
                <a:lnTo>
                  <a:pt x="2144267" y="1054607"/>
                </a:lnTo>
                <a:lnTo>
                  <a:pt x="2039111" y="1083563"/>
                </a:lnTo>
                <a:lnTo>
                  <a:pt x="1952243" y="1112519"/>
                </a:lnTo>
                <a:lnTo>
                  <a:pt x="1876043" y="1141475"/>
                </a:lnTo>
                <a:lnTo>
                  <a:pt x="1818131" y="1179575"/>
                </a:lnTo>
                <a:lnTo>
                  <a:pt x="1770887" y="1197863"/>
                </a:lnTo>
                <a:lnTo>
                  <a:pt x="1734311" y="1226819"/>
                </a:lnTo>
                <a:lnTo>
                  <a:pt x="1716023" y="1255775"/>
                </a:lnTo>
                <a:lnTo>
                  <a:pt x="1696211" y="1283207"/>
                </a:lnTo>
                <a:lnTo>
                  <a:pt x="1687067" y="1321307"/>
                </a:lnTo>
                <a:lnTo>
                  <a:pt x="1696211" y="1359407"/>
                </a:lnTo>
                <a:lnTo>
                  <a:pt x="1734311" y="1397507"/>
                </a:lnTo>
                <a:lnTo>
                  <a:pt x="1761743" y="1397507"/>
                </a:lnTo>
                <a:lnTo>
                  <a:pt x="1790699" y="1388363"/>
                </a:lnTo>
                <a:lnTo>
                  <a:pt x="1828799" y="1388363"/>
                </a:lnTo>
                <a:lnTo>
                  <a:pt x="1923287" y="1379219"/>
                </a:lnTo>
                <a:lnTo>
                  <a:pt x="2019299" y="1370075"/>
                </a:lnTo>
                <a:lnTo>
                  <a:pt x="2115311" y="1370075"/>
                </a:lnTo>
                <a:lnTo>
                  <a:pt x="2211323" y="1359407"/>
                </a:lnTo>
                <a:lnTo>
                  <a:pt x="2247899" y="1359407"/>
                </a:lnTo>
                <a:lnTo>
                  <a:pt x="2275331" y="1350263"/>
                </a:lnTo>
                <a:lnTo>
                  <a:pt x="2304287" y="1350263"/>
                </a:lnTo>
                <a:close/>
              </a:path>
              <a:path w="3810000" h="1397635">
                <a:moveTo>
                  <a:pt x="3809999" y="265175"/>
                </a:moveTo>
                <a:lnTo>
                  <a:pt x="3809999" y="0"/>
                </a:lnTo>
                <a:lnTo>
                  <a:pt x="3733799" y="27431"/>
                </a:lnTo>
                <a:lnTo>
                  <a:pt x="3666743" y="56387"/>
                </a:lnTo>
                <a:lnTo>
                  <a:pt x="3608831" y="76199"/>
                </a:lnTo>
                <a:lnTo>
                  <a:pt x="3553967" y="85343"/>
                </a:lnTo>
                <a:lnTo>
                  <a:pt x="3486911" y="85343"/>
                </a:lnTo>
                <a:lnTo>
                  <a:pt x="3467099" y="94487"/>
                </a:lnTo>
                <a:lnTo>
                  <a:pt x="3419855" y="103631"/>
                </a:lnTo>
                <a:lnTo>
                  <a:pt x="3352799" y="123443"/>
                </a:lnTo>
                <a:lnTo>
                  <a:pt x="3276599" y="140207"/>
                </a:lnTo>
                <a:lnTo>
                  <a:pt x="3218687" y="160019"/>
                </a:lnTo>
                <a:lnTo>
                  <a:pt x="3142487" y="178307"/>
                </a:lnTo>
                <a:lnTo>
                  <a:pt x="3115055" y="188975"/>
                </a:lnTo>
                <a:lnTo>
                  <a:pt x="3067811" y="207263"/>
                </a:lnTo>
                <a:lnTo>
                  <a:pt x="3019043" y="216407"/>
                </a:lnTo>
                <a:lnTo>
                  <a:pt x="2962655" y="265175"/>
                </a:lnTo>
                <a:lnTo>
                  <a:pt x="2933699" y="303275"/>
                </a:lnTo>
                <a:lnTo>
                  <a:pt x="2924555" y="350519"/>
                </a:lnTo>
                <a:lnTo>
                  <a:pt x="2924555" y="388619"/>
                </a:lnTo>
                <a:lnTo>
                  <a:pt x="2933699" y="426719"/>
                </a:lnTo>
                <a:lnTo>
                  <a:pt x="2933699" y="1036319"/>
                </a:lnTo>
                <a:lnTo>
                  <a:pt x="2971799" y="969263"/>
                </a:lnTo>
                <a:lnTo>
                  <a:pt x="3000755" y="922019"/>
                </a:lnTo>
                <a:lnTo>
                  <a:pt x="3067811" y="816863"/>
                </a:lnTo>
                <a:lnTo>
                  <a:pt x="3151631" y="711707"/>
                </a:lnTo>
                <a:lnTo>
                  <a:pt x="3247643" y="617219"/>
                </a:lnTo>
                <a:lnTo>
                  <a:pt x="3352799" y="541019"/>
                </a:lnTo>
                <a:lnTo>
                  <a:pt x="3438143" y="473963"/>
                </a:lnTo>
                <a:lnTo>
                  <a:pt x="3515867" y="426719"/>
                </a:lnTo>
                <a:lnTo>
                  <a:pt x="3563111" y="388619"/>
                </a:lnTo>
                <a:lnTo>
                  <a:pt x="3809999" y="265175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6868545" y="3291839"/>
            <a:ext cx="915923" cy="4099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6868545" y="3092195"/>
            <a:ext cx="1132331" cy="6080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6255897" y="3954779"/>
            <a:ext cx="504443" cy="3566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774073" y="4568951"/>
            <a:ext cx="4119368" cy="14813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774073" y="5102351"/>
            <a:ext cx="4322445" cy="1731645"/>
          </a:xfrm>
          <a:custGeom>
            <a:avLst/>
            <a:gdLst/>
            <a:ahLst/>
            <a:cxnLst/>
            <a:rect l="l" t="t" r="r" b="b"/>
            <a:pathLst>
              <a:path w="4322445" h="1731645">
                <a:moveTo>
                  <a:pt x="2723384" y="1636013"/>
                </a:moveTo>
                <a:lnTo>
                  <a:pt x="2723384" y="1235963"/>
                </a:lnTo>
                <a:lnTo>
                  <a:pt x="2712716" y="1226819"/>
                </a:lnTo>
                <a:lnTo>
                  <a:pt x="2703572" y="1197863"/>
                </a:lnTo>
                <a:lnTo>
                  <a:pt x="2665472" y="1130807"/>
                </a:lnTo>
                <a:lnTo>
                  <a:pt x="2636516" y="1066799"/>
                </a:lnTo>
                <a:lnTo>
                  <a:pt x="2607560" y="999743"/>
                </a:lnTo>
                <a:lnTo>
                  <a:pt x="2560316" y="923543"/>
                </a:lnTo>
                <a:lnTo>
                  <a:pt x="2522216" y="856487"/>
                </a:lnTo>
                <a:lnTo>
                  <a:pt x="2476496" y="809243"/>
                </a:lnTo>
                <a:lnTo>
                  <a:pt x="2438396" y="780287"/>
                </a:lnTo>
                <a:lnTo>
                  <a:pt x="2371340" y="761999"/>
                </a:lnTo>
                <a:lnTo>
                  <a:pt x="2295140" y="761999"/>
                </a:lnTo>
                <a:lnTo>
                  <a:pt x="2217416" y="771143"/>
                </a:lnTo>
                <a:lnTo>
                  <a:pt x="2141216" y="789431"/>
                </a:lnTo>
                <a:lnTo>
                  <a:pt x="1981196" y="838199"/>
                </a:lnTo>
                <a:lnTo>
                  <a:pt x="1837940" y="903731"/>
                </a:lnTo>
                <a:lnTo>
                  <a:pt x="1752596" y="952499"/>
                </a:lnTo>
                <a:lnTo>
                  <a:pt x="1645916" y="990599"/>
                </a:lnTo>
                <a:lnTo>
                  <a:pt x="1580384" y="999743"/>
                </a:lnTo>
                <a:lnTo>
                  <a:pt x="1504184" y="999743"/>
                </a:lnTo>
                <a:lnTo>
                  <a:pt x="1427984" y="979931"/>
                </a:lnTo>
                <a:lnTo>
                  <a:pt x="1333496" y="932687"/>
                </a:lnTo>
                <a:lnTo>
                  <a:pt x="1133852" y="847343"/>
                </a:lnTo>
                <a:lnTo>
                  <a:pt x="923540" y="751331"/>
                </a:lnTo>
                <a:lnTo>
                  <a:pt x="702563" y="647699"/>
                </a:lnTo>
                <a:lnTo>
                  <a:pt x="504443" y="551687"/>
                </a:lnTo>
                <a:lnTo>
                  <a:pt x="313943" y="457199"/>
                </a:lnTo>
                <a:lnTo>
                  <a:pt x="236219" y="419099"/>
                </a:lnTo>
                <a:lnTo>
                  <a:pt x="161543" y="380999"/>
                </a:lnTo>
                <a:lnTo>
                  <a:pt x="0" y="297179"/>
                </a:lnTo>
                <a:lnTo>
                  <a:pt x="0" y="729995"/>
                </a:lnTo>
                <a:lnTo>
                  <a:pt x="56387" y="751331"/>
                </a:lnTo>
                <a:lnTo>
                  <a:pt x="236219" y="818387"/>
                </a:lnTo>
                <a:lnTo>
                  <a:pt x="342899" y="856487"/>
                </a:lnTo>
                <a:lnTo>
                  <a:pt x="457199" y="903731"/>
                </a:lnTo>
                <a:lnTo>
                  <a:pt x="551687" y="941831"/>
                </a:lnTo>
                <a:lnTo>
                  <a:pt x="685799" y="1008887"/>
                </a:lnTo>
                <a:lnTo>
                  <a:pt x="731519" y="1037843"/>
                </a:lnTo>
                <a:lnTo>
                  <a:pt x="800096" y="1066799"/>
                </a:lnTo>
                <a:lnTo>
                  <a:pt x="932684" y="1121663"/>
                </a:lnTo>
                <a:lnTo>
                  <a:pt x="1085084" y="1179575"/>
                </a:lnTo>
                <a:lnTo>
                  <a:pt x="1150616" y="1197863"/>
                </a:lnTo>
                <a:lnTo>
                  <a:pt x="1208528" y="1217675"/>
                </a:lnTo>
                <a:lnTo>
                  <a:pt x="1313684" y="1235963"/>
                </a:lnTo>
                <a:lnTo>
                  <a:pt x="1418840" y="1245107"/>
                </a:lnTo>
                <a:lnTo>
                  <a:pt x="1533140" y="1255775"/>
                </a:lnTo>
                <a:lnTo>
                  <a:pt x="1636772" y="1255775"/>
                </a:lnTo>
                <a:lnTo>
                  <a:pt x="1732784" y="1245107"/>
                </a:lnTo>
                <a:lnTo>
                  <a:pt x="1819652" y="1245107"/>
                </a:lnTo>
                <a:lnTo>
                  <a:pt x="1866896" y="1235963"/>
                </a:lnTo>
                <a:lnTo>
                  <a:pt x="1885184" y="1235963"/>
                </a:lnTo>
                <a:lnTo>
                  <a:pt x="1961384" y="1245107"/>
                </a:lnTo>
                <a:lnTo>
                  <a:pt x="2028440" y="1255775"/>
                </a:lnTo>
                <a:lnTo>
                  <a:pt x="2074160" y="1274063"/>
                </a:lnTo>
                <a:lnTo>
                  <a:pt x="2122928" y="1283207"/>
                </a:lnTo>
                <a:lnTo>
                  <a:pt x="2188460" y="1312163"/>
                </a:lnTo>
                <a:lnTo>
                  <a:pt x="2228084" y="1341119"/>
                </a:lnTo>
                <a:lnTo>
                  <a:pt x="2247896" y="1370075"/>
                </a:lnTo>
                <a:lnTo>
                  <a:pt x="2247896" y="1641586"/>
                </a:lnTo>
                <a:lnTo>
                  <a:pt x="2276852" y="1664207"/>
                </a:lnTo>
                <a:lnTo>
                  <a:pt x="2371340" y="1722119"/>
                </a:lnTo>
                <a:lnTo>
                  <a:pt x="2467352" y="1731263"/>
                </a:lnTo>
                <a:lnTo>
                  <a:pt x="2551172" y="1722119"/>
                </a:lnTo>
                <a:lnTo>
                  <a:pt x="2636516" y="1693163"/>
                </a:lnTo>
                <a:lnTo>
                  <a:pt x="2723384" y="1636013"/>
                </a:lnTo>
                <a:close/>
              </a:path>
              <a:path w="4322445" h="1731645">
                <a:moveTo>
                  <a:pt x="2247896" y="1641586"/>
                </a:moveTo>
                <a:lnTo>
                  <a:pt x="2247896" y="1408175"/>
                </a:lnTo>
                <a:lnTo>
                  <a:pt x="2238752" y="1408175"/>
                </a:lnTo>
                <a:lnTo>
                  <a:pt x="2217416" y="1417319"/>
                </a:lnTo>
                <a:lnTo>
                  <a:pt x="2188460" y="1435607"/>
                </a:lnTo>
                <a:lnTo>
                  <a:pt x="2161028" y="1464563"/>
                </a:lnTo>
                <a:lnTo>
                  <a:pt x="2150360" y="1493519"/>
                </a:lnTo>
                <a:lnTo>
                  <a:pt x="2161028" y="1540763"/>
                </a:lnTo>
                <a:lnTo>
                  <a:pt x="2170172" y="1569719"/>
                </a:lnTo>
                <a:lnTo>
                  <a:pt x="2199128" y="1598675"/>
                </a:lnTo>
                <a:lnTo>
                  <a:pt x="2228084" y="1626107"/>
                </a:lnTo>
                <a:lnTo>
                  <a:pt x="2247896" y="1641586"/>
                </a:lnTo>
                <a:close/>
              </a:path>
              <a:path w="4322445" h="1731645">
                <a:moveTo>
                  <a:pt x="3305552" y="1401334"/>
                </a:moveTo>
                <a:lnTo>
                  <a:pt x="3305552" y="1083563"/>
                </a:lnTo>
                <a:lnTo>
                  <a:pt x="3285740" y="1103375"/>
                </a:lnTo>
                <a:lnTo>
                  <a:pt x="3169916" y="1103375"/>
                </a:lnTo>
                <a:lnTo>
                  <a:pt x="3131816" y="1092707"/>
                </a:lnTo>
                <a:lnTo>
                  <a:pt x="3102860" y="1083563"/>
                </a:lnTo>
                <a:lnTo>
                  <a:pt x="3093716" y="1083563"/>
                </a:lnTo>
                <a:lnTo>
                  <a:pt x="3093716" y="1074419"/>
                </a:lnTo>
                <a:lnTo>
                  <a:pt x="3084572" y="1066799"/>
                </a:lnTo>
                <a:lnTo>
                  <a:pt x="3037328" y="1008887"/>
                </a:lnTo>
                <a:lnTo>
                  <a:pt x="2866640" y="513587"/>
                </a:lnTo>
                <a:lnTo>
                  <a:pt x="2819396" y="522731"/>
                </a:lnTo>
                <a:lnTo>
                  <a:pt x="2772152" y="522731"/>
                </a:lnTo>
                <a:lnTo>
                  <a:pt x="2703572" y="495299"/>
                </a:lnTo>
                <a:lnTo>
                  <a:pt x="2656328" y="457199"/>
                </a:lnTo>
                <a:lnTo>
                  <a:pt x="2645660" y="437387"/>
                </a:lnTo>
                <a:lnTo>
                  <a:pt x="2627372" y="428243"/>
                </a:lnTo>
                <a:lnTo>
                  <a:pt x="2598416" y="437387"/>
                </a:lnTo>
                <a:lnTo>
                  <a:pt x="2589272" y="457199"/>
                </a:lnTo>
                <a:lnTo>
                  <a:pt x="2580128" y="484631"/>
                </a:lnTo>
                <a:lnTo>
                  <a:pt x="2580128" y="495299"/>
                </a:lnTo>
                <a:lnTo>
                  <a:pt x="2607560" y="504443"/>
                </a:lnTo>
                <a:lnTo>
                  <a:pt x="2627372" y="533399"/>
                </a:lnTo>
                <a:lnTo>
                  <a:pt x="2645660" y="580643"/>
                </a:lnTo>
                <a:lnTo>
                  <a:pt x="2656328" y="637031"/>
                </a:lnTo>
                <a:lnTo>
                  <a:pt x="2656328" y="656843"/>
                </a:lnTo>
                <a:lnTo>
                  <a:pt x="2723384" y="1207007"/>
                </a:lnTo>
                <a:lnTo>
                  <a:pt x="2723384" y="1636013"/>
                </a:lnTo>
                <a:lnTo>
                  <a:pt x="2752340" y="1616963"/>
                </a:lnTo>
                <a:lnTo>
                  <a:pt x="2781296" y="1578863"/>
                </a:lnTo>
                <a:lnTo>
                  <a:pt x="2790440" y="1569719"/>
                </a:lnTo>
                <a:lnTo>
                  <a:pt x="2875784" y="1569719"/>
                </a:lnTo>
                <a:lnTo>
                  <a:pt x="2951984" y="1560575"/>
                </a:lnTo>
                <a:lnTo>
                  <a:pt x="3026660" y="1531619"/>
                </a:lnTo>
                <a:lnTo>
                  <a:pt x="3084572" y="1493519"/>
                </a:lnTo>
                <a:lnTo>
                  <a:pt x="3131816" y="1455419"/>
                </a:lnTo>
                <a:lnTo>
                  <a:pt x="3179060" y="1426463"/>
                </a:lnTo>
                <a:lnTo>
                  <a:pt x="3198872" y="1397507"/>
                </a:lnTo>
                <a:lnTo>
                  <a:pt x="3208016" y="1388363"/>
                </a:lnTo>
                <a:lnTo>
                  <a:pt x="3305552" y="1401334"/>
                </a:lnTo>
                <a:close/>
              </a:path>
              <a:path w="4322445" h="1731645">
                <a:moveTo>
                  <a:pt x="3828284" y="1168907"/>
                </a:moveTo>
                <a:lnTo>
                  <a:pt x="3828284" y="876299"/>
                </a:lnTo>
                <a:lnTo>
                  <a:pt x="3800852" y="914399"/>
                </a:lnTo>
                <a:lnTo>
                  <a:pt x="3752084" y="932687"/>
                </a:lnTo>
                <a:lnTo>
                  <a:pt x="3685028" y="932687"/>
                </a:lnTo>
                <a:lnTo>
                  <a:pt x="3617972" y="894587"/>
                </a:lnTo>
                <a:lnTo>
                  <a:pt x="3550916" y="847343"/>
                </a:lnTo>
                <a:lnTo>
                  <a:pt x="3494528" y="800099"/>
                </a:lnTo>
                <a:lnTo>
                  <a:pt x="3474716" y="780287"/>
                </a:lnTo>
                <a:lnTo>
                  <a:pt x="3445760" y="733043"/>
                </a:lnTo>
                <a:lnTo>
                  <a:pt x="3400040" y="665987"/>
                </a:lnTo>
                <a:lnTo>
                  <a:pt x="3332984" y="598931"/>
                </a:lnTo>
                <a:lnTo>
                  <a:pt x="3267452" y="522731"/>
                </a:lnTo>
                <a:lnTo>
                  <a:pt x="3238496" y="504443"/>
                </a:lnTo>
                <a:lnTo>
                  <a:pt x="3218684" y="475487"/>
                </a:lnTo>
                <a:lnTo>
                  <a:pt x="3189728" y="419099"/>
                </a:lnTo>
                <a:lnTo>
                  <a:pt x="3160772" y="370331"/>
                </a:lnTo>
                <a:lnTo>
                  <a:pt x="3151628" y="332231"/>
                </a:lnTo>
                <a:lnTo>
                  <a:pt x="3131816" y="304799"/>
                </a:lnTo>
                <a:lnTo>
                  <a:pt x="3122672" y="284987"/>
                </a:lnTo>
                <a:lnTo>
                  <a:pt x="3093716" y="275843"/>
                </a:lnTo>
                <a:lnTo>
                  <a:pt x="3026660" y="246887"/>
                </a:lnTo>
                <a:lnTo>
                  <a:pt x="2951984" y="217931"/>
                </a:lnTo>
                <a:lnTo>
                  <a:pt x="2913884" y="208787"/>
                </a:lnTo>
                <a:lnTo>
                  <a:pt x="2866640" y="208787"/>
                </a:lnTo>
                <a:lnTo>
                  <a:pt x="2857496" y="217931"/>
                </a:lnTo>
                <a:lnTo>
                  <a:pt x="2848352" y="228599"/>
                </a:lnTo>
                <a:lnTo>
                  <a:pt x="2924552" y="246887"/>
                </a:lnTo>
                <a:lnTo>
                  <a:pt x="2971796" y="284987"/>
                </a:lnTo>
                <a:lnTo>
                  <a:pt x="2999228" y="323087"/>
                </a:lnTo>
                <a:lnTo>
                  <a:pt x="3008372" y="352043"/>
                </a:lnTo>
                <a:lnTo>
                  <a:pt x="3008372" y="404621"/>
                </a:lnTo>
                <a:lnTo>
                  <a:pt x="3046472" y="504443"/>
                </a:lnTo>
                <a:lnTo>
                  <a:pt x="3084572" y="580643"/>
                </a:lnTo>
                <a:lnTo>
                  <a:pt x="3160772" y="761999"/>
                </a:lnTo>
                <a:lnTo>
                  <a:pt x="3208016" y="847343"/>
                </a:lnTo>
                <a:lnTo>
                  <a:pt x="3238496" y="923543"/>
                </a:lnTo>
                <a:lnTo>
                  <a:pt x="3276596" y="999743"/>
                </a:lnTo>
                <a:lnTo>
                  <a:pt x="3294884" y="1056131"/>
                </a:lnTo>
                <a:lnTo>
                  <a:pt x="3305552" y="1083563"/>
                </a:lnTo>
                <a:lnTo>
                  <a:pt x="3305552" y="1401334"/>
                </a:lnTo>
                <a:lnTo>
                  <a:pt x="3494528" y="1426463"/>
                </a:lnTo>
                <a:lnTo>
                  <a:pt x="3560060" y="1435607"/>
                </a:lnTo>
                <a:lnTo>
                  <a:pt x="3608828" y="1426463"/>
                </a:lnTo>
                <a:lnTo>
                  <a:pt x="3694172" y="1408175"/>
                </a:lnTo>
                <a:lnTo>
                  <a:pt x="3752084" y="1370075"/>
                </a:lnTo>
                <a:lnTo>
                  <a:pt x="3790184" y="1312163"/>
                </a:lnTo>
                <a:lnTo>
                  <a:pt x="3809996" y="1264919"/>
                </a:lnTo>
                <a:lnTo>
                  <a:pt x="3809996" y="1168907"/>
                </a:lnTo>
                <a:lnTo>
                  <a:pt x="3828284" y="1168907"/>
                </a:lnTo>
                <a:close/>
              </a:path>
              <a:path w="4322445" h="1731645">
                <a:moveTo>
                  <a:pt x="3008372" y="404621"/>
                </a:moveTo>
                <a:lnTo>
                  <a:pt x="3008372" y="352043"/>
                </a:lnTo>
                <a:lnTo>
                  <a:pt x="2999228" y="380999"/>
                </a:lnTo>
                <a:lnTo>
                  <a:pt x="3008372" y="404621"/>
                </a:lnTo>
                <a:close/>
              </a:path>
              <a:path w="4322445" h="1731645">
                <a:moveTo>
                  <a:pt x="4200140" y="733043"/>
                </a:moveTo>
                <a:lnTo>
                  <a:pt x="4200140" y="428243"/>
                </a:lnTo>
                <a:lnTo>
                  <a:pt x="4189472" y="437387"/>
                </a:lnTo>
                <a:lnTo>
                  <a:pt x="4131560" y="446531"/>
                </a:lnTo>
                <a:lnTo>
                  <a:pt x="4055360" y="446531"/>
                </a:lnTo>
                <a:lnTo>
                  <a:pt x="3979160" y="437387"/>
                </a:lnTo>
                <a:lnTo>
                  <a:pt x="3893816" y="419099"/>
                </a:lnTo>
                <a:lnTo>
                  <a:pt x="3800852" y="390143"/>
                </a:lnTo>
                <a:lnTo>
                  <a:pt x="3713984" y="352043"/>
                </a:lnTo>
                <a:lnTo>
                  <a:pt x="3685028" y="342899"/>
                </a:lnTo>
                <a:lnTo>
                  <a:pt x="3646928" y="323087"/>
                </a:lnTo>
                <a:lnTo>
                  <a:pt x="3445760" y="199643"/>
                </a:lnTo>
                <a:lnTo>
                  <a:pt x="3436616" y="190499"/>
                </a:lnTo>
                <a:lnTo>
                  <a:pt x="3419852" y="161543"/>
                </a:lnTo>
                <a:lnTo>
                  <a:pt x="3276596" y="38099"/>
                </a:lnTo>
                <a:lnTo>
                  <a:pt x="3247640" y="9143"/>
                </a:lnTo>
                <a:lnTo>
                  <a:pt x="3229352" y="0"/>
                </a:lnTo>
                <a:lnTo>
                  <a:pt x="3314696" y="114299"/>
                </a:lnTo>
                <a:lnTo>
                  <a:pt x="3343652" y="170687"/>
                </a:lnTo>
                <a:lnTo>
                  <a:pt x="3343652" y="179831"/>
                </a:lnTo>
                <a:lnTo>
                  <a:pt x="3352796" y="179831"/>
                </a:lnTo>
                <a:lnTo>
                  <a:pt x="3819140" y="818387"/>
                </a:lnTo>
                <a:lnTo>
                  <a:pt x="3828284" y="847343"/>
                </a:lnTo>
                <a:lnTo>
                  <a:pt x="3828284" y="1168907"/>
                </a:lnTo>
                <a:lnTo>
                  <a:pt x="3838952" y="1168907"/>
                </a:lnTo>
                <a:lnTo>
                  <a:pt x="3922772" y="1112519"/>
                </a:lnTo>
                <a:lnTo>
                  <a:pt x="3989828" y="1046987"/>
                </a:lnTo>
                <a:lnTo>
                  <a:pt x="4055360" y="961643"/>
                </a:lnTo>
                <a:lnTo>
                  <a:pt x="4113272" y="876299"/>
                </a:lnTo>
                <a:lnTo>
                  <a:pt x="4160516" y="800099"/>
                </a:lnTo>
                <a:lnTo>
                  <a:pt x="4189472" y="742187"/>
                </a:lnTo>
                <a:lnTo>
                  <a:pt x="4200140" y="733043"/>
                </a:lnTo>
                <a:close/>
              </a:path>
              <a:path w="4322445" h="1731645">
                <a:moveTo>
                  <a:pt x="4322060" y="473963"/>
                </a:moveTo>
                <a:lnTo>
                  <a:pt x="4309868" y="380999"/>
                </a:lnTo>
                <a:lnTo>
                  <a:pt x="4216904" y="309371"/>
                </a:lnTo>
                <a:lnTo>
                  <a:pt x="3762752" y="114299"/>
                </a:lnTo>
                <a:lnTo>
                  <a:pt x="3656072" y="85343"/>
                </a:lnTo>
                <a:lnTo>
                  <a:pt x="4104128" y="294131"/>
                </a:lnTo>
                <a:lnTo>
                  <a:pt x="4113272" y="304799"/>
                </a:lnTo>
                <a:lnTo>
                  <a:pt x="4122416" y="313943"/>
                </a:lnTo>
                <a:lnTo>
                  <a:pt x="4160516" y="361187"/>
                </a:lnTo>
                <a:lnTo>
                  <a:pt x="4189472" y="408431"/>
                </a:lnTo>
                <a:lnTo>
                  <a:pt x="4200140" y="428243"/>
                </a:lnTo>
                <a:lnTo>
                  <a:pt x="4200140" y="723899"/>
                </a:lnTo>
                <a:lnTo>
                  <a:pt x="4274816" y="592835"/>
                </a:lnTo>
                <a:lnTo>
                  <a:pt x="4322060" y="473963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4073" y="348995"/>
            <a:ext cx="9143999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77073" y="662790"/>
            <a:ext cx="7939253" cy="11233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3136F4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52812" y="1986972"/>
            <a:ext cx="8987775" cy="381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0065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7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5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10.png"/><Relationship Id="rId4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40.pn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774073" y="4578095"/>
            <a:ext cx="4267200" cy="1943100"/>
          </a:xfrm>
          <a:custGeom>
            <a:avLst/>
            <a:gdLst/>
            <a:ahLst/>
            <a:cxnLst/>
            <a:rect l="l" t="t" r="r" b="b"/>
            <a:pathLst>
              <a:path w="4267200" h="1943100">
                <a:moveTo>
                  <a:pt x="4267196" y="1028699"/>
                </a:moveTo>
                <a:lnTo>
                  <a:pt x="4224524" y="838199"/>
                </a:lnTo>
                <a:lnTo>
                  <a:pt x="3218684" y="428243"/>
                </a:lnTo>
                <a:lnTo>
                  <a:pt x="3124196" y="419099"/>
                </a:lnTo>
                <a:lnTo>
                  <a:pt x="1523996" y="876299"/>
                </a:lnTo>
                <a:lnTo>
                  <a:pt x="0" y="0"/>
                </a:lnTo>
                <a:lnTo>
                  <a:pt x="0" y="876299"/>
                </a:lnTo>
                <a:lnTo>
                  <a:pt x="1371596" y="1638299"/>
                </a:lnTo>
                <a:lnTo>
                  <a:pt x="2057396" y="1485899"/>
                </a:lnTo>
                <a:lnTo>
                  <a:pt x="2514596" y="1943099"/>
                </a:lnTo>
                <a:lnTo>
                  <a:pt x="3657596" y="1714499"/>
                </a:lnTo>
                <a:lnTo>
                  <a:pt x="4267196" y="1028699"/>
                </a:lnTo>
                <a:close/>
              </a:path>
            </a:pathLst>
          </a:custGeom>
          <a:solidFill>
            <a:srgbClr val="F3F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06545" y="2787395"/>
            <a:ext cx="3811904" cy="1955800"/>
          </a:xfrm>
          <a:custGeom>
            <a:avLst/>
            <a:gdLst/>
            <a:ahLst/>
            <a:cxnLst/>
            <a:rect l="l" t="t" r="r" b="b"/>
            <a:pathLst>
              <a:path w="3811904" h="1955800">
                <a:moveTo>
                  <a:pt x="3811523" y="0"/>
                </a:moveTo>
                <a:lnTo>
                  <a:pt x="3666743" y="4571"/>
                </a:lnTo>
                <a:lnTo>
                  <a:pt x="3619499" y="4571"/>
                </a:lnTo>
                <a:lnTo>
                  <a:pt x="3505199" y="24383"/>
                </a:lnTo>
                <a:lnTo>
                  <a:pt x="3390899" y="42671"/>
                </a:lnTo>
                <a:lnTo>
                  <a:pt x="3352799" y="62483"/>
                </a:lnTo>
                <a:lnTo>
                  <a:pt x="3314699" y="89915"/>
                </a:lnTo>
                <a:lnTo>
                  <a:pt x="3305555" y="100583"/>
                </a:lnTo>
                <a:lnTo>
                  <a:pt x="3294887" y="109727"/>
                </a:lnTo>
                <a:lnTo>
                  <a:pt x="3096767" y="156971"/>
                </a:lnTo>
                <a:lnTo>
                  <a:pt x="3009899" y="176783"/>
                </a:lnTo>
                <a:lnTo>
                  <a:pt x="2913887" y="185927"/>
                </a:lnTo>
                <a:lnTo>
                  <a:pt x="2705099" y="214883"/>
                </a:lnTo>
                <a:lnTo>
                  <a:pt x="2494787" y="242315"/>
                </a:lnTo>
                <a:lnTo>
                  <a:pt x="2276855" y="262127"/>
                </a:lnTo>
                <a:lnTo>
                  <a:pt x="2086355" y="280415"/>
                </a:lnTo>
                <a:lnTo>
                  <a:pt x="1999487" y="291083"/>
                </a:lnTo>
                <a:lnTo>
                  <a:pt x="1923287" y="300227"/>
                </a:lnTo>
                <a:lnTo>
                  <a:pt x="1866899" y="300227"/>
                </a:lnTo>
                <a:lnTo>
                  <a:pt x="1819655" y="309371"/>
                </a:lnTo>
                <a:lnTo>
                  <a:pt x="1781555" y="309371"/>
                </a:lnTo>
                <a:lnTo>
                  <a:pt x="1770887" y="318515"/>
                </a:lnTo>
                <a:lnTo>
                  <a:pt x="1754123" y="329183"/>
                </a:lnTo>
                <a:lnTo>
                  <a:pt x="1706879" y="367283"/>
                </a:lnTo>
                <a:lnTo>
                  <a:pt x="1629155" y="414527"/>
                </a:lnTo>
                <a:lnTo>
                  <a:pt x="1542287" y="461771"/>
                </a:lnTo>
                <a:lnTo>
                  <a:pt x="1466087" y="509015"/>
                </a:lnTo>
                <a:lnTo>
                  <a:pt x="1389887" y="547115"/>
                </a:lnTo>
                <a:lnTo>
                  <a:pt x="1342643" y="576071"/>
                </a:lnTo>
                <a:lnTo>
                  <a:pt x="1333499" y="585215"/>
                </a:lnTo>
                <a:lnTo>
                  <a:pt x="1324355" y="585215"/>
                </a:lnTo>
                <a:lnTo>
                  <a:pt x="1161287" y="661415"/>
                </a:lnTo>
                <a:lnTo>
                  <a:pt x="999743" y="726947"/>
                </a:lnTo>
                <a:lnTo>
                  <a:pt x="932687" y="755903"/>
                </a:lnTo>
                <a:lnTo>
                  <a:pt x="876299" y="774191"/>
                </a:lnTo>
                <a:lnTo>
                  <a:pt x="839723" y="794003"/>
                </a:lnTo>
                <a:lnTo>
                  <a:pt x="819911" y="803147"/>
                </a:lnTo>
                <a:lnTo>
                  <a:pt x="792479" y="832103"/>
                </a:lnTo>
                <a:lnTo>
                  <a:pt x="772667" y="861059"/>
                </a:lnTo>
                <a:lnTo>
                  <a:pt x="763523" y="888491"/>
                </a:lnTo>
                <a:lnTo>
                  <a:pt x="763523" y="917447"/>
                </a:lnTo>
                <a:lnTo>
                  <a:pt x="725423" y="937259"/>
                </a:lnTo>
                <a:lnTo>
                  <a:pt x="665987" y="975359"/>
                </a:lnTo>
                <a:lnTo>
                  <a:pt x="638555" y="1013459"/>
                </a:lnTo>
                <a:lnTo>
                  <a:pt x="551687" y="1155191"/>
                </a:lnTo>
                <a:lnTo>
                  <a:pt x="524255" y="1203959"/>
                </a:lnTo>
                <a:lnTo>
                  <a:pt x="513587" y="1231391"/>
                </a:lnTo>
                <a:lnTo>
                  <a:pt x="504443" y="1242059"/>
                </a:lnTo>
                <a:lnTo>
                  <a:pt x="495299" y="1251203"/>
                </a:lnTo>
                <a:lnTo>
                  <a:pt x="475487" y="1260347"/>
                </a:lnTo>
                <a:lnTo>
                  <a:pt x="448055" y="1280159"/>
                </a:lnTo>
                <a:lnTo>
                  <a:pt x="399287" y="1307591"/>
                </a:lnTo>
                <a:lnTo>
                  <a:pt x="315467" y="1356359"/>
                </a:lnTo>
                <a:lnTo>
                  <a:pt x="239267" y="1403603"/>
                </a:lnTo>
                <a:lnTo>
                  <a:pt x="132587" y="1470659"/>
                </a:lnTo>
                <a:lnTo>
                  <a:pt x="47243" y="1527047"/>
                </a:lnTo>
                <a:lnTo>
                  <a:pt x="0" y="1574291"/>
                </a:lnTo>
                <a:lnTo>
                  <a:pt x="0" y="1623059"/>
                </a:lnTo>
                <a:lnTo>
                  <a:pt x="18287" y="1650491"/>
                </a:lnTo>
                <a:lnTo>
                  <a:pt x="67055" y="1661159"/>
                </a:lnTo>
                <a:lnTo>
                  <a:pt x="132587" y="1661159"/>
                </a:lnTo>
                <a:lnTo>
                  <a:pt x="208787" y="1641347"/>
                </a:lnTo>
                <a:lnTo>
                  <a:pt x="306323" y="1623059"/>
                </a:lnTo>
                <a:lnTo>
                  <a:pt x="419099" y="1594103"/>
                </a:lnTo>
                <a:lnTo>
                  <a:pt x="533399" y="1556003"/>
                </a:lnTo>
                <a:lnTo>
                  <a:pt x="647699" y="1508759"/>
                </a:lnTo>
                <a:lnTo>
                  <a:pt x="754379" y="1459991"/>
                </a:lnTo>
                <a:lnTo>
                  <a:pt x="839723" y="1421891"/>
                </a:lnTo>
                <a:lnTo>
                  <a:pt x="894587" y="1394459"/>
                </a:lnTo>
                <a:lnTo>
                  <a:pt x="905255" y="1383791"/>
                </a:lnTo>
                <a:lnTo>
                  <a:pt x="961643" y="1383791"/>
                </a:lnTo>
                <a:lnTo>
                  <a:pt x="1028699" y="1374647"/>
                </a:lnTo>
                <a:lnTo>
                  <a:pt x="1133855" y="1345691"/>
                </a:lnTo>
                <a:lnTo>
                  <a:pt x="1258823" y="1318259"/>
                </a:lnTo>
                <a:lnTo>
                  <a:pt x="1389887" y="1289303"/>
                </a:lnTo>
                <a:lnTo>
                  <a:pt x="1533143" y="1260347"/>
                </a:lnTo>
                <a:lnTo>
                  <a:pt x="1687067" y="1242059"/>
                </a:lnTo>
                <a:lnTo>
                  <a:pt x="1828799" y="1231391"/>
                </a:lnTo>
                <a:lnTo>
                  <a:pt x="1923287" y="1242059"/>
                </a:lnTo>
                <a:lnTo>
                  <a:pt x="2037587" y="1280159"/>
                </a:lnTo>
                <a:lnTo>
                  <a:pt x="2153411" y="1327403"/>
                </a:lnTo>
                <a:lnTo>
                  <a:pt x="2247899" y="1383791"/>
                </a:lnTo>
                <a:lnTo>
                  <a:pt x="2276855" y="1412747"/>
                </a:lnTo>
                <a:lnTo>
                  <a:pt x="2304287" y="1441703"/>
                </a:lnTo>
                <a:lnTo>
                  <a:pt x="2324099" y="1479803"/>
                </a:lnTo>
                <a:lnTo>
                  <a:pt x="2324099" y="1860803"/>
                </a:lnTo>
                <a:lnTo>
                  <a:pt x="2362199" y="1851659"/>
                </a:lnTo>
                <a:lnTo>
                  <a:pt x="2429255" y="1822703"/>
                </a:lnTo>
                <a:lnTo>
                  <a:pt x="2505455" y="1793747"/>
                </a:lnTo>
                <a:lnTo>
                  <a:pt x="2668523" y="1737359"/>
                </a:lnTo>
                <a:lnTo>
                  <a:pt x="2734055" y="1708403"/>
                </a:lnTo>
                <a:lnTo>
                  <a:pt x="2790443" y="1688591"/>
                </a:lnTo>
                <a:lnTo>
                  <a:pt x="2875787" y="1650491"/>
                </a:lnTo>
                <a:lnTo>
                  <a:pt x="2933699" y="1594103"/>
                </a:lnTo>
                <a:lnTo>
                  <a:pt x="2971799" y="1527047"/>
                </a:lnTo>
                <a:lnTo>
                  <a:pt x="3000755" y="1479803"/>
                </a:lnTo>
                <a:lnTo>
                  <a:pt x="3066287" y="1374647"/>
                </a:lnTo>
                <a:lnTo>
                  <a:pt x="3153155" y="1269491"/>
                </a:lnTo>
                <a:lnTo>
                  <a:pt x="3247643" y="1175003"/>
                </a:lnTo>
                <a:lnTo>
                  <a:pt x="3352799" y="1098803"/>
                </a:lnTo>
                <a:lnTo>
                  <a:pt x="3438143" y="1031747"/>
                </a:lnTo>
                <a:lnTo>
                  <a:pt x="3514343" y="984503"/>
                </a:lnTo>
                <a:lnTo>
                  <a:pt x="3561587" y="946403"/>
                </a:lnTo>
                <a:lnTo>
                  <a:pt x="3582923" y="937259"/>
                </a:lnTo>
                <a:lnTo>
                  <a:pt x="3809999" y="822959"/>
                </a:lnTo>
                <a:lnTo>
                  <a:pt x="3809999" y="89915"/>
                </a:lnTo>
                <a:lnTo>
                  <a:pt x="3811523" y="0"/>
                </a:lnTo>
                <a:close/>
              </a:path>
              <a:path w="3811904" h="1955800">
                <a:moveTo>
                  <a:pt x="2324099" y="1860803"/>
                </a:moveTo>
                <a:lnTo>
                  <a:pt x="2324099" y="1508759"/>
                </a:lnTo>
                <a:lnTo>
                  <a:pt x="2314955" y="1536191"/>
                </a:lnTo>
                <a:lnTo>
                  <a:pt x="2285999" y="1574291"/>
                </a:lnTo>
                <a:lnTo>
                  <a:pt x="2238755" y="1594103"/>
                </a:lnTo>
                <a:lnTo>
                  <a:pt x="2173223" y="1623059"/>
                </a:lnTo>
                <a:lnTo>
                  <a:pt x="2066543" y="1650491"/>
                </a:lnTo>
                <a:lnTo>
                  <a:pt x="1981199" y="1688591"/>
                </a:lnTo>
                <a:lnTo>
                  <a:pt x="1904999" y="1717547"/>
                </a:lnTo>
                <a:lnTo>
                  <a:pt x="1837943" y="1746503"/>
                </a:lnTo>
                <a:lnTo>
                  <a:pt x="1790699" y="1775459"/>
                </a:lnTo>
                <a:lnTo>
                  <a:pt x="1761743" y="1793747"/>
                </a:lnTo>
                <a:lnTo>
                  <a:pt x="1734311" y="1822703"/>
                </a:lnTo>
                <a:lnTo>
                  <a:pt x="1716023" y="1840991"/>
                </a:lnTo>
                <a:lnTo>
                  <a:pt x="1696211" y="1889759"/>
                </a:lnTo>
                <a:lnTo>
                  <a:pt x="1706879" y="1917191"/>
                </a:lnTo>
                <a:lnTo>
                  <a:pt x="1716023" y="1937003"/>
                </a:lnTo>
                <a:lnTo>
                  <a:pt x="1734311" y="1955291"/>
                </a:lnTo>
                <a:lnTo>
                  <a:pt x="1761743" y="1955291"/>
                </a:lnTo>
                <a:lnTo>
                  <a:pt x="1790699" y="1946147"/>
                </a:lnTo>
                <a:lnTo>
                  <a:pt x="1828799" y="1946147"/>
                </a:lnTo>
                <a:lnTo>
                  <a:pt x="1923287" y="1937003"/>
                </a:lnTo>
                <a:lnTo>
                  <a:pt x="2019299" y="1927859"/>
                </a:lnTo>
                <a:lnTo>
                  <a:pt x="2113787" y="1917191"/>
                </a:lnTo>
                <a:lnTo>
                  <a:pt x="2211323" y="1898903"/>
                </a:lnTo>
                <a:lnTo>
                  <a:pt x="2247899" y="1889759"/>
                </a:lnTo>
                <a:lnTo>
                  <a:pt x="2276855" y="1879091"/>
                </a:lnTo>
                <a:lnTo>
                  <a:pt x="2295143" y="1869947"/>
                </a:lnTo>
                <a:lnTo>
                  <a:pt x="2304287" y="1869947"/>
                </a:lnTo>
                <a:lnTo>
                  <a:pt x="2324099" y="1860803"/>
                </a:lnTo>
                <a:close/>
              </a:path>
            </a:pathLst>
          </a:custGeom>
          <a:solidFill>
            <a:srgbClr val="F3F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93869" y="2787395"/>
            <a:ext cx="3124199" cy="12100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87545" y="4280915"/>
            <a:ext cx="295910" cy="190500"/>
          </a:xfrm>
          <a:custGeom>
            <a:avLst/>
            <a:gdLst/>
            <a:ahLst/>
            <a:cxnLst/>
            <a:rect l="l" t="t" r="r" b="b"/>
            <a:pathLst>
              <a:path w="295909" h="190500">
                <a:moveTo>
                  <a:pt x="295655" y="57911"/>
                </a:moveTo>
                <a:lnTo>
                  <a:pt x="295655" y="0"/>
                </a:lnTo>
                <a:lnTo>
                  <a:pt x="0" y="114299"/>
                </a:lnTo>
                <a:lnTo>
                  <a:pt x="0" y="152399"/>
                </a:lnTo>
                <a:lnTo>
                  <a:pt x="27431" y="181355"/>
                </a:lnTo>
                <a:lnTo>
                  <a:pt x="45719" y="190499"/>
                </a:lnTo>
                <a:lnTo>
                  <a:pt x="74675" y="190499"/>
                </a:lnTo>
                <a:lnTo>
                  <a:pt x="161543" y="172211"/>
                </a:lnTo>
                <a:lnTo>
                  <a:pt x="217931" y="152399"/>
                </a:lnTo>
                <a:lnTo>
                  <a:pt x="257555" y="114299"/>
                </a:lnTo>
                <a:lnTo>
                  <a:pt x="284987" y="85343"/>
                </a:lnTo>
                <a:lnTo>
                  <a:pt x="295655" y="57911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72533" y="4148327"/>
            <a:ext cx="294640" cy="190500"/>
          </a:xfrm>
          <a:custGeom>
            <a:avLst/>
            <a:gdLst/>
            <a:ahLst/>
            <a:cxnLst/>
            <a:rect l="l" t="t" r="r" b="b"/>
            <a:pathLst>
              <a:path w="294640" h="190500">
                <a:moveTo>
                  <a:pt x="294131" y="9143"/>
                </a:moveTo>
                <a:lnTo>
                  <a:pt x="294131" y="0"/>
                </a:lnTo>
                <a:lnTo>
                  <a:pt x="0" y="94487"/>
                </a:lnTo>
                <a:lnTo>
                  <a:pt x="28955" y="190499"/>
                </a:lnTo>
                <a:lnTo>
                  <a:pt x="105155" y="190499"/>
                </a:lnTo>
                <a:lnTo>
                  <a:pt x="163067" y="170687"/>
                </a:lnTo>
                <a:lnTo>
                  <a:pt x="208787" y="141731"/>
                </a:lnTo>
                <a:lnTo>
                  <a:pt x="237743" y="103631"/>
                </a:lnTo>
                <a:lnTo>
                  <a:pt x="284987" y="38099"/>
                </a:lnTo>
                <a:lnTo>
                  <a:pt x="294131" y="9143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68545" y="3262883"/>
            <a:ext cx="838200" cy="437515"/>
          </a:xfrm>
          <a:custGeom>
            <a:avLst/>
            <a:gdLst/>
            <a:ahLst/>
            <a:cxnLst/>
            <a:rect l="l" t="t" r="r" b="b"/>
            <a:pathLst>
              <a:path w="838200" h="437514">
                <a:moveTo>
                  <a:pt x="838199" y="0"/>
                </a:moveTo>
                <a:lnTo>
                  <a:pt x="829055" y="0"/>
                </a:lnTo>
                <a:lnTo>
                  <a:pt x="800099" y="10667"/>
                </a:lnTo>
                <a:lnTo>
                  <a:pt x="761999" y="19811"/>
                </a:lnTo>
                <a:lnTo>
                  <a:pt x="704087" y="48767"/>
                </a:lnTo>
                <a:lnTo>
                  <a:pt x="627887" y="76199"/>
                </a:lnTo>
                <a:lnTo>
                  <a:pt x="477011" y="152399"/>
                </a:lnTo>
                <a:lnTo>
                  <a:pt x="399287" y="190499"/>
                </a:lnTo>
                <a:lnTo>
                  <a:pt x="332231" y="227075"/>
                </a:lnTo>
                <a:lnTo>
                  <a:pt x="217931" y="284987"/>
                </a:lnTo>
                <a:lnTo>
                  <a:pt x="121919" y="323087"/>
                </a:lnTo>
                <a:lnTo>
                  <a:pt x="57911" y="341375"/>
                </a:lnTo>
                <a:lnTo>
                  <a:pt x="28955" y="352043"/>
                </a:lnTo>
                <a:lnTo>
                  <a:pt x="18287" y="361187"/>
                </a:lnTo>
                <a:lnTo>
                  <a:pt x="9143" y="379475"/>
                </a:lnTo>
                <a:lnTo>
                  <a:pt x="9143" y="399287"/>
                </a:lnTo>
                <a:lnTo>
                  <a:pt x="0" y="428243"/>
                </a:lnTo>
                <a:lnTo>
                  <a:pt x="0" y="437387"/>
                </a:lnTo>
                <a:lnTo>
                  <a:pt x="103631" y="399287"/>
                </a:lnTo>
                <a:lnTo>
                  <a:pt x="208787" y="352043"/>
                </a:lnTo>
                <a:lnTo>
                  <a:pt x="437387" y="227075"/>
                </a:lnTo>
                <a:lnTo>
                  <a:pt x="541019" y="172211"/>
                </a:lnTo>
                <a:lnTo>
                  <a:pt x="627887" y="124967"/>
                </a:lnTo>
                <a:lnTo>
                  <a:pt x="694943" y="86867"/>
                </a:lnTo>
                <a:lnTo>
                  <a:pt x="733043" y="67055"/>
                </a:lnTo>
                <a:lnTo>
                  <a:pt x="771143" y="38099"/>
                </a:lnTo>
                <a:lnTo>
                  <a:pt x="809243" y="19811"/>
                </a:lnTo>
                <a:lnTo>
                  <a:pt x="829055" y="10667"/>
                </a:lnTo>
                <a:lnTo>
                  <a:pt x="838199" y="0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09465" y="3547871"/>
            <a:ext cx="1144905" cy="486409"/>
          </a:xfrm>
          <a:custGeom>
            <a:avLst/>
            <a:gdLst/>
            <a:ahLst/>
            <a:cxnLst/>
            <a:rect l="l" t="t" r="r" b="b"/>
            <a:pathLst>
              <a:path w="1144904" h="486410">
                <a:moveTo>
                  <a:pt x="1144523" y="9143"/>
                </a:moveTo>
                <a:lnTo>
                  <a:pt x="1135379" y="0"/>
                </a:lnTo>
                <a:lnTo>
                  <a:pt x="867155" y="0"/>
                </a:lnTo>
                <a:lnTo>
                  <a:pt x="819911" y="28955"/>
                </a:lnTo>
                <a:lnTo>
                  <a:pt x="772667" y="67055"/>
                </a:lnTo>
                <a:lnTo>
                  <a:pt x="745235" y="85343"/>
                </a:lnTo>
                <a:lnTo>
                  <a:pt x="716279" y="94487"/>
                </a:lnTo>
                <a:lnTo>
                  <a:pt x="678179" y="94487"/>
                </a:lnTo>
                <a:lnTo>
                  <a:pt x="620267" y="105155"/>
                </a:lnTo>
                <a:lnTo>
                  <a:pt x="553211" y="132587"/>
                </a:lnTo>
                <a:lnTo>
                  <a:pt x="495299" y="170687"/>
                </a:lnTo>
                <a:lnTo>
                  <a:pt x="457199" y="199643"/>
                </a:lnTo>
                <a:lnTo>
                  <a:pt x="438911" y="208787"/>
                </a:lnTo>
                <a:lnTo>
                  <a:pt x="409955" y="219455"/>
                </a:lnTo>
                <a:lnTo>
                  <a:pt x="277367" y="219455"/>
                </a:lnTo>
                <a:lnTo>
                  <a:pt x="181355" y="257555"/>
                </a:lnTo>
                <a:lnTo>
                  <a:pt x="76199" y="342899"/>
                </a:lnTo>
                <a:lnTo>
                  <a:pt x="48767" y="399287"/>
                </a:lnTo>
                <a:lnTo>
                  <a:pt x="19811" y="448055"/>
                </a:lnTo>
                <a:lnTo>
                  <a:pt x="9143" y="475487"/>
                </a:lnTo>
                <a:lnTo>
                  <a:pt x="0" y="486155"/>
                </a:lnTo>
                <a:lnTo>
                  <a:pt x="76199" y="437387"/>
                </a:lnTo>
                <a:lnTo>
                  <a:pt x="134111" y="399287"/>
                </a:lnTo>
                <a:lnTo>
                  <a:pt x="172211" y="371855"/>
                </a:lnTo>
                <a:lnTo>
                  <a:pt x="192023" y="361187"/>
                </a:lnTo>
                <a:lnTo>
                  <a:pt x="201167" y="361187"/>
                </a:lnTo>
                <a:lnTo>
                  <a:pt x="230123" y="352043"/>
                </a:lnTo>
                <a:lnTo>
                  <a:pt x="268223" y="342899"/>
                </a:lnTo>
                <a:lnTo>
                  <a:pt x="315467" y="323087"/>
                </a:lnTo>
                <a:lnTo>
                  <a:pt x="438911" y="284987"/>
                </a:lnTo>
                <a:lnTo>
                  <a:pt x="591311" y="246887"/>
                </a:lnTo>
                <a:lnTo>
                  <a:pt x="734567" y="199643"/>
                </a:lnTo>
                <a:lnTo>
                  <a:pt x="867155" y="161543"/>
                </a:lnTo>
                <a:lnTo>
                  <a:pt x="915923" y="143255"/>
                </a:lnTo>
                <a:lnTo>
                  <a:pt x="963167" y="132587"/>
                </a:lnTo>
                <a:lnTo>
                  <a:pt x="992123" y="123443"/>
                </a:lnTo>
                <a:lnTo>
                  <a:pt x="1010411" y="105155"/>
                </a:lnTo>
                <a:lnTo>
                  <a:pt x="1039367" y="94487"/>
                </a:lnTo>
                <a:lnTo>
                  <a:pt x="1106423" y="47243"/>
                </a:lnTo>
                <a:lnTo>
                  <a:pt x="1135379" y="28955"/>
                </a:lnTo>
                <a:lnTo>
                  <a:pt x="1144523" y="9143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05021" y="3349751"/>
            <a:ext cx="3810000" cy="1397635"/>
          </a:xfrm>
          <a:custGeom>
            <a:avLst/>
            <a:gdLst/>
            <a:ahLst/>
            <a:cxnLst/>
            <a:rect l="l" t="t" r="r" b="b"/>
            <a:pathLst>
              <a:path w="3810000" h="1397635">
                <a:moveTo>
                  <a:pt x="2933699" y="1036319"/>
                </a:moveTo>
                <a:lnTo>
                  <a:pt x="2933699" y="483107"/>
                </a:lnTo>
                <a:lnTo>
                  <a:pt x="2904743" y="512063"/>
                </a:lnTo>
                <a:lnTo>
                  <a:pt x="2857499" y="521207"/>
                </a:lnTo>
                <a:lnTo>
                  <a:pt x="2799587" y="502919"/>
                </a:lnTo>
                <a:lnTo>
                  <a:pt x="2732531" y="473963"/>
                </a:lnTo>
                <a:lnTo>
                  <a:pt x="2639567" y="435863"/>
                </a:lnTo>
                <a:lnTo>
                  <a:pt x="2543555" y="417575"/>
                </a:lnTo>
                <a:lnTo>
                  <a:pt x="2458211" y="406907"/>
                </a:lnTo>
                <a:lnTo>
                  <a:pt x="2400299" y="406907"/>
                </a:lnTo>
                <a:lnTo>
                  <a:pt x="2371343" y="417575"/>
                </a:lnTo>
                <a:lnTo>
                  <a:pt x="2324099" y="435863"/>
                </a:lnTo>
                <a:lnTo>
                  <a:pt x="2228087" y="493775"/>
                </a:lnTo>
                <a:lnTo>
                  <a:pt x="2191511" y="521207"/>
                </a:lnTo>
                <a:lnTo>
                  <a:pt x="2153411" y="541019"/>
                </a:lnTo>
                <a:lnTo>
                  <a:pt x="2124455" y="559307"/>
                </a:lnTo>
                <a:lnTo>
                  <a:pt x="2115311" y="569975"/>
                </a:lnTo>
                <a:lnTo>
                  <a:pt x="2086355" y="569975"/>
                </a:lnTo>
                <a:lnTo>
                  <a:pt x="2048255" y="579119"/>
                </a:lnTo>
                <a:lnTo>
                  <a:pt x="2010155" y="579119"/>
                </a:lnTo>
                <a:lnTo>
                  <a:pt x="1933955" y="588263"/>
                </a:lnTo>
                <a:lnTo>
                  <a:pt x="1904999" y="588263"/>
                </a:lnTo>
                <a:lnTo>
                  <a:pt x="1876043" y="579119"/>
                </a:lnTo>
                <a:lnTo>
                  <a:pt x="1743455" y="579119"/>
                </a:lnTo>
                <a:lnTo>
                  <a:pt x="1676399" y="588263"/>
                </a:lnTo>
                <a:lnTo>
                  <a:pt x="1620011" y="597407"/>
                </a:lnTo>
                <a:lnTo>
                  <a:pt x="1562099" y="597407"/>
                </a:lnTo>
                <a:lnTo>
                  <a:pt x="1523999" y="608075"/>
                </a:lnTo>
                <a:lnTo>
                  <a:pt x="1505711" y="617219"/>
                </a:lnTo>
                <a:lnTo>
                  <a:pt x="1495043" y="626363"/>
                </a:lnTo>
                <a:lnTo>
                  <a:pt x="1466087" y="635507"/>
                </a:lnTo>
                <a:lnTo>
                  <a:pt x="1400555" y="646175"/>
                </a:lnTo>
                <a:lnTo>
                  <a:pt x="1333499" y="664463"/>
                </a:lnTo>
                <a:lnTo>
                  <a:pt x="1200911" y="664463"/>
                </a:lnTo>
                <a:lnTo>
                  <a:pt x="1153667" y="673607"/>
                </a:lnTo>
                <a:lnTo>
                  <a:pt x="1057655" y="693419"/>
                </a:lnTo>
                <a:lnTo>
                  <a:pt x="1019555" y="711707"/>
                </a:lnTo>
                <a:lnTo>
                  <a:pt x="981455" y="731519"/>
                </a:lnTo>
                <a:lnTo>
                  <a:pt x="952499" y="749807"/>
                </a:lnTo>
                <a:lnTo>
                  <a:pt x="856487" y="749807"/>
                </a:lnTo>
                <a:lnTo>
                  <a:pt x="801623" y="740663"/>
                </a:lnTo>
                <a:lnTo>
                  <a:pt x="734567" y="749807"/>
                </a:lnTo>
                <a:lnTo>
                  <a:pt x="705611" y="760475"/>
                </a:lnTo>
                <a:lnTo>
                  <a:pt x="685799" y="778763"/>
                </a:lnTo>
                <a:lnTo>
                  <a:pt x="676655" y="807719"/>
                </a:lnTo>
                <a:lnTo>
                  <a:pt x="667511" y="845819"/>
                </a:lnTo>
                <a:lnTo>
                  <a:pt x="658367" y="854963"/>
                </a:lnTo>
                <a:lnTo>
                  <a:pt x="647699" y="864107"/>
                </a:lnTo>
                <a:lnTo>
                  <a:pt x="618743" y="874775"/>
                </a:lnTo>
                <a:lnTo>
                  <a:pt x="553211" y="902207"/>
                </a:lnTo>
                <a:lnTo>
                  <a:pt x="475487" y="931163"/>
                </a:lnTo>
                <a:lnTo>
                  <a:pt x="408431" y="940307"/>
                </a:lnTo>
                <a:lnTo>
                  <a:pt x="353567" y="950975"/>
                </a:lnTo>
                <a:lnTo>
                  <a:pt x="286511" y="978407"/>
                </a:lnTo>
                <a:lnTo>
                  <a:pt x="239267" y="1016507"/>
                </a:lnTo>
                <a:lnTo>
                  <a:pt x="219455" y="1027175"/>
                </a:lnTo>
                <a:lnTo>
                  <a:pt x="201167" y="1045463"/>
                </a:lnTo>
                <a:lnTo>
                  <a:pt x="172211" y="1045463"/>
                </a:lnTo>
                <a:lnTo>
                  <a:pt x="152399" y="1036319"/>
                </a:lnTo>
                <a:lnTo>
                  <a:pt x="143255" y="1036319"/>
                </a:lnTo>
                <a:lnTo>
                  <a:pt x="0" y="1065275"/>
                </a:lnTo>
                <a:lnTo>
                  <a:pt x="18287" y="1092707"/>
                </a:lnTo>
                <a:lnTo>
                  <a:pt x="67055" y="1103375"/>
                </a:lnTo>
                <a:lnTo>
                  <a:pt x="134111" y="1103375"/>
                </a:lnTo>
                <a:lnTo>
                  <a:pt x="210311" y="1083563"/>
                </a:lnTo>
                <a:lnTo>
                  <a:pt x="306323" y="1065275"/>
                </a:lnTo>
                <a:lnTo>
                  <a:pt x="419099" y="1036319"/>
                </a:lnTo>
                <a:lnTo>
                  <a:pt x="533399" y="998219"/>
                </a:lnTo>
                <a:lnTo>
                  <a:pt x="647699" y="950975"/>
                </a:lnTo>
                <a:lnTo>
                  <a:pt x="752855" y="902207"/>
                </a:lnTo>
                <a:lnTo>
                  <a:pt x="839723" y="864107"/>
                </a:lnTo>
                <a:lnTo>
                  <a:pt x="894587" y="836675"/>
                </a:lnTo>
                <a:lnTo>
                  <a:pt x="905255" y="826007"/>
                </a:lnTo>
                <a:lnTo>
                  <a:pt x="961643" y="826007"/>
                </a:lnTo>
                <a:lnTo>
                  <a:pt x="1028699" y="816863"/>
                </a:lnTo>
                <a:lnTo>
                  <a:pt x="1133855" y="787907"/>
                </a:lnTo>
                <a:lnTo>
                  <a:pt x="1258823" y="760475"/>
                </a:lnTo>
                <a:lnTo>
                  <a:pt x="1389887" y="731519"/>
                </a:lnTo>
                <a:lnTo>
                  <a:pt x="1533143" y="702563"/>
                </a:lnTo>
                <a:lnTo>
                  <a:pt x="1687067" y="684275"/>
                </a:lnTo>
                <a:lnTo>
                  <a:pt x="1828799" y="673607"/>
                </a:lnTo>
                <a:lnTo>
                  <a:pt x="1876043" y="673607"/>
                </a:lnTo>
                <a:lnTo>
                  <a:pt x="1933955" y="693419"/>
                </a:lnTo>
                <a:lnTo>
                  <a:pt x="2057399" y="731519"/>
                </a:lnTo>
                <a:lnTo>
                  <a:pt x="2133599" y="760475"/>
                </a:lnTo>
                <a:lnTo>
                  <a:pt x="2200655" y="798575"/>
                </a:lnTo>
                <a:lnTo>
                  <a:pt x="2257043" y="845819"/>
                </a:lnTo>
                <a:lnTo>
                  <a:pt x="2295143" y="893063"/>
                </a:lnTo>
                <a:lnTo>
                  <a:pt x="2304287" y="931163"/>
                </a:lnTo>
                <a:lnTo>
                  <a:pt x="2304287" y="1350263"/>
                </a:lnTo>
                <a:lnTo>
                  <a:pt x="2324099" y="1341119"/>
                </a:lnTo>
                <a:lnTo>
                  <a:pt x="2362199" y="1321307"/>
                </a:lnTo>
                <a:lnTo>
                  <a:pt x="2429255" y="1293875"/>
                </a:lnTo>
                <a:lnTo>
                  <a:pt x="2505455" y="1255775"/>
                </a:lnTo>
                <a:lnTo>
                  <a:pt x="2668523" y="1179575"/>
                </a:lnTo>
                <a:lnTo>
                  <a:pt x="2732531" y="1150619"/>
                </a:lnTo>
                <a:lnTo>
                  <a:pt x="2790443" y="1130807"/>
                </a:lnTo>
                <a:lnTo>
                  <a:pt x="2875787" y="1092707"/>
                </a:lnTo>
                <a:lnTo>
                  <a:pt x="2933699" y="1036319"/>
                </a:lnTo>
                <a:close/>
              </a:path>
              <a:path w="3810000" h="1397635">
                <a:moveTo>
                  <a:pt x="2304287" y="1350263"/>
                </a:moveTo>
                <a:lnTo>
                  <a:pt x="2304287" y="931163"/>
                </a:lnTo>
                <a:lnTo>
                  <a:pt x="2285999" y="978407"/>
                </a:lnTo>
                <a:lnTo>
                  <a:pt x="2266187" y="998219"/>
                </a:lnTo>
                <a:lnTo>
                  <a:pt x="2237231" y="1016507"/>
                </a:lnTo>
                <a:lnTo>
                  <a:pt x="2191511" y="1036319"/>
                </a:lnTo>
                <a:lnTo>
                  <a:pt x="2144267" y="1054607"/>
                </a:lnTo>
                <a:lnTo>
                  <a:pt x="2039111" y="1083563"/>
                </a:lnTo>
                <a:lnTo>
                  <a:pt x="1952243" y="1112519"/>
                </a:lnTo>
                <a:lnTo>
                  <a:pt x="1876043" y="1141475"/>
                </a:lnTo>
                <a:lnTo>
                  <a:pt x="1818131" y="1179575"/>
                </a:lnTo>
                <a:lnTo>
                  <a:pt x="1770887" y="1197863"/>
                </a:lnTo>
                <a:lnTo>
                  <a:pt x="1734311" y="1226819"/>
                </a:lnTo>
                <a:lnTo>
                  <a:pt x="1716023" y="1255775"/>
                </a:lnTo>
                <a:lnTo>
                  <a:pt x="1696211" y="1283207"/>
                </a:lnTo>
                <a:lnTo>
                  <a:pt x="1687067" y="1321307"/>
                </a:lnTo>
                <a:lnTo>
                  <a:pt x="1696211" y="1359407"/>
                </a:lnTo>
                <a:lnTo>
                  <a:pt x="1734311" y="1397507"/>
                </a:lnTo>
                <a:lnTo>
                  <a:pt x="1761743" y="1397507"/>
                </a:lnTo>
                <a:lnTo>
                  <a:pt x="1790699" y="1388363"/>
                </a:lnTo>
                <a:lnTo>
                  <a:pt x="1828799" y="1388363"/>
                </a:lnTo>
                <a:lnTo>
                  <a:pt x="1923287" y="1379219"/>
                </a:lnTo>
                <a:lnTo>
                  <a:pt x="2019299" y="1370075"/>
                </a:lnTo>
                <a:lnTo>
                  <a:pt x="2115311" y="1370075"/>
                </a:lnTo>
                <a:lnTo>
                  <a:pt x="2211323" y="1359407"/>
                </a:lnTo>
                <a:lnTo>
                  <a:pt x="2247899" y="1359407"/>
                </a:lnTo>
                <a:lnTo>
                  <a:pt x="2275331" y="1350263"/>
                </a:lnTo>
                <a:lnTo>
                  <a:pt x="2304287" y="1350263"/>
                </a:lnTo>
                <a:close/>
              </a:path>
              <a:path w="3810000" h="1397635">
                <a:moveTo>
                  <a:pt x="3809999" y="265175"/>
                </a:moveTo>
                <a:lnTo>
                  <a:pt x="3809999" y="0"/>
                </a:lnTo>
                <a:lnTo>
                  <a:pt x="3733799" y="27431"/>
                </a:lnTo>
                <a:lnTo>
                  <a:pt x="3666743" y="56387"/>
                </a:lnTo>
                <a:lnTo>
                  <a:pt x="3608831" y="76199"/>
                </a:lnTo>
                <a:lnTo>
                  <a:pt x="3553967" y="85343"/>
                </a:lnTo>
                <a:lnTo>
                  <a:pt x="3486911" y="85343"/>
                </a:lnTo>
                <a:lnTo>
                  <a:pt x="3467099" y="94487"/>
                </a:lnTo>
                <a:lnTo>
                  <a:pt x="3419855" y="103631"/>
                </a:lnTo>
                <a:lnTo>
                  <a:pt x="3352799" y="123443"/>
                </a:lnTo>
                <a:lnTo>
                  <a:pt x="3276599" y="140207"/>
                </a:lnTo>
                <a:lnTo>
                  <a:pt x="3218687" y="160019"/>
                </a:lnTo>
                <a:lnTo>
                  <a:pt x="3142487" y="178307"/>
                </a:lnTo>
                <a:lnTo>
                  <a:pt x="3115055" y="188975"/>
                </a:lnTo>
                <a:lnTo>
                  <a:pt x="3067811" y="207263"/>
                </a:lnTo>
                <a:lnTo>
                  <a:pt x="3019043" y="216407"/>
                </a:lnTo>
                <a:lnTo>
                  <a:pt x="2962655" y="265175"/>
                </a:lnTo>
                <a:lnTo>
                  <a:pt x="2933699" y="303275"/>
                </a:lnTo>
                <a:lnTo>
                  <a:pt x="2924555" y="350519"/>
                </a:lnTo>
                <a:lnTo>
                  <a:pt x="2924555" y="388619"/>
                </a:lnTo>
                <a:lnTo>
                  <a:pt x="2933699" y="426719"/>
                </a:lnTo>
                <a:lnTo>
                  <a:pt x="2933699" y="1036319"/>
                </a:lnTo>
                <a:lnTo>
                  <a:pt x="2971799" y="969263"/>
                </a:lnTo>
                <a:lnTo>
                  <a:pt x="3000755" y="922019"/>
                </a:lnTo>
                <a:lnTo>
                  <a:pt x="3067811" y="816863"/>
                </a:lnTo>
                <a:lnTo>
                  <a:pt x="3151631" y="711707"/>
                </a:lnTo>
                <a:lnTo>
                  <a:pt x="3247643" y="617219"/>
                </a:lnTo>
                <a:lnTo>
                  <a:pt x="3352799" y="541019"/>
                </a:lnTo>
                <a:lnTo>
                  <a:pt x="3438143" y="473963"/>
                </a:lnTo>
                <a:lnTo>
                  <a:pt x="3515867" y="426719"/>
                </a:lnTo>
                <a:lnTo>
                  <a:pt x="3563111" y="388619"/>
                </a:lnTo>
                <a:lnTo>
                  <a:pt x="3809999" y="265175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68545" y="3291839"/>
            <a:ext cx="915923" cy="4099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68545" y="3092195"/>
            <a:ext cx="1132331" cy="6080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55897" y="3954779"/>
            <a:ext cx="504443" cy="3566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4073" y="4568951"/>
            <a:ext cx="4119368" cy="14813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74073" y="5102351"/>
            <a:ext cx="4322445" cy="1731645"/>
          </a:xfrm>
          <a:custGeom>
            <a:avLst/>
            <a:gdLst/>
            <a:ahLst/>
            <a:cxnLst/>
            <a:rect l="l" t="t" r="r" b="b"/>
            <a:pathLst>
              <a:path w="4322445" h="1731645">
                <a:moveTo>
                  <a:pt x="2723384" y="1636013"/>
                </a:moveTo>
                <a:lnTo>
                  <a:pt x="2723384" y="1235963"/>
                </a:lnTo>
                <a:lnTo>
                  <a:pt x="2712716" y="1226819"/>
                </a:lnTo>
                <a:lnTo>
                  <a:pt x="2703572" y="1197863"/>
                </a:lnTo>
                <a:lnTo>
                  <a:pt x="2665472" y="1130807"/>
                </a:lnTo>
                <a:lnTo>
                  <a:pt x="2636516" y="1066799"/>
                </a:lnTo>
                <a:lnTo>
                  <a:pt x="2607560" y="999743"/>
                </a:lnTo>
                <a:lnTo>
                  <a:pt x="2560316" y="923543"/>
                </a:lnTo>
                <a:lnTo>
                  <a:pt x="2522216" y="856487"/>
                </a:lnTo>
                <a:lnTo>
                  <a:pt x="2476496" y="809243"/>
                </a:lnTo>
                <a:lnTo>
                  <a:pt x="2438396" y="780287"/>
                </a:lnTo>
                <a:lnTo>
                  <a:pt x="2371340" y="761999"/>
                </a:lnTo>
                <a:lnTo>
                  <a:pt x="2295140" y="761999"/>
                </a:lnTo>
                <a:lnTo>
                  <a:pt x="2217416" y="771143"/>
                </a:lnTo>
                <a:lnTo>
                  <a:pt x="2141216" y="789431"/>
                </a:lnTo>
                <a:lnTo>
                  <a:pt x="1981196" y="838199"/>
                </a:lnTo>
                <a:lnTo>
                  <a:pt x="1837940" y="903731"/>
                </a:lnTo>
                <a:lnTo>
                  <a:pt x="1752596" y="952499"/>
                </a:lnTo>
                <a:lnTo>
                  <a:pt x="1645916" y="990599"/>
                </a:lnTo>
                <a:lnTo>
                  <a:pt x="1580384" y="999743"/>
                </a:lnTo>
                <a:lnTo>
                  <a:pt x="1504184" y="999743"/>
                </a:lnTo>
                <a:lnTo>
                  <a:pt x="1427984" y="979931"/>
                </a:lnTo>
                <a:lnTo>
                  <a:pt x="1333496" y="932687"/>
                </a:lnTo>
                <a:lnTo>
                  <a:pt x="1133852" y="847343"/>
                </a:lnTo>
                <a:lnTo>
                  <a:pt x="923540" y="751331"/>
                </a:lnTo>
                <a:lnTo>
                  <a:pt x="702563" y="647699"/>
                </a:lnTo>
                <a:lnTo>
                  <a:pt x="504443" y="551687"/>
                </a:lnTo>
                <a:lnTo>
                  <a:pt x="313943" y="457199"/>
                </a:lnTo>
                <a:lnTo>
                  <a:pt x="236219" y="419099"/>
                </a:lnTo>
                <a:lnTo>
                  <a:pt x="161543" y="380999"/>
                </a:lnTo>
                <a:lnTo>
                  <a:pt x="0" y="297179"/>
                </a:lnTo>
                <a:lnTo>
                  <a:pt x="0" y="729995"/>
                </a:lnTo>
                <a:lnTo>
                  <a:pt x="56387" y="751331"/>
                </a:lnTo>
                <a:lnTo>
                  <a:pt x="236219" y="818387"/>
                </a:lnTo>
                <a:lnTo>
                  <a:pt x="342899" y="856487"/>
                </a:lnTo>
                <a:lnTo>
                  <a:pt x="457199" y="903731"/>
                </a:lnTo>
                <a:lnTo>
                  <a:pt x="551687" y="941831"/>
                </a:lnTo>
                <a:lnTo>
                  <a:pt x="685799" y="1008887"/>
                </a:lnTo>
                <a:lnTo>
                  <a:pt x="731519" y="1037843"/>
                </a:lnTo>
                <a:lnTo>
                  <a:pt x="800096" y="1066799"/>
                </a:lnTo>
                <a:lnTo>
                  <a:pt x="932684" y="1121663"/>
                </a:lnTo>
                <a:lnTo>
                  <a:pt x="1085084" y="1179575"/>
                </a:lnTo>
                <a:lnTo>
                  <a:pt x="1150616" y="1197863"/>
                </a:lnTo>
                <a:lnTo>
                  <a:pt x="1208528" y="1217675"/>
                </a:lnTo>
                <a:lnTo>
                  <a:pt x="1313684" y="1235963"/>
                </a:lnTo>
                <a:lnTo>
                  <a:pt x="1418840" y="1245107"/>
                </a:lnTo>
                <a:lnTo>
                  <a:pt x="1533140" y="1255775"/>
                </a:lnTo>
                <a:lnTo>
                  <a:pt x="1636772" y="1255775"/>
                </a:lnTo>
                <a:lnTo>
                  <a:pt x="1732784" y="1245107"/>
                </a:lnTo>
                <a:lnTo>
                  <a:pt x="1819652" y="1245107"/>
                </a:lnTo>
                <a:lnTo>
                  <a:pt x="1866896" y="1235963"/>
                </a:lnTo>
                <a:lnTo>
                  <a:pt x="1885184" y="1235963"/>
                </a:lnTo>
                <a:lnTo>
                  <a:pt x="1961384" y="1245107"/>
                </a:lnTo>
                <a:lnTo>
                  <a:pt x="2028440" y="1255775"/>
                </a:lnTo>
                <a:lnTo>
                  <a:pt x="2074160" y="1274063"/>
                </a:lnTo>
                <a:lnTo>
                  <a:pt x="2122928" y="1283207"/>
                </a:lnTo>
                <a:lnTo>
                  <a:pt x="2188460" y="1312163"/>
                </a:lnTo>
                <a:lnTo>
                  <a:pt x="2228084" y="1341119"/>
                </a:lnTo>
                <a:lnTo>
                  <a:pt x="2247896" y="1370075"/>
                </a:lnTo>
                <a:lnTo>
                  <a:pt x="2247896" y="1641586"/>
                </a:lnTo>
                <a:lnTo>
                  <a:pt x="2276852" y="1664207"/>
                </a:lnTo>
                <a:lnTo>
                  <a:pt x="2371340" y="1722119"/>
                </a:lnTo>
                <a:lnTo>
                  <a:pt x="2467352" y="1731263"/>
                </a:lnTo>
                <a:lnTo>
                  <a:pt x="2551172" y="1722119"/>
                </a:lnTo>
                <a:lnTo>
                  <a:pt x="2636516" y="1693163"/>
                </a:lnTo>
                <a:lnTo>
                  <a:pt x="2723384" y="1636013"/>
                </a:lnTo>
                <a:close/>
              </a:path>
              <a:path w="4322445" h="1731645">
                <a:moveTo>
                  <a:pt x="2247896" y="1641586"/>
                </a:moveTo>
                <a:lnTo>
                  <a:pt x="2247896" y="1408175"/>
                </a:lnTo>
                <a:lnTo>
                  <a:pt x="2238752" y="1408175"/>
                </a:lnTo>
                <a:lnTo>
                  <a:pt x="2217416" y="1417319"/>
                </a:lnTo>
                <a:lnTo>
                  <a:pt x="2188460" y="1435607"/>
                </a:lnTo>
                <a:lnTo>
                  <a:pt x="2161028" y="1464563"/>
                </a:lnTo>
                <a:lnTo>
                  <a:pt x="2150360" y="1493519"/>
                </a:lnTo>
                <a:lnTo>
                  <a:pt x="2161028" y="1540763"/>
                </a:lnTo>
                <a:lnTo>
                  <a:pt x="2170172" y="1569719"/>
                </a:lnTo>
                <a:lnTo>
                  <a:pt x="2199128" y="1598675"/>
                </a:lnTo>
                <a:lnTo>
                  <a:pt x="2228084" y="1626107"/>
                </a:lnTo>
                <a:lnTo>
                  <a:pt x="2247896" y="1641586"/>
                </a:lnTo>
                <a:close/>
              </a:path>
              <a:path w="4322445" h="1731645">
                <a:moveTo>
                  <a:pt x="3305552" y="1401334"/>
                </a:moveTo>
                <a:lnTo>
                  <a:pt x="3305552" y="1083563"/>
                </a:lnTo>
                <a:lnTo>
                  <a:pt x="3285740" y="1103375"/>
                </a:lnTo>
                <a:lnTo>
                  <a:pt x="3169916" y="1103375"/>
                </a:lnTo>
                <a:lnTo>
                  <a:pt x="3131816" y="1092707"/>
                </a:lnTo>
                <a:lnTo>
                  <a:pt x="3102860" y="1083563"/>
                </a:lnTo>
                <a:lnTo>
                  <a:pt x="3093716" y="1083563"/>
                </a:lnTo>
                <a:lnTo>
                  <a:pt x="3093716" y="1074419"/>
                </a:lnTo>
                <a:lnTo>
                  <a:pt x="3084572" y="1066799"/>
                </a:lnTo>
                <a:lnTo>
                  <a:pt x="3037328" y="1008887"/>
                </a:lnTo>
                <a:lnTo>
                  <a:pt x="2866640" y="513587"/>
                </a:lnTo>
                <a:lnTo>
                  <a:pt x="2819396" y="522731"/>
                </a:lnTo>
                <a:lnTo>
                  <a:pt x="2772152" y="522731"/>
                </a:lnTo>
                <a:lnTo>
                  <a:pt x="2703572" y="495299"/>
                </a:lnTo>
                <a:lnTo>
                  <a:pt x="2656328" y="457199"/>
                </a:lnTo>
                <a:lnTo>
                  <a:pt x="2645660" y="437387"/>
                </a:lnTo>
                <a:lnTo>
                  <a:pt x="2627372" y="428243"/>
                </a:lnTo>
                <a:lnTo>
                  <a:pt x="2598416" y="437387"/>
                </a:lnTo>
                <a:lnTo>
                  <a:pt x="2589272" y="457199"/>
                </a:lnTo>
                <a:lnTo>
                  <a:pt x="2580128" y="484631"/>
                </a:lnTo>
                <a:lnTo>
                  <a:pt x="2580128" y="495299"/>
                </a:lnTo>
                <a:lnTo>
                  <a:pt x="2607560" y="504443"/>
                </a:lnTo>
                <a:lnTo>
                  <a:pt x="2627372" y="533399"/>
                </a:lnTo>
                <a:lnTo>
                  <a:pt x="2645660" y="580643"/>
                </a:lnTo>
                <a:lnTo>
                  <a:pt x="2656328" y="637031"/>
                </a:lnTo>
                <a:lnTo>
                  <a:pt x="2656328" y="656843"/>
                </a:lnTo>
                <a:lnTo>
                  <a:pt x="2723384" y="1207007"/>
                </a:lnTo>
                <a:lnTo>
                  <a:pt x="2723384" y="1636013"/>
                </a:lnTo>
                <a:lnTo>
                  <a:pt x="2752340" y="1616963"/>
                </a:lnTo>
                <a:lnTo>
                  <a:pt x="2781296" y="1578863"/>
                </a:lnTo>
                <a:lnTo>
                  <a:pt x="2790440" y="1569719"/>
                </a:lnTo>
                <a:lnTo>
                  <a:pt x="2875784" y="1569719"/>
                </a:lnTo>
                <a:lnTo>
                  <a:pt x="2951984" y="1560575"/>
                </a:lnTo>
                <a:lnTo>
                  <a:pt x="3026660" y="1531619"/>
                </a:lnTo>
                <a:lnTo>
                  <a:pt x="3084572" y="1493519"/>
                </a:lnTo>
                <a:lnTo>
                  <a:pt x="3131816" y="1455419"/>
                </a:lnTo>
                <a:lnTo>
                  <a:pt x="3179060" y="1426463"/>
                </a:lnTo>
                <a:lnTo>
                  <a:pt x="3198872" y="1397507"/>
                </a:lnTo>
                <a:lnTo>
                  <a:pt x="3208016" y="1388363"/>
                </a:lnTo>
                <a:lnTo>
                  <a:pt x="3305552" y="1401334"/>
                </a:lnTo>
                <a:close/>
              </a:path>
              <a:path w="4322445" h="1731645">
                <a:moveTo>
                  <a:pt x="3828284" y="1168907"/>
                </a:moveTo>
                <a:lnTo>
                  <a:pt x="3828284" y="876299"/>
                </a:lnTo>
                <a:lnTo>
                  <a:pt x="3800852" y="914399"/>
                </a:lnTo>
                <a:lnTo>
                  <a:pt x="3752084" y="932687"/>
                </a:lnTo>
                <a:lnTo>
                  <a:pt x="3685028" y="932687"/>
                </a:lnTo>
                <a:lnTo>
                  <a:pt x="3617972" y="894587"/>
                </a:lnTo>
                <a:lnTo>
                  <a:pt x="3550916" y="847343"/>
                </a:lnTo>
                <a:lnTo>
                  <a:pt x="3494528" y="800099"/>
                </a:lnTo>
                <a:lnTo>
                  <a:pt x="3474716" y="780287"/>
                </a:lnTo>
                <a:lnTo>
                  <a:pt x="3445760" y="733043"/>
                </a:lnTo>
                <a:lnTo>
                  <a:pt x="3400040" y="665987"/>
                </a:lnTo>
                <a:lnTo>
                  <a:pt x="3332984" y="598931"/>
                </a:lnTo>
                <a:lnTo>
                  <a:pt x="3267452" y="522731"/>
                </a:lnTo>
                <a:lnTo>
                  <a:pt x="3238496" y="504443"/>
                </a:lnTo>
                <a:lnTo>
                  <a:pt x="3218684" y="475487"/>
                </a:lnTo>
                <a:lnTo>
                  <a:pt x="3189728" y="419099"/>
                </a:lnTo>
                <a:lnTo>
                  <a:pt x="3160772" y="370331"/>
                </a:lnTo>
                <a:lnTo>
                  <a:pt x="3151628" y="332231"/>
                </a:lnTo>
                <a:lnTo>
                  <a:pt x="3131816" y="304799"/>
                </a:lnTo>
                <a:lnTo>
                  <a:pt x="3122672" y="284987"/>
                </a:lnTo>
                <a:lnTo>
                  <a:pt x="3093716" y="275843"/>
                </a:lnTo>
                <a:lnTo>
                  <a:pt x="3026660" y="246887"/>
                </a:lnTo>
                <a:lnTo>
                  <a:pt x="2951984" y="217931"/>
                </a:lnTo>
                <a:lnTo>
                  <a:pt x="2913884" y="208787"/>
                </a:lnTo>
                <a:lnTo>
                  <a:pt x="2866640" y="208787"/>
                </a:lnTo>
                <a:lnTo>
                  <a:pt x="2857496" y="217931"/>
                </a:lnTo>
                <a:lnTo>
                  <a:pt x="2848352" y="228599"/>
                </a:lnTo>
                <a:lnTo>
                  <a:pt x="2924552" y="246887"/>
                </a:lnTo>
                <a:lnTo>
                  <a:pt x="2971796" y="284987"/>
                </a:lnTo>
                <a:lnTo>
                  <a:pt x="2999228" y="323087"/>
                </a:lnTo>
                <a:lnTo>
                  <a:pt x="3008372" y="352043"/>
                </a:lnTo>
                <a:lnTo>
                  <a:pt x="3008372" y="404621"/>
                </a:lnTo>
                <a:lnTo>
                  <a:pt x="3046472" y="504443"/>
                </a:lnTo>
                <a:lnTo>
                  <a:pt x="3084572" y="580643"/>
                </a:lnTo>
                <a:lnTo>
                  <a:pt x="3160772" y="761999"/>
                </a:lnTo>
                <a:lnTo>
                  <a:pt x="3208016" y="847343"/>
                </a:lnTo>
                <a:lnTo>
                  <a:pt x="3238496" y="923543"/>
                </a:lnTo>
                <a:lnTo>
                  <a:pt x="3276596" y="999743"/>
                </a:lnTo>
                <a:lnTo>
                  <a:pt x="3294884" y="1056131"/>
                </a:lnTo>
                <a:lnTo>
                  <a:pt x="3305552" y="1083563"/>
                </a:lnTo>
                <a:lnTo>
                  <a:pt x="3305552" y="1401334"/>
                </a:lnTo>
                <a:lnTo>
                  <a:pt x="3494528" y="1426463"/>
                </a:lnTo>
                <a:lnTo>
                  <a:pt x="3560060" y="1435607"/>
                </a:lnTo>
                <a:lnTo>
                  <a:pt x="3608828" y="1426463"/>
                </a:lnTo>
                <a:lnTo>
                  <a:pt x="3694172" y="1408175"/>
                </a:lnTo>
                <a:lnTo>
                  <a:pt x="3752084" y="1370075"/>
                </a:lnTo>
                <a:lnTo>
                  <a:pt x="3790184" y="1312163"/>
                </a:lnTo>
                <a:lnTo>
                  <a:pt x="3809996" y="1264919"/>
                </a:lnTo>
                <a:lnTo>
                  <a:pt x="3809996" y="1168907"/>
                </a:lnTo>
                <a:lnTo>
                  <a:pt x="3828284" y="1168907"/>
                </a:lnTo>
                <a:close/>
              </a:path>
              <a:path w="4322445" h="1731645">
                <a:moveTo>
                  <a:pt x="3008372" y="404621"/>
                </a:moveTo>
                <a:lnTo>
                  <a:pt x="3008372" y="352043"/>
                </a:lnTo>
                <a:lnTo>
                  <a:pt x="2999228" y="380999"/>
                </a:lnTo>
                <a:lnTo>
                  <a:pt x="3008372" y="404621"/>
                </a:lnTo>
                <a:close/>
              </a:path>
              <a:path w="4322445" h="1731645">
                <a:moveTo>
                  <a:pt x="4200140" y="733043"/>
                </a:moveTo>
                <a:lnTo>
                  <a:pt x="4200140" y="428243"/>
                </a:lnTo>
                <a:lnTo>
                  <a:pt x="4189472" y="437387"/>
                </a:lnTo>
                <a:lnTo>
                  <a:pt x="4131560" y="446531"/>
                </a:lnTo>
                <a:lnTo>
                  <a:pt x="4055360" y="446531"/>
                </a:lnTo>
                <a:lnTo>
                  <a:pt x="3979160" y="437387"/>
                </a:lnTo>
                <a:lnTo>
                  <a:pt x="3893816" y="419099"/>
                </a:lnTo>
                <a:lnTo>
                  <a:pt x="3800852" y="390143"/>
                </a:lnTo>
                <a:lnTo>
                  <a:pt x="3713984" y="352043"/>
                </a:lnTo>
                <a:lnTo>
                  <a:pt x="3685028" y="342899"/>
                </a:lnTo>
                <a:lnTo>
                  <a:pt x="3646928" y="323087"/>
                </a:lnTo>
                <a:lnTo>
                  <a:pt x="3445760" y="199643"/>
                </a:lnTo>
                <a:lnTo>
                  <a:pt x="3436616" y="190499"/>
                </a:lnTo>
                <a:lnTo>
                  <a:pt x="3419852" y="161543"/>
                </a:lnTo>
                <a:lnTo>
                  <a:pt x="3276596" y="38099"/>
                </a:lnTo>
                <a:lnTo>
                  <a:pt x="3247640" y="9143"/>
                </a:lnTo>
                <a:lnTo>
                  <a:pt x="3229352" y="0"/>
                </a:lnTo>
                <a:lnTo>
                  <a:pt x="3314696" y="114299"/>
                </a:lnTo>
                <a:lnTo>
                  <a:pt x="3343652" y="170687"/>
                </a:lnTo>
                <a:lnTo>
                  <a:pt x="3343652" y="179831"/>
                </a:lnTo>
                <a:lnTo>
                  <a:pt x="3352796" y="179831"/>
                </a:lnTo>
                <a:lnTo>
                  <a:pt x="3819140" y="818387"/>
                </a:lnTo>
                <a:lnTo>
                  <a:pt x="3828284" y="847343"/>
                </a:lnTo>
                <a:lnTo>
                  <a:pt x="3828284" y="1168907"/>
                </a:lnTo>
                <a:lnTo>
                  <a:pt x="3838952" y="1168907"/>
                </a:lnTo>
                <a:lnTo>
                  <a:pt x="3922772" y="1112519"/>
                </a:lnTo>
                <a:lnTo>
                  <a:pt x="3989828" y="1046987"/>
                </a:lnTo>
                <a:lnTo>
                  <a:pt x="4055360" y="961643"/>
                </a:lnTo>
                <a:lnTo>
                  <a:pt x="4113272" y="876299"/>
                </a:lnTo>
                <a:lnTo>
                  <a:pt x="4160516" y="800099"/>
                </a:lnTo>
                <a:lnTo>
                  <a:pt x="4189472" y="742187"/>
                </a:lnTo>
                <a:lnTo>
                  <a:pt x="4200140" y="733043"/>
                </a:lnTo>
                <a:close/>
              </a:path>
              <a:path w="4322445" h="1731645">
                <a:moveTo>
                  <a:pt x="4322060" y="473963"/>
                </a:moveTo>
                <a:lnTo>
                  <a:pt x="4309868" y="380999"/>
                </a:lnTo>
                <a:lnTo>
                  <a:pt x="4216904" y="309371"/>
                </a:lnTo>
                <a:lnTo>
                  <a:pt x="3762752" y="114299"/>
                </a:lnTo>
                <a:lnTo>
                  <a:pt x="3656072" y="85343"/>
                </a:lnTo>
                <a:lnTo>
                  <a:pt x="4104128" y="294131"/>
                </a:lnTo>
                <a:lnTo>
                  <a:pt x="4113272" y="304799"/>
                </a:lnTo>
                <a:lnTo>
                  <a:pt x="4122416" y="313943"/>
                </a:lnTo>
                <a:lnTo>
                  <a:pt x="4160516" y="361187"/>
                </a:lnTo>
                <a:lnTo>
                  <a:pt x="4189472" y="408431"/>
                </a:lnTo>
                <a:lnTo>
                  <a:pt x="4200140" y="428243"/>
                </a:lnTo>
                <a:lnTo>
                  <a:pt x="4200140" y="723899"/>
                </a:lnTo>
                <a:lnTo>
                  <a:pt x="4274816" y="592835"/>
                </a:lnTo>
                <a:lnTo>
                  <a:pt x="4322060" y="473963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body" idx="1"/>
          </p:nvPr>
        </p:nvSpPr>
        <p:spPr>
          <a:xfrm>
            <a:off x="851045" y="773205"/>
            <a:ext cx="8987775" cy="1939226"/>
          </a:xfrm>
          <a:prstGeom prst="rect">
            <a:avLst/>
          </a:prstGeom>
        </p:spPr>
        <p:txBody>
          <a:bodyPr vert="horz" wrap="square" lIns="0" tIns="274551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5400" spc="-5" dirty="0" smtClean="0">
                <a:solidFill>
                  <a:srgbClr val="3136F4"/>
                </a:solidFill>
              </a:rPr>
              <a:t>G</a:t>
            </a:r>
            <a:r>
              <a:rPr lang="fr-FR" sz="5400" dirty="0" smtClean="0">
                <a:solidFill>
                  <a:srgbClr val="3136F4"/>
                </a:solidFill>
              </a:rPr>
              <a:t>RP</a:t>
            </a:r>
            <a:endParaRPr sz="5400" dirty="0"/>
          </a:p>
          <a:p>
            <a:pPr algn="ctr">
              <a:lnSpc>
                <a:spcPct val="100000"/>
              </a:lnSpc>
            </a:pPr>
            <a:r>
              <a:rPr sz="5400" spc="-5" dirty="0">
                <a:solidFill>
                  <a:srgbClr val="3136F4"/>
                </a:solidFill>
              </a:rPr>
              <a:t>A</a:t>
            </a:r>
            <a:r>
              <a:rPr sz="5400" dirty="0">
                <a:solidFill>
                  <a:srgbClr val="3136F4"/>
                </a:solidFill>
              </a:rPr>
              <a:t>ca</a:t>
            </a:r>
            <a:r>
              <a:rPr sz="5400" spc="15" dirty="0">
                <a:solidFill>
                  <a:srgbClr val="3136F4"/>
                </a:solidFill>
              </a:rPr>
              <a:t>d</a:t>
            </a:r>
            <a:r>
              <a:rPr sz="5400" spc="-5" dirty="0">
                <a:solidFill>
                  <a:srgbClr val="3136F4"/>
                </a:solidFill>
              </a:rPr>
              <a:t>é</a:t>
            </a:r>
            <a:r>
              <a:rPr sz="5400" dirty="0">
                <a:solidFill>
                  <a:srgbClr val="3136F4"/>
                </a:solidFill>
              </a:rPr>
              <a:t>mie</a:t>
            </a:r>
            <a:r>
              <a:rPr sz="5400" spc="15" dirty="0">
                <a:solidFill>
                  <a:srgbClr val="3136F4"/>
                </a:solidFill>
              </a:rPr>
              <a:t> </a:t>
            </a:r>
            <a:r>
              <a:rPr sz="5400" dirty="0">
                <a:solidFill>
                  <a:srgbClr val="3136F4"/>
                </a:solidFill>
              </a:rPr>
              <a:t>de</a:t>
            </a:r>
            <a:r>
              <a:rPr sz="5400" spc="5" dirty="0">
                <a:solidFill>
                  <a:srgbClr val="3136F4"/>
                </a:solidFill>
              </a:rPr>
              <a:t> </a:t>
            </a:r>
            <a:r>
              <a:rPr sz="5400" spc="-5" dirty="0">
                <a:solidFill>
                  <a:srgbClr val="3136F4"/>
                </a:solidFill>
              </a:rPr>
              <a:t>B</a:t>
            </a:r>
            <a:r>
              <a:rPr sz="5400" spc="-10" dirty="0">
                <a:solidFill>
                  <a:srgbClr val="3136F4"/>
                </a:solidFill>
              </a:rPr>
              <a:t>o</a:t>
            </a:r>
            <a:r>
              <a:rPr sz="5400" spc="-20" dirty="0">
                <a:solidFill>
                  <a:srgbClr val="3136F4"/>
                </a:solidFill>
              </a:rPr>
              <a:t>r</a:t>
            </a:r>
            <a:r>
              <a:rPr sz="5400" dirty="0">
                <a:solidFill>
                  <a:srgbClr val="3136F4"/>
                </a:solidFill>
              </a:rPr>
              <a:t>d</a:t>
            </a:r>
            <a:r>
              <a:rPr sz="5400" spc="10" dirty="0">
                <a:solidFill>
                  <a:srgbClr val="3136F4"/>
                </a:solidFill>
              </a:rPr>
              <a:t>e</a:t>
            </a:r>
            <a:r>
              <a:rPr sz="5400" dirty="0">
                <a:solidFill>
                  <a:srgbClr val="3136F4"/>
                </a:solidFill>
              </a:rPr>
              <a:t>aux</a:t>
            </a:r>
            <a:endParaRPr sz="5400" dirty="0"/>
          </a:p>
        </p:txBody>
      </p:sp>
      <p:sp>
        <p:nvSpPr>
          <p:cNvPr id="17" name="object 17"/>
          <p:cNvSpPr txBox="1"/>
          <p:nvPr/>
        </p:nvSpPr>
        <p:spPr>
          <a:xfrm>
            <a:off x="778379" y="3625498"/>
            <a:ext cx="9915021" cy="31595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38225" marR="1028700" algn="ctr">
              <a:lnSpc>
                <a:spcPct val="120000"/>
              </a:lnSpc>
            </a:pPr>
            <a:r>
              <a:rPr lang="fr-FR" sz="4400" dirty="0">
                <a:solidFill>
                  <a:srgbClr val="000065"/>
                </a:solidFill>
                <a:latin typeface="Garamond"/>
                <a:cs typeface="Garamond"/>
              </a:rPr>
              <a:t>Groupe de Réflexion Pédagogique</a:t>
            </a:r>
          </a:p>
          <a:p>
            <a:pPr marL="1038225" marR="1028700" algn="ctr">
              <a:lnSpc>
                <a:spcPct val="120000"/>
              </a:lnSpc>
            </a:pPr>
            <a:r>
              <a:rPr sz="3200" dirty="0" err="1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3200" spc="-10" dirty="0" err="1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3200" spc="-5" dirty="0" err="1">
                <a:solidFill>
                  <a:srgbClr val="000065"/>
                </a:solidFill>
                <a:latin typeface="Garamond"/>
                <a:cs typeface="Garamond"/>
              </a:rPr>
              <a:t>f</a:t>
            </a:r>
            <a:r>
              <a:rPr sz="3200" spc="5" dirty="0" err="1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3200" spc="-5" dirty="0" err="1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3200" dirty="0" err="1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3200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3200" dirty="0">
                <a:solidFill>
                  <a:srgbClr val="000065"/>
                </a:solidFill>
                <a:latin typeface="Garamond"/>
                <a:cs typeface="Garamond"/>
              </a:rPr>
              <a:t>L.</a:t>
            </a:r>
            <a:r>
              <a:rPr sz="3200" spc="1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3200" spc="-5" dirty="0">
                <a:solidFill>
                  <a:srgbClr val="000065"/>
                </a:solidFill>
                <a:latin typeface="Garamond"/>
                <a:cs typeface="Garamond"/>
              </a:rPr>
              <a:t>P</a:t>
            </a:r>
            <a:r>
              <a:rPr sz="3200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32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3200" dirty="0" err="1">
                <a:solidFill>
                  <a:srgbClr val="000065"/>
                </a:solidFill>
                <a:latin typeface="Garamond"/>
                <a:cs typeface="Garamond"/>
              </a:rPr>
              <a:t>St</a:t>
            </a:r>
            <a:r>
              <a:rPr sz="3200" spc="-10" dirty="0" err="1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3200" spc="-5" dirty="0" err="1">
                <a:solidFill>
                  <a:srgbClr val="000065"/>
                </a:solidFill>
                <a:latin typeface="Garamond"/>
                <a:cs typeface="Garamond"/>
              </a:rPr>
              <a:t>p</a:t>
            </a:r>
            <a:r>
              <a:rPr sz="3200" dirty="0" err="1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endParaRPr lang="fr-FR" sz="3200" dirty="0">
              <a:solidFill>
                <a:srgbClr val="000065"/>
              </a:solidFill>
              <a:latin typeface="Garamond"/>
              <a:cs typeface="Garamond"/>
            </a:endParaRPr>
          </a:p>
          <a:p>
            <a:pPr marL="1038225" marR="1028700" algn="ctr">
              <a:lnSpc>
                <a:spcPct val="120000"/>
              </a:lnSpc>
            </a:pPr>
            <a:r>
              <a:rPr sz="320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3200" spc="-5" dirty="0">
                <a:solidFill>
                  <a:srgbClr val="000065"/>
                </a:solidFill>
                <a:latin typeface="Garamond"/>
                <a:cs typeface="Garamond"/>
              </a:rPr>
              <a:t>Esc</a:t>
            </a:r>
            <a:r>
              <a:rPr sz="3200" spc="-10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3200" spc="5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3200" spc="-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3200" dirty="0">
                <a:solidFill>
                  <a:srgbClr val="000065"/>
                </a:solidFill>
                <a:latin typeface="Garamond"/>
                <a:cs typeface="Garamond"/>
              </a:rPr>
              <a:t>é G.</a:t>
            </a:r>
            <a:r>
              <a:rPr sz="32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3200" dirty="0">
                <a:solidFill>
                  <a:srgbClr val="000065"/>
                </a:solidFill>
                <a:latin typeface="Garamond"/>
                <a:cs typeface="Garamond"/>
              </a:rPr>
              <a:t>M</a:t>
            </a:r>
            <a:r>
              <a:rPr sz="3200" spc="-5" dirty="0">
                <a:solidFill>
                  <a:srgbClr val="000065"/>
                </a:solidFill>
                <a:latin typeface="Garamond"/>
                <a:cs typeface="Garamond"/>
              </a:rPr>
              <a:t>c</a:t>
            </a:r>
            <a:r>
              <a:rPr sz="3200" dirty="0">
                <a:solidFill>
                  <a:srgbClr val="000065"/>
                </a:solidFill>
                <a:latin typeface="Garamond"/>
                <a:cs typeface="Garamond"/>
              </a:rPr>
              <a:t>f St</a:t>
            </a:r>
            <a:r>
              <a:rPr sz="3200" spc="-10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3200" spc="-5" dirty="0">
                <a:solidFill>
                  <a:srgbClr val="000065"/>
                </a:solidFill>
                <a:latin typeface="Garamond"/>
                <a:cs typeface="Garamond"/>
              </a:rPr>
              <a:t>p</a:t>
            </a:r>
            <a:r>
              <a:rPr sz="3200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endParaRPr sz="3200" dirty="0">
              <a:latin typeface="Garamond"/>
              <a:cs typeface="Garamond"/>
            </a:endParaRPr>
          </a:p>
          <a:p>
            <a:pPr marL="12700" marR="5080" algn="ctr">
              <a:lnSpc>
                <a:spcPct val="100600"/>
              </a:lnSpc>
              <a:spcBef>
                <a:spcPts val="705"/>
              </a:spcBef>
            </a:pPr>
            <a:r>
              <a:rPr sz="3200" spc="-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3200" spc="-10" dirty="0">
                <a:solidFill>
                  <a:srgbClr val="000065"/>
                </a:solidFill>
                <a:latin typeface="Garamond"/>
                <a:cs typeface="Garamond"/>
              </a:rPr>
              <a:t>q</a:t>
            </a:r>
            <a:r>
              <a:rPr sz="3200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3200" spc="-5" dirty="0">
                <a:solidFill>
                  <a:srgbClr val="000065"/>
                </a:solidFill>
                <a:latin typeface="Garamond"/>
                <a:cs typeface="Garamond"/>
              </a:rPr>
              <a:t>ip</a:t>
            </a:r>
            <a:r>
              <a:rPr sz="3200" dirty="0">
                <a:solidFill>
                  <a:srgbClr val="000065"/>
                </a:solidFill>
                <a:latin typeface="Garamond"/>
                <a:cs typeface="Garamond"/>
              </a:rPr>
              <a:t>e V</a:t>
            </a:r>
            <a:r>
              <a:rPr sz="3200" spc="-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3200" dirty="0">
                <a:solidFill>
                  <a:srgbClr val="000065"/>
                </a:solidFill>
                <a:latin typeface="Garamond"/>
                <a:cs typeface="Garamond"/>
              </a:rPr>
              <a:t>e S</a:t>
            </a:r>
            <a:r>
              <a:rPr sz="3200" spc="5" dirty="0">
                <a:solidFill>
                  <a:srgbClr val="000065"/>
                </a:solidFill>
                <a:latin typeface="Garamond"/>
                <a:cs typeface="Garamond"/>
              </a:rPr>
              <a:t>p</a:t>
            </a:r>
            <a:r>
              <a:rPr sz="3200" spc="-5" dirty="0">
                <a:solidFill>
                  <a:srgbClr val="000065"/>
                </a:solidFill>
                <a:latin typeface="Garamond"/>
                <a:cs typeface="Garamond"/>
              </a:rPr>
              <a:t>or</a:t>
            </a:r>
            <a:r>
              <a:rPr sz="3200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3200" spc="-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3200" spc="10" dirty="0">
                <a:solidFill>
                  <a:srgbClr val="000065"/>
                </a:solidFill>
                <a:latin typeface="Garamond"/>
                <a:cs typeface="Garamond"/>
              </a:rPr>
              <a:t>v</a:t>
            </a:r>
            <a:r>
              <a:rPr sz="3200" spc="-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3200" dirty="0">
                <a:solidFill>
                  <a:srgbClr val="000065"/>
                </a:solidFill>
                <a:latin typeface="Garamond"/>
                <a:cs typeface="Garamond"/>
              </a:rPr>
              <a:t>,</a:t>
            </a:r>
            <a:r>
              <a:rPr sz="3200" spc="-5" dirty="0">
                <a:solidFill>
                  <a:srgbClr val="000065"/>
                </a:solidFill>
                <a:latin typeface="Garamond"/>
                <a:cs typeface="Garamond"/>
              </a:rPr>
              <a:t> L</a:t>
            </a:r>
            <a:r>
              <a:rPr sz="3200" dirty="0">
                <a:solidFill>
                  <a:srgbClr val="000065"/>
                </a:solidFill>
                <a:latin typeface="Garamond"/>
                <a:cs typeface="Garamond"/>
              </a:rPr>
              <a:t>AC</a:t>
            </a:r>
            <a:r>
              <a:rPr sz="3200" spc="-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3200" dirty="0">
                <a:solidFill>
                  <a:srgbClr val="000065"/>
                </a:solidFill>
                <a:latin typeface="Garamond"/>
                <a:cs typeface="Garamond"/>
              </a:rPr>
              <a:t>S U</a:t>
            </a:r>
            <a:r>
              <a:rPr sz="32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3200" dirty="0">
                <a:solidFill>
                  <a:srgbClr val="000065"/>
                </a:solidFill>
                <a:latin typeface="Garamond"/>
                <a:cs typeface="Garamond"/>
              </a:rPr>
              <a:t>F </a:t>
            </a:r>
            <a:endParaRPr lang="fr-FR" sz="3200" dirty="0">
              <a:solidFill>
                <a:srgbClr val="000065"/>
              </a:solidFill>
              <a:latin typeface="Garamond"/>
              <a:cs typeface="Garamond"/>
            </a:endParaRPr>
          </a:p>
          <a:p>
            <a:pPr marL="12700" marR="5080" algn="ctr">
              <a:lnSpc>
                <a:spcPct val="100600"/>
              </a:lnSpc>
              <a:spcBef>
                <a:spcPts val="705"/>
              </a:spcBef>
            </a:pPr>
            <a:r>
              <a:rPr sz="3200" spc="-5" dirty="0" err="1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3200" dirty="0" err="1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3200" spc="-10" dirty="0" err="1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3200" spc="-5" dirty="0" err="1">
                <a:solidFill>
                  <a:srgbClr val="000065"/>
                </a:solidFill>
                <a:latin typeface="Garamond"/>
                <a:cs typeface="Garamond"/>
              </a:rPr>
              <a:t>p</a:t>
            </a:r>
            <a:r>
              <a:rPr sz="3200" dirty="0" err="1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32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3200" dirty="0">
                <a:solidFill>
                  <a:srgbClr val="000065"/>
                </a:solidFill>
                <a:latin typeface="Garamond"/>
                <a:cs typeface="Garamond"/>
              </a:rPr>
              <a:t>C</a:t>
            </a:r>
            <a:r>
              <a:rPr sz="3200" spc="-5" dirty="0">
                <a:solidFill>
                  <a:srgbClr val="000065"/>
                </a:solidFill>
                <a:latin typeface="Garamond"/>
                <a:cs typeface="Garamond"/>
              </a:rPr>
              <a:t>ol</a:t>
            </a:r>
            <a:r>
              <a:rPr sz="3200" spc="10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3200" spc="-5" dirty="0">
                <a:solidFill>
                  <a:srgbClr val="000065"/>
                </a:solidFill>
                <a:latin typeface="Garamond"/>
                <a:cs typeface="Garamond"/>
              </a:rPr>
              <a:t>è</a:t>
            </a:r>
            <a:r>
              <a:rPr sz="3200" spc="5" dirty="0">
                <a:solidFill>
                  <a:srgbClr val="000065"/>
                </a:solidFill>
                <a:latin typeface="Garamond"/>
                <a:cs typeface="Garamond"/>
              </a:rPr>
              <a:t>g</a:t>
            </a:r>
            <a:r>
              <a:rPr sz="3200" dirty="0">
                <a:solidFill>
                  <a:srgbClr val="000065"/>
                </a:solidFill>
                <a:latin typeface="Garamond"/>
                <a:cs typeface="Garamond"/>
              </a:rPr>
              <a:t>e S</a:t>
            </a:r>
            <a:r>
              <a:rPr sz="3200" spc="-5" dirty="0">
                <a:solidFill>
                  <a:srgbClr val="000065"/>
                </a:solidFill>
                <a:latin typeface="Garamond"/>
                <a:cs typeface="Garamond"/>
              </a:rPr>
              <a:t>H</a:t>
            </a:r>
            <a:r>
              <a:rPr sz="3200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endParaRPr sz="3200" dirty="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24406" y="3508247"/>
            <a:ext cx="4709159" cy="25206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4073" y="4578095"/>
            <a:ext cx="4267200" cy="1943100"/>
          </a:xfrm>
          <a:custGeom>
            <a:avLst/>
            <a:gdLst/>
            <a:ahLst/>
            <a:cxnLst/>
            <a:rect l="l" t="t" r="r" b="b"/>
            <a:pathLst>
              <a:path w="4267200" h="1943100">
                <a:moveTo>
                  <a:pt x="4267196" y="1028699"/>
                </a:moveTo>
                <a:lnTo>
                  <a:pt x="4224524" y="838199"/>
                </a:lnTo>
                <a:lnTo>
                  <a:pt x="3218684" y="428243"/>
                </a:lnTo>
                <a:lnTo>
                  <a:pt x="3124196" y="419099"/>
                </a:lnTo>
                <a:lnTo>
                  <a:pt x="1523996" y="876299"/>
                </a:lnTo>
                <a:lnTo>
                  <a:pt x="0" y="0"/>
                </a:lnTo>
                <a:lnTo>
                  <a:pt x="0" y="876299"/>
                </a:lnTo>
                <a:lnTo>
                  <a:pt x="1371596" y="1638299"/>
                </a:lnTo>
                <a:lnTo>
                  <a:pt x="2057396" y="1485899"/>
                </a:lnTo>
                <a:lnTo>
                  <a:pt x="2514596" y="1943099"/>
                </a:lnTo>
                <a:lnTo>
                  <a:pt x="3657596" y="1714499"/>
                </a:lnTo>
                <a:lnTo>
                  <a:pt x="4267196" y="1028699"/>
                </a:lnTo>
                <a:close/>
              </a:path>
            </a:pathLst>
          </a:custGeom>
          <a:solidFill>
            <a:srgbClr val="F3F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06545" y="2787395"/>
            <a:ext cx="3811904" cy="1955800"/>
          </a:xfrm>
          <a:custGeom>
            <a:avLst/>
            <a:gdLst/>
            <a:ahLst/>
            <a:cxnLst/>
            <a:rect l="l" t="t" r="r" b="b"/>
            <a:pathLst>
              <a:path w="3811904" h="1955800">
                <a:moveTo>
                  <a:pt x="3811523" y="0"/>
                </a:moveTo>
                <a:lnTo>
                  <a:pt x="3666743" y="4571"/>
                </a:lnTo>
                <a:lnTo>
                  <a:pt x="3619499" y="4571"/>
                </a:lnTo>
                <a:lnTo>
                  <a:pt x="3505199" y="24383"/>
                </a:lnTo>
                <a:lnTo>
                  <a:pt x="3390899" y="42671"/>
                </a:lnTo>
                <a:lnTo>
                  <a:pt x="3352799" y="62483"/>
                </a:lnTo>
                <a:lnTo>
                  <a:pt x="3314699" y="89915"/>
                </a:lnTo>
                <a:lnTo>
                  <a:pt x="3305555" y="100583"/>
                </a:lnTo>
                <a:lnTo>
                  <a:pt x="3294887" y="109727"/>
                </a:lnTo>
                <a:lnTo>
                  <a:pt x="3096767" y="156971"/>
                </a:lnTo>
                <a:lnTo>
                  <a:pt x="3009899" y="176783"/>
                </a:lnTo>
                <a:lnTo>
                  <a:pt x="2913887" y="185927"/>
                </a:lnTo>
                <a:lnTo>
                  <a:pt x="2705099" y="214883"/>
                </a:lnTo>
                <a:lnTo>
                  <a:pt x="2494787" y="242315"/>
                </a:lnTo>
                <a:lnTo>
                  <a:pt x="2276855" y="262127"/>
                </a:lnTo>
                <a:lnTo>
                  <a:pt x="2086355" y="280415"/>
                </a:lnTo>
                <a:lnTo>
                  <a:pt x="1999487" y="291083"/>
                </a:lnTo>
                <a:lnTo>
                  <a:pt x="1923287" y="300227"/>
                </a:lnTo>
                <a:lnTo>
                  <a:pt x="1866899" y="300227"/>
                </a:lnTo>
                <a:lnTo>
                  <a:pt x="1819655" y="309371"/>
                </a:lnTo>
                <a:lnTo>
                  <a:pt x="1781555" y="309371"/>
                </a:lnTo>
                <a:lnTo>
                  <a:pt x="1770887" y="318515"/>
                </a:lnTo>
                <a:lnTo>
                  <a:pt x="1754123" y="329183"/>
                </a:lnTo>
                <a:lnTo>
                  <a:pt x="1706879" y="367283"/>
                </a:lnTo>
                <a:lnTo>
                  <a:pt x="1629155" y="414527"/>
                </a:lnTo>
                <a:lnTo>
                  <a:pt x="1542287" y="461771"/>
                </a:lnTo>
                <a:lnTo>
                  <a:pt x="1466087" y="509015"/>
                </a:lnTo>
                <a:lnTo>
                  <a:pt x="1389887" y="547115"/>
                </a:lnTo>
                <a:lnTo>
                  <a:pt x="1342643" y="576071"/>
                </a:lnTo>
                <a:lnTo>
                  <a:pt x="1333499" y="585215"/>
                </a:lnTo>
                <a:lnTo>
                  <a:pt x="1324355" y="585215"/>
                </a:lnTo>
                <a:lnTo>
                  <a:pt x="1161287" y="661415"/>
                </a:lnTo>
                <a:lnTo>
                  <a:pt x="999743" y="726947"/>
                </a:lnTo>
                <a:lnTo>
                  <a:pt x="932687" y="755903"/>
                </a:lnTo>
                <a:lnTo>
                  <a:pt x="876299" y="774191"/>
                </a:lnTo>
                <a:lnTo>
                  <a:pt x="839723" y="794003"/>
                </a:lnTo>
                <a:lnTo>
                  <a:pt x="819911" y="803147"/>
                </a:lnTo>
                <a:lnTo>
                  <a:pt x="792479" y="832103"/>
                </a:lnTo>
                <a:lnTo>
                  <a:pt x="772667" y="861059"/>
                </a:lnTo>
                <a:lnTo>
                  <a:pt x="763523" y="888491"/>
                </a:lnTo>
                <a:lnTo>
                  <a:pt x="763523" y="917447"/>
                </a:lnTo>
                <a:lnTo>
                  <a:pt x="725423" y="937259"/>
                </a:lnTo>
                <a:lnTo>
                  <a:pt x="665987" y="975359"/>
                </a:lnTo>
                <a:lnTo>
                  <a:pt x="638555" y="1013459"/>
                </a:lnTo>
                <a:lnTo>
                  <a:pt x="551687" y="1155191"/>
                </a:lnTo>
                <a:lnTo>
                  <a:pt x="524255" y="1203959"/>
                </a:lnTo>
                <a:lnTo>
                  <a:pt x="513587" y="1231391"/>
                </a:lnTo>
                <a:lnTo>
                  <a:pt x="504443" y="1242059"/>
                </a:lnTo>
                <a:lnTo>
                  <a:pt x="495299" y="1251203"/>
                </a:lnTo>
                <a:lnTo>
                  <a:pt x="475487" y="1260347"/>
                </a:lnTo>
                <a:lnTo>
                  <a:pt x="448055" y="1280159"/>
                </a:lnTo>
                <a:lnTo>
                  <a:pt x="399287" y="1307591"/>
                </a:lnTo>
                <a:lnTo>
                  <a:pt x="315467" y="1356359"/>
                </a:lnTo>
                <a:lnTo>
                  <a:pt x="239267" y="1403603"/>
                </a:lnTo>
                <a:lnTo>
                  <a:pt x="132587" y="1470659"/>
                </a:lnTo>
                <a:lnTo>
                  <a:pt x="47243" y="1527047"/>
                </a:lnTo>
                <a:lnTo>
                  <a:pt x="0" y="1574291"/>
                </a:lnTo>
                <a:lnTo>
                  <a:pt x="0" y="1623059"/>
                </a:lnTo>
                <a:lnTo>
                  <a:pt x="18287" y="1650491"/>
                </a:lnTo>
                <a:lnTo>
                  <a:pt x="67055" y="1661159"/>
                </a:lnTo>
                <a:lnTo>
                  <a:pt x="132587" y="1661159"/>
                </a:lnTo>
                <a:lnTo>
                  <a:pt x="208787" y="1641347"/>
                </a:lnTo>
                <a:lnTo>
                  <a:pt x="306323" y="1623059"/>
                </a:lnTo>
                <a:lnTo>
                  <a:pt x="419099" y="1594103"/>
                </a:lnTo>
                <a:lnTo>
                  <a:pt x="533399" y="1556003"/>
                </a:lnTo>
                <a:lnTo>
                  <a:pt x="647699" y="1508759"/>
                </a:lnTo>
                <a:lnTo>
                  <a:pt x="754379" y="1459991"/>
                </a:lnTo>
                <a:lnTo>
                  <a:pt x="839723" y="1421891"/>
                </a:lnTo>
                <a:lnTo>
                  <a:pt x="894587" y="1394459"/>
                </a:lnTo>
                <a:lnTo>
                  <a:pt x="905255" y="1383791"/>
                </a:lnTo>
                <a:lnTo>
                  <a:pt x="961643" y="1383791"/>
                </a:lnTo>
                <a:lnTo>
                  <a:pt x="1028699" y="1374647"/>
                </a:lnTo>
                <a:lnTo>
                  <a:pt x="1133855" y="1345691"/>
                </a:lnTo>
                <a:lnTo>
                  <a:pt x="1258823" y="1318259"/>
                </a:lnTo>
                <a:lnTo>
                  <a:pt x="1389887" y="1289303"/>
                </a:lnTo>
                <a:lnTo>
                  <a:pt x="1533143" y="1260347"/>
                </a:lnTo>
                <a:lnTo>
                  <a:pt x="1687067" y="1242059"/>
                </a:lnTo>
                <a:lnTo>
                  <a:pt x="1828799" y="1231391"/>
                </a:lnTo>
                <a:lnTo>
                  <a:pt x="1923287" y="1242059"/>
                </a:lnTo>
                <a:lnTo>
                  <a:pt x="2037587" y="1280159"/>
                </a:lnTo>
                <a:lnTo>
                  <a:pt x="2153411" y="1327403"/>
                </a:lnTo>
                <a:lnTo>
                  <a:pt x="2247899" y="1383791"/>
                </a:lnTo>
                <a:lnTo>
                  <a:pt x="2276855" y="1412747"/>
                </a:lnTo>
                <a:lnTo>
                  <a:pt x="2304287" y="1441703"/>
                </a:lnTo>
                <a:lnTo>
                  <a:pt x="2324099" y="1479803"/>
                </a:lnTo>
                <a:lnTo>
                  <a:pt x="2324099" y="1860803"/>
                </a:lnTo>
                <a:lnTo>
                  <a:pt x="2362199" y="1851659"/>
                </a:lnTo>
                <a:lnTo>
                  <a:pt x="2429255" y="1822703"/>
                </a:lnTo>
                <a:lnTo>
                  <a:pt x="2505455" y="1793747"/>
                </a:lnTo>
                <a:lnTo>
                  <a:pt x="2668523" y="1737359"/>
                </a:lnTo>
                <a:lnTo>
                  <a:pt x="2734055" y="1708403"/>
                </a:lnTo>
                <a:lnTo>
                  <a:pt x="2790443" y="1688591"/>
                </a:lnTo>
                <a:lnTo>
                  <a:pt x="2875787" y="1650491"/>
                </a:lnTo>
                <a:lnTo>
                  <a:pt x="2933699" y="1594103"/>
                </a:lnTo>
                <a:lnTo>
                  <a:pt x="2971799" y="1527047"/>
                </a:lnTo>
                <a:lnTo>
                  <a:pt x="3000755" y="1479803"/>
                </a:lnTo>
                <a:lnTo>
                  <a:pt x="3066287" y="1374647"/>
                </a:lnTo>
                <a:lnTo>
                  <a:pt x="3153155" y="1269491"/>
                </a:lnTo>
                <a:lnTo>
                  <a:pt x="3247643" y="1175003"/>
                </a:lnTo>
                <a:lnTo>
                  <a:pt x="3352799" y="1098803"/>
                </a:lnTo>
                <a:lnTo>
                  <a:pt x="3438143" y="1031747"/>
                </a:lnTo>
                <a:lnTo>
                  <a:pt x="3514343" y="984503"/>
                </a:lnTo>
                <a:lnTo>
                  <a:pt x="3561587" y="946403"/>
                </a:lnTo>
                <a:lnTo>
                  <a:pt x="3582923" y="937259"/>
                </a:lnTo>
                <a:lnTo>
                  <a:pt x="3809999" y="822959"/>
                </a:lnTo>
                <a:lnTo>
                  <a:pt x="3809999" y="89915"/>
                </a:lnTo>
                <a:lnTo>
                  <a:pt x="3811523" y="0"/>
                </a:lnTo>
                <a:close/>
              </a:path>
              <a:path w="3811904" h="1955800">
                <a:moveTo>
                  <a:pt x="2324099" y="1860803"/>
                </a:moveTo>
                <a:lnTo>
                  <a:pt x="2324099" y="1508759"/>
                </a:lnTo>
                <a:lnTo>
                  <a:pt x="2314955" y="1536191"/>
                </a:lnTo>
                <a:lnTo>
                  <a:pt x="2285999" y="1574291"/>
                </a:lnTo>
                <a:lnTo>
                  <a:pt x="2238755" y="1594103"/>
                </a:lnTo>
                <a:lnTo>
                  <a:pt x="2173223" y="1623059"/>
                </a:lnTo>
                <a:lnTo>
                  <a:pt x="2066543" y="1650491"/>
                </a:lnTo>
                <a:lnTo>
                  <a:pt x="1981199" y="1688591"/>
                </a:lnTo>
                <a:lnTo>
                  <a:pt x="1904999" y="1717547"/>
                </a:lnTo>
                <a:lnTo>
                  <a:pt x="1837943" y="1746503"/>
                </a:lnTo>
                <a:lnTo>
                  <a:pt x="1790699" y="1775459"/>
                </a:lnTo>
                <a:lnTo>
                  <a:pt x="1761743" y="1793747"/>
                </a:lnTo>
                <a:lnTo>
                  <a:pt x="1734311" y="1822703"/>
                </a:lnTo>
                <a:lnTo>
                  <a:pt x="1716023" y="1840991"/>
                </a:lnTo>
                <a:lnTo>
                  <a:pt x="1696211" y="1889759"/>
                </a:lnTo>
                <a:lnTo>
                  <a:pt x="1706879" y="1917191"/>
                </a:lnTo>
                <a:lnTo>
                  <a:pt x="1716023" y="1937003"/>
                </a:lnTo>
                <a:lnTo>
                  <a:pt x="1734311" y="1955291"/>
                </a:lnTo>
                <a:lnTo>
                  <a:pt x="1761743" y="1955291"/>
                </a:lnTo>
                <a:lnTo>
                  <a:pt x="1790699" y="1946147"/>
                </a:lnTo>
                <a:lnTo>
                  <a:pt x="1828799" y="1946147"/>
                </a:lnTo>
                <a:lnTo>
                  <a:pt x="1923287" y="1937003"/>
                </a:lnTo>
                <a:lnTo>
                  <a:pt x="2019299" y="1927859"/>
                </a:lnTo>
                <a:lnTo>
                  <a:pt x="2113787" y="1917191"/>
                </a:lnTo>
                <a:lnTo>
                  <a:pt x="2211323" y="1898903"/>
                </a:lnTo>
                <a:lnTo>
                  <a:pt x="2247899" y="1889759"/>
                </a:lnTo>
                <a:lnTo>
                  <a:pt x="2276855" y="1879091"/>
                </a:lnTo>
                <a:lnTo>
                  <a:pt x="2295143" y="1869947"/>
                </a:lnTo>
                <a:lnTo>
                  <a:pt x="2304287" y="1869947"/>
                </a:lnTo>
                <a:lnTo>
                  <a:pt x="2324099" y="1860803"/>
                </a:lnTo>
                <a:close/>
              </a:path>
            </a:pathLst>
          </a:custGeom>
          <a:solidFill>
            <a:srgbClr val="F3F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93869" y="2787395"/>
            <a:ext cx="3124199" cy="12100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87545" y="4280915"/>
            <a:ext cx="295910" cy="190500"/>
          </a:xfrm>
          <a:custGeom>
            <a:avLst/>
            <a:gdLst/>
            <a:ahLst/>
            <a:cxnLst/>
            <a:rect l="l" t="t" r="r" b="b"/>
            <a:pathLst>
              <a:path w="295909" h="190500">
                <a:moveTo>
                  <a:pt x="295655" y="57911"/>
                </a:moveTo>
                <a:lnTo>
                  <a:pt x="295655" y="0"/>
                </a:lnTo>
                <a:lnTo>
                  <a:pt x="0" y="114299"/>
                </a:lnTo>
                <a:lnTo>
                  <a:pt x="0" y="152399"/>
                </a:lnTo>
                <a:lnTo>
                  <a:pt x="27431" y="181355"/>
                </a:lnTo>
                <a:lnTo>
                  <a:pt x="45719" y="190499"/>
                </a:lnTo>
                <a:lnTo>
                  <a:pt x="74675" y="190499"/>
                </a:lnTo>
                <a:lnTo>
                  <a:pt x="161543" y="172211"/>
                </a:lnTo>
                <a:lnTo>
                  <a:pt x="217931" y="152399"/>
                </a:lnTo>
                <a:lnTo>
                  <a:pt x="257555" y="114299"/>
                </a:lnTo>
                <a:lnTo>
                  <a:pt x="284987" y="85343"/>
                </a:lnTo>
                <a:lnTo>
                  <a:pt x="295655" y="57911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72533" y="4148327"/>
            <a:ext cx="294640" cy="190500"/>
          </a:xfrm>
          <a:custGeom>
            <a:avLst/>
            <a:gdLst/>
            <a:ahLst/>
            <a:cxnLst/>
            <a:rect l="l" t="t" r="r" b="b"/>
            <a:pathLst>
              <a:path w="294640" h="190500">
                <a:moveTo>
                  <a:pt x="294131" y="9143"/>
                </a:moveTo>
                <a:lnTo>
                  <a:pt x="294131" y="0"/>
                </a:lnTo>
                <a:lnTo>
                  <a:pt x="0" y="94487"/>
                </a:lnTo>
                <a:lnTo>
                  <a:pt x="28955" y="190499"/>
                </a:lnTo>
                <a:lnTo>
                  <a:pt x="105155" y="190499"/>
                </a:lnTo>
                <a:lnTo>
                  <a:pt x="163067" y="170687"/>
                </a:lnTo>
                <a:lnTo>
                  <a:pt x="208787" y="141731"/>
                </a:lnTo>
                <a:lnTo>
                  <a:pt x="237743" y="103631"/>
                </a:lnTo>
                <a:lnTo>
                  <a:pt x="284987" y="38099"/>
                </a:lnTo>
                <a:lnTo>
                  <a:pt x="294131" y="9143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68545" y="3262883"/>
            <a:ext cx="838200" cy="437515"/>
          </a:xfrm>
          <a:custGeom>
            <a:avLst/>
            <a:gdLst/>
            <a:ahLst/>
            <a:cxnLst/>
            <a:rect l="l" t="t" r="r" b="b"/>
            <a:pathLst>
              <a:path w="838200" h="437514">
                <a:moveTo>
                  <a:pt x="838199" y="0"/>
                </a:moveTo>
                <a:lnTo>
                  <a:pt x="829055" y="0"/>
                </a:lnTo>
                <a:lnTo>
                  <a:pt x="800099" y="10667"/>
                </a:lnTo>
                <a:lnTo>
                  <a:pt x="761999" y="19811"/>
                </a:lnTo>
                <a:lnTo>
                  <a:pt x="704087" y="48767"/>
                </a:lnTo>
                <a:lnTo>
                  <a:pt x="627887" y="76199"/>
                </a:lnTo>
                <a:lnTo>
                  <a:pt x="477011" y="152399"/>
                </a:lnTo>
                <a:lnTo>
                  <a:pt x="399287" y="190499"/>
                </a:lnTo>
                <a:lnTo>
                  <a:pt x="332231" y="227075"/>
                </a:lnTo>
                <a:lnTo>
                  <a:pt x="217931" y="284987"/>
                </a:lnTo>
                <a:lnTo>
                  <a:pt x="121919" y="323087"/>
                </a:lnTo>
                <a:lnTo>
                  <a:pt x="57911" y="341375"/>
                </a:lnTo>
                <a:lnTo>
                  <a:pt x="28955" y="352043"/>
                </a:lnTo>
                <a:lnTo>
                  <a:pt x="18287" y="361187"/>
                </a:lnTo>
                <a:lnTo>
                  <a:pt x="9143" y="379475"/>
                </a:lnTo>
                <a:lnTo>
                  <a:pt x="9143" y="399287"/>
                </a:lnTo>
                <a:lnTo>
                  <a:pt x="0" y="428243"/>
                </a:lnTo>
                <a:lnTo>
                  <a:pt x="0" y="437387"/>
                </a:lnTo>
                <a:lnTo>
                  <a:pt x="103631" y="399287"/>
                </a:lnTo>
                <a:lnTo>
                  <a:pt x="208787" y="352043"/>
                </a:lnTo>
                <a:lnTo>
                  <a:pt x="437387" y="227075"/>
                </a:lnTo>
                <a:lnTo>
                  <a:pt x="541019" y="172211"/>
                </a:lnTo>
                <a:lnTo>
                  <a:pt x="627887" y="124967"/>
                </a:lnTo>
                <a:lnTo>
                  <a:pt x="694943" y="86867"/>
                </a:lnTo>
                <a:lnTo>
                  <a:pt x="733043" y="67055"/>
                </a:lnTo>
                <a:lnTo>
                  <a:pt x="771143" y="38099"/>
                </a:lnTo>
                <a:lnTo>
                  <a:pt x="809243" y="19811"/>
                </a:lnTo>
                <a:lnTo>
                  <a:pt x="829055" y="10667"/>
                </a:lnTo>
                <a:lnTo>
                  <a:pt x="838199" y="0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09465" y="3547871"/>
            <a:ext cx="1144905" cy="486409"/>
          </a:xfrm>
          <a:custGeom>
            <a:avLst/>
            <a:gdLst/>
            <a:ahLst/>
            <a:cxnLst/>
            <a:rect l="l" t="t" r="r" b="b"/>
            <a:pathLst>
              <a:path w="1144904" h="486410">
                <a:moveTo>
                  <a:pt x="1144523" y="9143"/>
                </a:moveTo>
                <a:lnTo>
                  <a:pt x="1135379" y="0"/>
                </a:lnTo>
                <a:lnTo>
                  <a:pt x="867155" y="0"/>
                </a:lnTo>
                <a:lnTo>
                  <a:pt x="819911" y="28955"/>
                </a:lnTo>
                <a:lnTo>
                  <a:pt x="772667" y="67055"/>
                </a:lnTo>
                <a:lnTo>
                  <a:pt x="745235" y="85343"/>
                </a:lnTo>
                <a:lnTo>
                  <a:pt x="716279" y="94487"/>
                </a:lnTo>
                <a:lnTo>
                  <a:pt x="678179" y="94487"/>
                </a:lnTo>
                <a:lnTo>
                  <a:pt x="620267" y="105155"/>
                </a:lnTo>
                <a:lnTo>
                  <a:pt x="553211" y="132587"/>
                </a:lnTo>
                <a:lnTo>
                  <a:pt x="495299" y="170687"/>
                </a:lnTo>
                <a:lnTo>
                  <a:pt x="457199" y="199643"/>
                </a:lnTo>
                <a:lnTo>
                  <a:pt x="438911" y="208787"/>
                </a:lnTo>
                <a:lnTo>
                  <a:pt x="409955" y="219455"/>
                </a:lnTo>
                <a:lnTo>
                  <a:pt x="277367" y="219455"/>
                </a:lnTo>
                <a:lnTo>
                  <a:pt x="181355" y="257555"/>
                </a:lnTo>
                <a:lnTo>
                  <a:pt x="76199" y="342899"/>
                </a:lnTo>
                <a:lnTo>
                  <a:pt x="48767" y="399287"/>
                </a:lnTo>
                <a:lnTo>
                  <a:pt x="19811" y="448055"/>
                </a:lnTo>
                <a:lnTo>
                  <a:pt x="9143" y="475487"/>
                </a:lnTo>
                <a:lnTo>
                  <a:pt x="0" y="486155"/>
                </a:lnTo>
                <a:lnTo>
                  <a:pt x="76199" y="437387"/>
                </a:lnTo>
                <a:lnTo>
                  <a:pt x="134111" y="399287"/>
                </a:lnTo>
                <a:lnTo>
                  <a:pt x="172211" y="371855"/>
                </a:lnTo>
                <a:lnTo>
                  <a:pt x="192023" y="361187"/>
                </a:lnTo>
                <a:lnTo>
                  <a:pt x="201167" y="361187"/>
                </a:lnTo>
                <a:lnTo>
                  <a:pt x="230123" y="352043"/>
                </a:lnTo>
                <a:lnTo>
                  <a:pt x="268223" y="342899"/>
                </a:lnTo>
                <a:lnTo>
                  <a:pt x="315467" y="323087"/>
                </a:lnTo>
                <a:lnTo>
                  <a:pt x="438911" y="284987"/>
                </a:lnTo>
                <a:lnTo>
                  <a:pt x="591311" y="246887"/>
                </a:lnTo>
                <a:lnTo>
                  <a:pt x="734567" y="199643"/>
                </a:lnTo>
                <a:lnTo>
                  <a:pt x="867155" y="161543"/>
                </a:lnTo>
                <a:lnTo>
                  <a:pt x="915923" y="143255"/>
                </a:lnTo>
                <a:lnTo>
                  <a:pt x="963167" y="132587"/>
                </a:lnTo>
                <a:lnTo>
                  <a:pt x="992123" y="123443"/>
                </a:lnTo>
                <a:lnTo>
                  <a:pt x="1010411" y="105155"/>
                </a:lnTo>
                <a:lnTo>
                  <a:pt x="1039367" y="94487"/>
                </a:lnTo>
                <a:lnTo>
                  <a:pt x="1106423" y="47243"/>
                </a:lnTo>
                <a:lnTo>
                  <a:pt x="1135379" y="28955"/>
                </a:lnTo>
                <a:lnTo>
                  <a:pt x="1144523" y="9143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05021" y="3349751"/>
            <a:ext cx="3810000" cy="1397635"/>
          </a:xfrm>
          <a:custGeom>
            <a:avLst/>
            <a:gdLst/>
            <a:ahLst/>
            <a:cxnLst/>
            <a:rect l="l" t="t" r="r" b="b"/>
            <a:pathLst>
              <a:path w="3810000" h="1397635">
                <a:moveTo>
                  <a:pt x="2933699" y="1036319"/>
                </a:moveTo>
                <a:lnTo>
                  <a:pt x="2933699" y="483107"/>
                </a:lnTo>
                <a:lnTo>
                  <a:pt x="2904743" y="512063"/>
                </a:lnTo>
                <a:lnTo>
                  <a:pt x="2857499" y="521207"/>
                </a:lnTo>
                <a:lnTo>
                  <a:pt x="2799587" y="502919"/>
                </a:lnTo>
                <a:lnTo>
                  <a:pt x="2732531" y="473963"/>
                </a:lnTo>
                <a:lnTo>
                  <a:pt x="2639567" y="435863"/>
                </a:lnTo>
                <a:lnTo>
                  <a:pt x="2543555" y="417575"/>
                </a:lnTo>
                <a:lnTo>
                  <a:pt x="2458211" y="406907"/>
                </a:lnTo>
                <a:lnTo>
                  <a:pt x="2400299" y="406907"/>
                </a:lnTo>
                <a:lnTo>
                  <a:pt x="2371343" y="417575"/>
                </a:lnTo>
                <a:lnTo>
                  <a:pt x="2324099" y="435863"/>
                </a:lnTo>
                <a:lnTo>
                  <a:pt x="2228087" y="493775"/>
                </a:lnTo>
                <a:lnTo>
                  <a:pt x="2191511" y="521207"/>
                </a:lnTo>
                <a:lnTo>
                  <a:pt x="2153411" y="541019"/>
                </a:lnTo>
                <a:lnTo>
                  <a:pt x="2124455" y="559307"/>
                </a:lnTo>
                <a:lnTo>
                  <a:pt x="2115311" y="569975"/>
                </a:lnTo>
                <a:lnTo>
                  <a:pt x="2086355" y="569975"/>
                </a:lnTo>
                <a:lnTo>
                  <a:pt x="2048255" y="579119"/>
                </a:lnTo>
                <a:lnTo>
                  <a:pt x="2010155" y="579119"/>
                </a:lnTo>
                <a:lnTo>
                  <a:pt x="1933955" y="588263"/>
                </a:lnTo>
                <a:lnTo>
                  <a:pt x="1904999" y="588263"/>
                </a:lnTo>
                <a:lnTo>
                  <a:pt x="1876043" y="579119"/>
                </a:lnTo>
                <a:lnTo>
                  <a:pt x="1743455" y="579119"/>
                </a:lnTo>
                <a:lnTo>
                  <a:pt x="1676399" y="588263"/>
                </a:lnTo>
                <a:lnTo>
                  <a:pt x="1620011" y="597407"/>
                </a:lnTo>
                <a:lnTo>
                  <a:pt x="1562099" y="597407"/>
                </a:lnTo>
                <a:lnTo>
                  <a:pt x="1523999" y="608075"/>
                </a:lnTo>
                <a:lnTo>
                  <a:pt x="1505711" y="617219"/>
                </a:lnTo>
                <a:lnTo>
                  <a:pt x="1495043" y="626363"/>
                </a:lnTo>
                <a:lnTo>
                  <a:pt x="1466087" y="635507"/>
                </a:lnTo>
                <a:lnTo>
                  <a:pt x="1400555" y="646175"/>
                </a:lnTo>
                <a:lnTo>
                  <a:pt x="1333499" y="664463"/>
                </a:lnTo>
                <a:lnTo>
                  <a:pt x="1200911" y="664463"/>
                </a:lnTo>
                <a:lnTo>
                  <a:pt x="1153667" y="673607"/>
                </a:lnTo>
                <a:lnTo>
                  <a:pt x="1057655" y="693419"/>
                </a:lnTo>
                <a:lnTo>
                  <a:pt x="1019555" y="711707"/>
                </a:lnTo>
                <a:lnTo>
                  <a:pt x="981455" y="731519"/>
                </a:lnTo>
                <a:lnTo>
                  <a:pt x="952499" y="749807"/>
                </a:lnTo>
                <a:lnTo>
                  <a:pt x="856487" y="749807"/>
                </a:lnTo>
                <a:lnTo>
                  <a:pt x="801623" y="740663"/>
                </a:lnTo>
                <a:lnTo>
                  <a:pt x="734567" y="749807"/>
                </a:lnTo>
                <a:lnTo>
                  <a:pt x="705611" y="760475"/>
                </a:lnTo>
                <a:lnTo>
                  <a:pt x="685799" y="778763"/>
                </a:lnTo>
                <a:lnTo>
                  <a:pt x="676655" y="807719"/>
                </a:lnTo>
                <a:lnTo>
                  <a:pt x="667511" y="845819"/>
                </a:lnTo>
                <a:lnTo>
                  <a:pt x="658367" y="854963"/>
                </a:lnTo>
                <a:lnTo>
                  <a:pt x="647699" y="864107"/>
                </a:lnTo>
                <a:lnTo>
                  <a:pt x="618743" y="874775"/>
                </a:lnTo>
                <a:lnTo>
                  <a:pt x="553211" y="902207"/>
                </a:lnTo>
                <a:lnTo>
                  <a:pt x="475487" y="931163"/>
                </a:lnTo>
                <a:lnTo>
                  <a:pt x="408431" y="940307"/>
                </a:lnTo>
                <a:lnTo>
                  <a:pt x="353567" y="950975"/>
                </a:lnTo>
                <a:lnTo>
                  <a:pt x="286511" y="978407"/>
                </a:lnTo>
                <a:lnTo>
                  <a:pt x="239267" y="1016507"/>
                </a:lnTo>
                <a:lnTo>
                  <a:pt x="219455" y="1027175"/>
                </a:lnTo>
                <a:lnTo>
                  <a:pt x="201167" y="1045463"/>
                </a:lnTo>
                <a:lnTo>
                  <a:pt x="172211" y="1045463"/>
                </a:lnTo>
                <a:lnTo>
                  <a:pt x="152399" y="1036319"/>
                </a:lnTo>
                <a:lnTo>
                  <a:pt x="143255" y="1036319"/>
                </a:lnTo>
                <a:lnTo>
                  <a:pt x="0" y="1065275"/>
                </a:lnTo>
                <a:lnTo>
                  <a:pt x="18287" y="1092707"/>
                </a:lnTo>
                <a:lnTo>
                  <a:pt x="67055" y="1103375"/>
                </a:lnTo>
                <a:lnTo>
                  <a:pt x="134111" y="1103375"/>
                </a:lnTo>
                <a:lnTo>
                  <a:pt x="210311" y="1083563"/>
                </a:lnTo>
                <a:lnTo>
                  <a:pt x="306323" y="1065275"/>
                </a:lnTo>
                <a:lnTo>
                  <a:pt x="419099" y="1036319"/>
                </a:lnTo>
                <a:lnTo>
                  <a:pt x="533399" y="998219"/>
                </a:lnTo>
                <a:lnTo>
                  <a:pt x="647699" y="950975"/>
                </a:lnTo>
                <a:lnTo>
                  <a:pt x="752855" y="902207"/>
                </a:lnTo>
                <a:lnTo>
                  <a:pt x="839723" y="864107"/>
                </a:lnTo>
                <a:lnTo>
                  <a:pt x="894587" y="836675"/>
                </a:lnTo>
                <a:lnTo>
                  <a:pt x="905255" y="826007"/>
                </a:lnTo>
                <a:lnTo>
                  <a:pt x="961643" y="826007"/>
                </a:lnTo>
                <a:lnTo>
                  <a:pt x="1028699" y="816863"/>
                </a:lnTo>
                <a:lnTo>
                  <a:pt x="1133855" y="787907"/>
                </a:lnTo>
                <a:lnTo>
                  <a:pt x="1258823" y="760475"/>
                </a:lnTo>
                <a:lnTo>
                  <a:pt x="1389887" y="731519"/>
                </a:lnTo>
                <a:lnTo>
                  <a:pt x="1533143" y="702563"/>
                </a:lnTo>
                <a:lnTo>
                  <a:pt x="1687067" y="684275"/>
                </a:lnTo>
                <a:lnTo>
                  <a:pt x="1828799" y="673607"/>
                </a:lnTo>
                <a:lnTo>
                  <a:pt x="1876043" y="673607"/>
                </a:lnTo>
                <a:lnTo>
                  <a:pt x="1933955" y="693419"/>
                </a:lnTo>
                <a:lnTo>
                  <a:pt x="2057399" y="731519"/>
                </a:lnTo>
                <a:lnTo>
                  <a:pt x="2133599" y="760475"/>
                </a:lnTo>
                <a:lnTo>
                  <a:pt x="2200655" y="798575"/>
                </a:lnTo>
                <a:lnTo>
                  <a:pt x="2257043" y="845819"/>
                </a:lnTo>
                <a:lnTo>
                  <a:pt x="2295143" y="893063"/>
                </a:lnTo>
                <a:lnTo>
                  <a:pt x="2304287" y="931163"/>
                </a:lnTo>
                <a:lnTo>
                  <a:pt x="2304287" y="1350263"/>
                </a:lnTo>
                <a:lnTo>
                  <a:pt x="2324099" y="1341119"/>
                </a:lnTo>
                <a:lnTo>
                  <a:pt x="2362199" y="1321307"/>
                </a:lnTo>
                <a:lnTo>
                  <a:pt x="2429255" y="1293875"/>
                </a:lnTo>
                <a:lnTo>
                  <a:pt x="2505455" y="1255775"/>
                </a:lnTo>
                <a:lnTo>
                  <a:pt x="2668523" y="1179575"/>
                </a:lnTo>
                <a:lnTo>
                  <a:pt x="2732531" y="1150619"/>
                </a:lnTo>
                <a:lnTo>
                  <a:pt x="2790443" y="1130807"/>
                </a:lnTo>
                <a:lnTo>
                  <a:pt x="2875787" y="1092707"/>
                </a:lnTo>
                <a:lnTo>
                  <a:pt x="2933699" y="1036319"/>
                </a:lnTo>
                <a:close/>
              </a:path>
              <a:path w="3810000" h="1397635">
                <a:moveTo>
                  <a:pt x="2304287" y="1350263"/>
                </a:moveTo>
                <a:lnTo>
                  <a:pt x="2304287" y="931163"/>
                </a:lnTo>
                <a:lnTo>
                  <a:pt x="2285999" y="978407"/>
                </a:lnTo>
                <a:lnTo>
                  <a:pt x="2266187" y="998219"/>
                </a:lnTo>
                <a:lnTo>
                  <a:pt x="2237231" y="1016507"/>
                </a:lnTo>
                <a:lnTo>
                  <a:pt x="2191511" y="1036319"/>
                </a:lnTo>
                <a:lnTo>
                  <a:pt x="2144267" y="1054607"/>
                </a:lnTo>
                <a:lnTo>
                  <a:pt x="2039111" y="1083563"/>
                </a:lnTo>
                <a:lnTo>
                  <a:pt x="1952243" y="1112519"/>
                </a:lnTo>
                <a:lnTo>
                  <a:pt x="1876043" y="1141475"/>
                </a:lnTo>
                <a:lnTo>
                  <a:pt x="1818131" y="1179575"/>
                </a:lnTo>
                <a:lnTo>
                  <a:pt x="1770887" y="1197863"/>
                </a:lnTo>
                <a:lnTo>
                  <a:pt x="1734311" y="1226819"/>
                </a:lnTo>
                <a:lnTo>
                  <a:pt x="1716023" y="1255775"/>
                </a:lnTo>
                <a:lnTo>
                  <a:pt x="1696211" y="1283207"/>
                </a:lnTo>
                <a:lnTo>
                  <a:pt x="1687067" y="1321307"/>
                </a:lnTo>
                <a:lnTo>
                  <a:pt x="1696211" y="1359407"/>
                </a:lnTo>
                <a:lnTo>
                  <a:pt x="1734311" y="1397507"/>
                </a:lnTo>
                <a:lnTo>
                  <a:pt x="1761743" y="1397507"/>
                </a:lnTo>
                <a:lnTo>
                  <a:pt x="1790699" y="1388363"/>
                </a:lnTo>
                <a:lnTo>
                  <a:pt x="1828799" y="1388363"/>
                </a:lnTo>
                <a:lnTo>
                  <a:pt x="1923287" y="1379219"/>
                </a:lnTo>
                <a:lnTo>
                  <a:pt x="2019299" y="1370075"/>
                </a:lnTo>
                <a:lnTo>
                  <a:pt x="2115311" y="1370075"/>
                </a:lnTo>
                <a:lnTo>
                  <a:pt x="2211323" y="1359407"/>
                </a:lnTo>
                <a:lnTo>
                  <a:pt x="2247899" y="1359407"/>
                </a:lnTo>
                <a:lnTo>
                  <a:pt x="2275331" y="1350263"/>
                </a:lnTo>
                <a:lnTo>
                  <a:pt x="2304287" y="1350263"/>
                </a:lnTo>
                <a:close/>
              </a:path>
              <a:path w="3810000" h="1397635">
                <a:moveTo>
                  <a:pt x="3809999" y="265175"/>
                </a:moveTo>
                <a:lnTo>
                  <a:pt x="3809999" y="0"/>
                </a:lnTo>
                <a:lnTo>
                  <a:pt x="3733799" y="27431"/>
                </a:lnTo>
                <a:lnTo>
                  <a:pt x="3666743" y="56387"/>
                </a:lnTo>
                <a:lnTo>
                  <a:pt x="3608831" y="76199"/>
                </a:lnTo>
                <a:lnTo>
                  <a:pt x="3553967" y="85343"/>
                </a:lnTo>
                <a:lnTo>
                  <a:pt x="3486911" y="85343"/>
                </a:lnTo>
                <a:lnTo>
                  <a:pt x="3467099" y="94487"/>
                </a:lnTo>
                <a:lnTo>
                  <a:pt x="3419855" y="103631"/>
                </a:lnTo>
                <a:lnTo>
                  <a:pt x="3352799" y="123443"/>
                </a:lnTo>
                <a:lnTo>
                  <a:pt x="3276599" y="140207"/>
                </a:lnTo>
                <a:lnTo>
                  <a:pt x="3218687" y="160019"/>
                </a:lnTo>
                <a:lnTo>
                  <a:pt x="3142487" y="178307"/>
                </a:lnTo>
                <a:lnTo>
                  <a:pt x="3115055" y="188975"/>
                </a:lnTo>
                <a:lnTo>
                  <a:pt x="3067811" y="207263"/>
                </a:lnTo>
                <a:lnTo>
                  <a:pt x="3019043" y="216407"/>
                </a:lnTo>
                <a:lnTo>
                  <a:pt x="2962655" y="265175"/>
                </a:lnTo>
                <a:lnTo>
                  <a:pt x="2933699" y="303275"/>
                </a:lnTo>
                <a:lnTo>
                  <a:pt x="2924555" y="350519"/>
                </a:lnTo>
                <a:lnTo>
                  <a:pt x="2924555" y="388619"/>
                </a:lnTo>
                <a:lnTo>
                  <a:pt x="2933699" y="426719"/>
                </a:lnTo>
                <a:lnTo>
                  <a:pt x="2933699" y="1036319"/>
                </a:lnTo>
                <a:lnTo>
                  <a:pt x="2971799" y="969263"/>
                </a:lnTo>
                <a:lnTo>
                  <a:pt x="3000755" y="922019"/>
                </a:lnTo>
                <a:lnTo>
                  <a:pt x="3067811" y="816863"/>
                </a:lnTo>
                <a:lnTo>
                  <a:pt x="3151631" y="711707"/>
                </a:lnTo>
                <a:lnTo>
                  <a:pt x="3247643" y="617219"/>
                </a:lnTo>
                <a:lnTo>
                  <a:pt x="3352799" y="541019"/>
                </a:lnTo>
                <a:lnTo>
                  <a:pt x="3438143" y="473963"/>
                </a:lnTo>
                <a:lnTo>
                  <a:pt x="3515867" y="426719"/>
                </a:lnTo>
                <a:lnTo>
                  <a:pt x="3563111" y="388619"/>
                </a:lnTo>
                <a:lnTo>
                  <a:pt x="3809999" y="265175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68545" y="3291839"/>
            <a:ext cx="915923" cy="4099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68545" y="3092195"/>
            <a:ext cx="1132331" cy="6080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55897" y="3954779"/>
            <a:ext cx="504443" cy="3566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4073" y="4568951"/>
            <a:ext cx="4119368" cy="14813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74073" y="5102351"/>
            <a:ext cx="4322445" cy="1731645"/>
          </a:xfrm>
          <a:custGeom>
            <a:avLst/>
            <a:gdLst/>
            <a:ahLst/>
            <a:cxnLst/>
            <a:rect l="l" t="t" r="r" b="b"/>
            <a:pathLst>
              <a:path w="4322445" h="1731645">
                <a:moveTo>
                  <a:pt x="2723384" y="1636013"/>
                </a:moveTo>
                <a:lnTo>
                  <a:pt x="2723384" y="1235963"/>
                </a:lnTo>
                <a:lnTo>
                  <a:pt x="2712716" y="1226819"/>
                </a:lnTo>
                <a:lnTo>
                  <a:pt x="2703572" y="1197863"/>
                </a:lnTo>
                <a:lnTo>
                  <a:pt x="2665472" y="1130807"/>
                </a:lnTo>
                <a:lnTo>
                  <a:pt x="2636516" y="1066799"/>
                </a:lnTo>
                <a:lnTo>
                  <a:pt x="2607560" y="999743"/>
                </a:lnTo>
                <a:lnTo>
                  <a:pt x="2560316" y="923543"/>
                </a:lnTo>
                <a:lnTo>
                  <a:pt x="2522216" y="856487"/>
                </a:lnTo>
                <a:lnTo>
                  <a:pt x="2476496" y="809243"/>
                </a:lnTo>
                <a:lnTo>
                  <a:pt x="2438396" y="780287"/>
                </a:lnTo>
                <a:lnTo>
                  <a:pt x="2371340" y="761999"/>
                </a:lnTo>
                <a:lnTo>
                  <a:pt x="2295140" y="761999"/>
                </a:lnTo>
                <a:lnTo>
                  <a:pt x="2217416" y="771143"/>
                </a:lnTo>
                <a:lnTo>
                  <a:pt x="2141216" y="789431"/>
                </a:lnTo>
                <a:lnTo>
                  <a:pt x="1981196" y="838199"/>
                </a:lnTo>
                <a:lnTo>
                  <a:pt x="1837940" y="903731"/>
                </a:lnTo>
                <a:lnTo>
                  <a:pt x="1752596" y="952499"/>
                </a:lnTo>
                <a:lnTo>
                  <a:pt x="1645916" y="990599"/>
                </a:lnTo>
                <a:lnTo>
                  <a:pt x="1580384" y="999743"/>
                </a:lnTo>
                <a:lnTo>
                  <a:pt x="1504184" y="999743"/>
                </a:lnTo>
                <a:lnTo>
                  <a:pt x="1427984" y="979931"/>
                </a:lnTo>
                <a:lnTo>
                  <a:pt x="1333496" y="932687"/>
                </a:lnTo>
                <a:lnTo>
                  <a:pt x="1133852" y="847343"/>
                </a:lnTo>
                <a:lnTo>
                  <a:pt x="923540" y="751331"/>
                </a:lnTo>
                <a:lnTo>
                  <a:pt x="702563" y="647699"/>
                </a:lnTo>
                <a:lnTo>
                  <a:pt x="504443" y="551687"/>
                </a:lnTo>
                <a:lnTo>
                  <a:pt x="313943" y="457199"/>
                </a:lnTo>
                <a:lnTo>
                  <a:pt x="236219" y="419099"/>
                </a:lnTo>
                <a:lnTo>
                  <a:pt x="161543" y="380999"/>
                </a:lnTo>
                <a:lnTo>
                  <a:pt x="0" y="297179"/>
                </a:lnTo>
                <a:lnTo>
                  <a:pt x="0" y="729995"/>
                </a:lnTo>
                <a:lnTo>
                  <a:pt x="56387" y="751331"/>
                </a:lnTo>
                <a:lnTo>
                  <a:pt x="236219" y="818387"/>
                </a:lnTo>
                <a:lnTo>
                  <a:pt x="342899" y="856487"/>
                </a:lnTo>
                <a:lnTo>
                  <a:pt x="457199" y="903731"/>
                </a:lnTo>
                <a:lnTo>
                  <a:pt x="551687" y="941831"/>
                </a:lnTo>
                <a:lnTo>
                  <a:pt x="685799" y="1008887"/>
                </a:lnTo>
                <a:lnTo>
                  <a:pt x="731519" y="1037843"/>
                </a:lnTo>
                <a:lnTo>
                  <a:pt x="800096" y="1066799"/>
                </a:lnTo>
                <a:lnTo>
                  <a:pt x="932684" y="1121663"/>
                </a:lnTo>
                <a:lnTo>
                  <a:pt x="1085084" y="1179575"/>
                </a:lnTo>
                <a:lnTo>
                  <a:pt x="1150616" y="1197863"/>
                </a:lnTo>
                <a:lnTo>
                  <a:pt x="1208528" y="1217675"/>
                </a:lnTo>
                <a:lnTo>
                  <a:pt x="1313684" y="1235963"/>
                </a:lnTo>
                <a:lnTo>
                  <a:pt x="1418840" y="1245107"/>
                </a:lnTo>
                <a:lnTo>
                  <a:pt x="1533140" y="1255775"/>
                </a:lnTo>
                <a:lnTo>
                  <a:pt x="1636772" y="1255775"/>
                </a:lnTo>
                <a:lnTo>
                  <a:pt x="1732784" y="1245107"/>
                </a:lnTo>
                <a:lnTo>
                  <a:pt x="1819652" y="1245107"/>
                </a:lnTo>
                <a:lnTo>
                  <a:pt x="1866896" y="1235963"/>
                </a:lnTo>
                <a:lnTo>
                  <a:pt x="1885184" y="1235963"/>
                </a:lnTo>
                <a:lnTo>
                  <a:pt x="1961384" y="1245107"/>
                </a:lnTo>
                <a:lnTo>
                  <a:pt x="2028440" y="1255775"/>
                </a:lnTo>
                <a:lnTo>
                  <a:pt x="2074160" y="1274063"/>
                </a:lnTo>
                <a:lnTo>
                  <a:pt x="2122928" y="1283207"/>
                </a:lnTo>
                <a:lnTo>
                  <a:pt x="2188460" y="1312163"/>
                </a:lnTo>
                <a:lnTo>
                  <a:pt x="2228084" y="1341119"/>
                </a:lnTo>
                <a:lnTo>
                  <a:pt x="2247896" y="1370075"/>
                </a:lnTo>
                <a:lnTo>
                  <a:pt x="2247896" y="1641586"/>
                </a:lnTo>
                <a:lnTo>
                  <a:pt x="2276852" y="1664207"/>
                </a:lnTo>
                <a:lnTo>
                  <a:pt x="2371340" y="1722119"/>
                </a:lnTo>
                <a:lnTo>
                  <a:pt x="2467352" y="1731263"/>
                </a:lnTo>
                <a:lnTo>
                  <a:pt x="2551172" y="1722119"/>
                </a:lnTo>
                <a:lnTo>
                  <a:pt x="2636516" y="1693163"/>
                </a:lnTo>
                <a:lnTo>
                  <a:pt x="2723384" y="1636013"/>
                </a:lnTo>
                <a:close/>
              </a:path>
              <a:path w="4322445" h="1731645">
                <a:moveTo>
                  <a:pt x="2247896" y="1641586"/>
                </a:moveTo>
                <a:lnTo>
                  <a:pt x="2247896" y="1408175"/>
                </a:lnTo>
                <a:lnTo>
                  <a:pt x="2238752" y="1408175"/>
                </a:lnTo>
                <a:lnTo>
                  <a:pt x="2217416" y="1417319"/>
                </a:lnTo>
                <a:lnTo>
                  <a:pt x="2188460" y="1435607"/>
                </a:lnTo>
                <a:lnTo>
                  <a:pt x="2161028" y="1464563"/>
                </a:lnTo>
                <a:lnTo>
                  <a:pt x="2150360" y="1493519"/>
                </a:lnTo>
                <a:lnTo>
                  <a:pt x="2161028" y="1540763"/>
                </a:lnTo>
                <a:lnTo>
                  <a:pt x="2170172" y="1569719"/>
                </a:lnTo>
                <a:lnTo>
                  <a:pt x="2199128" y="1598675"/>
                </a:lnTo>
                <a:lnTo>
                  <a:pt x="2228084" y="1626107"/>
                </a:lnTo>
                <a:lnTo>
                  <a:pt x="2247896" y="1641586"/>
                </a:lnTo>
                <a:close/>
              </a:path>
              <a:path w="4322445" h="1731645">
                <a:moveTo>
                  <a:pt x="3305552" y="1401334"/>
                </a:moveTo>
                <a:lnTo>
                  <a:pt x="3305552" y="1083563"/>
                </a:lnTo>
                <a:lnTo>
                  <a:pt x="3285740" y="1103375"/>
                </a:lnTo>
                <a:lnTo>
                  <a:pt x="3169916" y="1103375"/>
                </a:lnTo>
                <a:lnTo>
                  <a:pt x="3131816" y="1092707"/>
                </a:lnTo>
                <a:lnTo>
                  <a:pt x="3102860" y="1083563"/>
                </a:lnTo>
                <a:lnTo>
                  <a:pt x="3093716" y="1083563"/>
                </a:lnTo>
                <a:lnTo>
                  <a:pt x="3093716" y="1074419"/>
                </a:lnTo>
                <a:lnTo>
                  <a:pt x="3084572" y="1066799"/>
                </a:lnTo>
                <a:lnTo>
                  <a:pt x="3037328" y="1008887"/>
                </a:lnTo>
                <a:lnTo>
                  <a:pt x="2866640" y="513587"/>
                </a:lnTo>
                <a:lnTo>
                  <a:pt x="2819396" y="522731"/>
                </a:lnTo>
                <a:lnTo>
                  <a:pt x="2772152" y="522731"/>
                </a:lnTo>
                <a:lnTo>
                  <a:pt x="2703572" y="495299"/>
                </a:lnTo>
                <a:lnTo>
                  <a:pt x="2656328" y="457199"/>
                </a:lnTo>
                <a:lnTo>
                  <a:pt x="2645660" y="437387"/>
                </a:lnTo>
                <a:lnTo>
                  <a:pt x="2627372" y="428243"/>
                </a:lnTo>
                <a:lnTo>
                  <a:pt x="2598416" y="437387"/>
                </a:lnTo>
                <a:lnTo>
                  <a:pt x="2589272" y="457199"/>
                </a:lnTo>
                <a:lnTo>
                  <a:pt x="2580128" y="484631"/>
                </a:lnTo>
                <a:lnTo>
                  <a:pt x="2580128" y="495299"/>
                </a:lnTo>
                <a:lnTo>
                  <a:pt x="2607560" y="504443"/>
                </a:lnTo>
                <a:lnTo>
                  <a:pt x="2627372" y="533399"/>
                </a:lnTo>
                <a:lnTo>
                  <a:pt x="2645660" y="580643"/>
                </a:lnTo>
                <a:lnTo>
                  <a:pt x="2656328" y="637031"/>
                </a:lnTo>
                <a:lnTo>
                  <a:pt x="2656328" y="656843"/>
                </a:lnTo>
                <a:lnTo>
                  <a:pt x="2723384" y="1207007"/>
                </a:lnTo>
                <a:lnTo>
                  <a:pt x="2723384" y="1636013"/>
                </a:lnTo>
                <a:lnTo>
                  <a:pt x="2752340" y="1616963"/>
                </a:lnTo>
                <a:lnTo>
                  <a:pt x="2781296" y="1578863"/>
                </a:lnTo>
                <a:lnTo>
                  <a:pt x="2790440" y="1569719"/>
                </a:lnTo>
                <a:lnTo>
                  <a:pt x="2875784" y="1569719"/>
                </a:lnTo>
                <a:lnTo>
                  <a:pt x="2951984" y="1560575"/>
                </a:lnTo>
                <a:lnTo>
                  <a:pt x="3026660" y="1531619"/>
                </a:lnTo>
                <a:lnTo>
                  <a:pt x="3084572" y="1493519"/>
                </a:lnTo>
                <a:lnTo>
                  <a:pt x="3131816" y="1455419"/>
                </a:lnTo>
                <a:lnTo>
                  <a:pt x="3179060" y="1426463"/>
                </a:lnTo>
                <a:lnTo>
                  <a:pt x="3198872" y="1397507"/>
                </a:lnTo>
                <a:lnTo>
                  <a:pt x="3208016" y="1388363"/>
                </a:lnTo>
                <a:lnTo>
                  <a:pt x="3305552" y="1401334"/>
                </a:lnTo>
                <a:close/>
              </a:path>
              <a:path w="4322445" h="1731645">
                <a:moveTo>
                  <a:pt x="3828284" y="1168907"/>
                </a:moveTo>
                <a:lnTo>
                  <a:pt x="3828284" y="876299"/>
                </a:lnTo>
                <a:lnTo>
                  <a:pt x="3800852" y="914399"/>
                </a:lnTo>
                <a:lnTo>
                  <a:pt x="3752084" y="932687"/>
                </a:lnTo>
                <a:lnTo>
                  <a:pt x="3685028" y="932687"/>
                </a:lnTo>
                <a:lnTo>
                  <a:pt x="3617972" y="894587"/>
                </a:lnTo>
                <a:lnTo>
                  <a:pt x="3550916" y="847343"/>
                </a:lnTo>
                <a:lnTo>
                  <a:pt x="3494528" y="800099"/>
                </a:lnTo>
                <a:lnTo>
                  <a:pt x="3474716" y="780287"/>
                </a:lnTo>
                <a:lnTo>
                  <a:pt x="3445760" y="733043"/>
                </a:lnTo>
                <a:lnTo>
                  <a:pt x="3400040" y="665987"/>
                </a:lnTo>
                <a:lnTo>
                  <a:pt x="3332984" y="598931"/>
                </a:lnTo>
                <a:lnTo>
                  <a:pt x="3267452" y="522731"/>
                </a:lnTo>
                <a:lnTo>
                  <a:pt x="3238496" y="504443"/>
                </a:lnTo>
                <a:lnTo>
                  <a:pt x="3218684" y="475487"/>
                </a:lnTo>
                <a:lnTo>
                  <a:pt x="3189728" y="419099"/>
                </a:lnTo>
                <a:lnTo>
                  <a:pt x="3160772" y="370331"/>
                </a:lnTo>
                <a:lnTo>
                  <a:pt x="3151628" y="332231"/>
                </a:lnTo>
                <a:lnTo>
                  <a:pt x="3131816" y="304799"/>
                </a:lnTo>
                <a:lnTo>
                  <a:pt x="3122672" y="284987"/>
                </a:lnTo>
                <a:lnTo>
                  <a:pt x="3093716" y="275843"/>
                </a:lnTo>
                <a:lnTo>
                  <a:pt x="3026660" y="246887"/>
                </a:lnTo>
                <a:lnTo>
                  <a:pt x="2951984" y="217931"/>
                </a:lnTo>
                <a:lnTo>
                  <a:pt x="2913884" y="208787"/>
                </a:lnTo>
                <a:lnTo>
                  <a:pt x="2866640" y="208787"/>
                </a:lnTo>
                <a:lnTo>
                  <a:pt x="2857496" y="217931"/>
                </a:lnTo>
                <a:lnTo>
                  <a:pt x="2848352" y="228599"/>
                </a:lnTo>
                <a:lnTo>
                  <a:pt x="2924552" y="246887"/>
                </a:lnTo>
                <a:lnTo>
                  <a:pt x="2971796" y="284987"/>
                </a:lnTo>
                <a:lnTo>
                  <a:pt x="2999228" y="323087"/>
                </a:lnTo>
                <a:lnTo>
                  <a:pt x="3008372" y="352043"/>
                </a:lnTo>
                <a:lnTo>
                  <a:pt x="3008372" y="404621"/>
                </a:lnTo>
                <a:lnTo>
                  <a:pt x="3046472" y="504443"/>
                </a:lnTo>
                <a:lnTo>
                  <a:pt x="3084572" y="580643"/>
                </a:lnTo>
                <a:lnTo>
                  <a:pt x="3160772" y="761999"/>
                </a:lnTo>
                <a:lnTo>
                  <a:pt x="3208016" y="847343"/>
                </a:lnTo>
                <a:lnTo>
                  <a:pt x="3238496" y="923543"/>
                </a:lnTo>
                <a:lnTo>
                  <a:pt x="3276596" y="999743"/>
                </a:lnTo>
                <a:lnTo>
                  <a:pt x="3294884" y="1056131"/>
                </a:lnTo>
                <a:lnTo>
                  <a:pt x="3305552" y="1083563"/>
                </a:lnTo>
                <a:lnTo>
                  <a:pt x="3305552" y="1401334"/>
                </a:lnTo>
                <a:lnTo>
                  <a:pt x="3494528" y="1426463"/>
                </a:lnTo>
                <a:lnTo>
                  <a:pt x="3560060" y="1435607"/>
                </a:lnTo>
                <a:lnTo>
                  <a:pt x="3608828" y="1426463"/>
                </a:lnTo>
                <a:lnTo>
                  <a:pt x="3694172" y="1408175"/>
                </a:lnTo>
                <a:lnTo>
                  <a:pt x="3752084" y="1370075"/>
                </a:lnTo>
                <a:lnTo>
                  <a:pt x="3790184" y="1312163"/>
                </a:lnTo>
                <a:lnTo>
                  <a:pt x="3809996" y="1264919"/>
                </a:lnTo>
                <a:lnTo>
                  <a:pt x="3809996" y="1168907"/>
                </a:lnTo>
                <a:lnTo>
                  <a:pt x="3828284" y="1168907"/>
                </a:lnTo>
                <a:close/>
              </a:path>
              <a:path w="4322445" h="1731645">
                <a:moveTo>
                  <a:pt x="3008372" y="404621"/>
                </a:moveTo>
                <a:lnTo>
                  <a:pt x="3008372" y="352043"/>
                </a:lnTo>
                <a:lnTo>
                  <a:pt x="2999228" y="380999"/>
                </a:lnTo>
                <a:lnTo>
                  <a:pt x="3008372" y="404621"/>
                </a:lnTo>
                <a:close/>
              </a:path>
              <a:path w="4322445" h="1731645">
                <a:moveTo>
                  <a:pt x="4200140" y="733043"/>
                </a:moveTo>
                <a:lnTo>
                  <a:pt x="4200140" y="428243"/>
                </a:lnTo>
                <a:lnTo>
                  <a:pt x="4189472" y="437387"/>
                </a:lnTo>
                <a:lnTo>
                  <a:pt x="4131560" y="446531"/>
                </a:lnTo>
                <a:lnTo>
                  <a:pt x="4055360" y="446531"/>
                </a:lnTo>
                <a:lnTo>
                  <a:pt x="3979160" y="437387"/>
                </a:lnTo>
                <a:lnTo>
                  <a:pt x="3893816" y="419099"/>
                </a:lnTo>
                <a:lnTo>
                  <a:pt x="3800852" y="390143"/>
                </a:lnTo>
                <a:lnTo>
                  <a:pt x="3713984" y="352043"/>
                </a:lnTo>
                <a:lnTo>
                  <a:pt x="3685028" y="342899"/>
                </a:lnTo>
                <a:lnTo>
                  <a:pt x="3646928" y="323087"/>
                </a:lnTo>
                <a:lnTo>
                  <a:pt x="3445760" y="199643"/>
                </a:lnTo>
                <a:lnTo>
                  <a:pt x="3436616" y="190499"/>
                </a:lnTo>
                <a:lnTo>
                  <a:pt x="3419852" y="161543"/>
                </a:lnTo>
                <a:lnTo>
                  <a:pt x="3276596" y="38099"/>
                </a:lnTo>
                <a:lnTo>
                  <a:pt x="3247640" y="9143"/>
                </a:lnTo>
                <a:lnTo>
                  <a:pt x="3229352" y="0"/>
                </a:lnTo>
                <a:lnTo>
                  <a:pt x="3314696" y="114299"/>
                </a:lnTo>
                <a:lnTo>
                  <a:pt x="3343652" y="170687"/>
                </a:lnTo>
                <a:lnTo>
                  <a:pt x="3343652" y="179831"/>
                </a:lnTo>
                <a:lnTo>
                  <a:pt x="3352796" y="179831"/>
                </a:lnTo>
                <a:lnTo>
                  <a:pt x="3819140" y="818387"/>
                </a:lnTo>
                <a:lnTo>
                  <a:pt x="3828284" y="847343"/>
                </a:lnTo>
                <a:lnTo>
                  <a:pt x="3828284" y="1168907"/>
                </a:lnTo>
                <a:lnTo>
                  <a:pt x="3838952" y="1168907"/>
                </a:lnTo>
                <a:lnTo>
                  <a:pt x="3922772" y="1112519"/>
                </a:lnTo>
                <a:lnTo>
                  <a:pt x="3989828" y="1046987"/>
                </a:lnTo>
                <a:lnTo>
                  <a:pt x="4055360" y="961643"/>
                </a:lnTo>
                <a:lnTo>
                  <a:pt x="4113272" y="876299"/>
                </a:lnTo>
                <a:lnTo>
                  <a:pt x="4160516" y="800099"/>
                </a:lnTo>
                <a:lnTo>
                  <a:pt x="4189472" y="742187"/>
                </a:lnTo>
                <a:lnTo>
                  <a:pt x="4200140" y="733043"/>
                </a:lnTo>
                <a:close/>
              </a:path>
              <a:path w="4322445" h="1731645">
                <a:moveTo>
                  <a:pt x="4322060" y="473963"/>
                </a:moveTo>
                <a:lnTo>
                  <a:pt x="4309868" y="380999"/>
                </a:lnTo>
                <a:lnTo>
                  <a:pt x="4216904" y="309371"/>
                </a:lnTo>
                <a:lnTo>
                  <a:pt x="3762752" y="114299"/>
                </a:lnTo>
                <a:lnTo>
                  <a:pt x="3656072" y="85343"/>
                </a:lnTo>
                <a:lnTo>
                  <a:pt x="4104128" y="294131"/>
                </a:lnTo>
                <a:lnTo>
                  <a:pt x="4113272" y="304799"/>
                </a:lnTo>
                <a:lnTo>
                  <a:pt x="4122416" y="313943"/>
                </a:lnTo>
                <a:lnTo>
                  <a:pt x="4160516" y="361187"/>
                </a:lnTo>
                <a:lnTo>
                  <a:pt x="4189472" y="408431"/>
                </a:lnTo>
                <a:lnTo>
                  <a:pt x="4200140" y="428243"/>
                </a:lnTo>
                <a:lnTo>
                  <a:pt x="4200140" y="723899"/>
                </a:lnTo>
                <a:lnTo>
                  <a:pt x="4274816" y="592835"/>
                </a:lnTo>
                <a:lnTo>
                  <a:pt x="4322060" y="473963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9850">
              <a:lnSpc>
                <a:spcPct val="101000"/>
              </a:lnSpc>
            </a:pPr>
            <a:r>
              <a:rPr spc="-25" dirty="0"/>
              <a:t>La </a:t>
            </a:r>
            <a:r>
              <a:rPr spc="-30" dirty="0"/>
              <a:t>ge</a:t>
            </a:r>
            <a:r>
              <a:rPr spc="-5" dirty="0"/>
              <a:t>n</a:t>
            </a:r>
            <a:r>
              <a:rPr spc="-25" dirty="0"/>
              <a:t>è</a:t>
            </a:r>
            <a:r>
              <a:rPr spc="-20" dirty="0"/>
              <a:t>se</a:t>
            </a:r>
            <a:r>
              <a:rPr spc="-10" dirty="0"/>
              <a:t> </a:t>
            </a:r>
            <a:r>
              <a:rPr spc="-5" dirty="0"/>
              <a:t>d</a:t>
            </a:r>
            <a:r>
              <a:rPr dirty="0"/>
              <a:t>u</a:t>
            </a:r>
            <a:r>
              <a:rPr spc="10" dirty="0"/>
              <a:t> </a:t>
            </a:r>
            <a:r>
              <a:rPr spc="-30" dirty="0"/>
              <a:t>G</a:t>
            </a:r>
            <a:r>
              <a:rPr spc="-25" dirty="0"/>
              <a:t>r</a:t>
            </a:r>
            <a:r>
              <a:rPr spc="-20" dirty="0"/>
              <a:t>o</a:t>
            </a:r>
            <a:r>
              <a:rPr spc="-5" dirty="0"/>
              <a:t>u</a:t>
            </a:r>
            <a:r>
              <a:rPr spc="10" dirty="0"/>
              <a:t>p</a:t>
            </a:r>
            <a:r>
              <a:rPr spc="-20" dirty="0"/>
              <a:t>e</a:t>
            </a:r>
            <a:r>
              <a:rPr spc="-10" dirty="0"/>
              <a:t> </a:t>
            </a:r>
            <a:r>
              <a:rPr spc="-30" dirty="0"/>
              <a:t>d</a:t>
            </a:r>
            <a:r>
              <a:rPr spc="-20" dirty="0"/>
              <a:t>e</a:t>
            </a:r>
            <a:r>
              <a:rPr spc="5" dirty="0"/>
              <a:t> </a:t>
            </a:r>
            <a:r>
              <a:rPr spc="-25" dirty="0"/>
              <a:t>P</a:t>
            </a:r>
            <a:r>
              <a:rPr spc="-10" dirty="0"/>
              <a:t>r</a:t>
            </a:r>
            <a:r>
              <a:rPr spc="-35" dirty="0"/>
              <a:t>o</a:t>
            </a:r>
            <a:r>
              <a:rPr spc="10" dirty="0"/>
              <a:t>d</a:t>
            </a:r>
            <a:r>
              <a:rPr spc="-30" dirty="0"/>
              <a:t>uc</a:t>
            </a:r>
            <a:r>
              <a:rPr spc="-15" dirty="0"/>
              <a:t>t</a:t>
            </a:r>
            <a:r>
              <a:rPr spc="10" dirty="0"/>
              <a:t>i</a:t>
            </a:r>
            <a:r>
              <a:rPr spc="-35" dirty="0"/>
              <a:t>o</a:t>
            </a:r>
            <a:r>
              <a:rPr dirty="0"/>
              <a:t>n </a:t>
            </a:r>
            <a:r>
              <a:rPr spc="-30" dirty="0"/>
              <a:t>d</a:t>
            </a:r>
            <a:r>
              <a:rPr spc="-20" dirty="0"/>
              <a:t>e</a:t>
            </a:r>
            <a:r>
              <a:rPr spc="-5" dirty="0"/>
              <a:t> </a:t>
            </a:r>
            <a:r>
              <a:rPr spc="-30" dirty="0"/>
              <a:t>Re</a:t>
            </a:r>
            <a:r>
              <a:rPr spc="-5" dirty="0"/>
              <a:t>s</a:t>
            </a:r>
            <a:r>
              <a:rPr spc="-20" dirty="0"/>
              <a:t>s</a:t>
            </a:r>
            <a:r>
              <a:rPr spc="-35" dirty="0"/>
              <a:t>o</a:t>
            </a:r>
            <a:r>
              <a:rPr spc="-30" dirty="0"/>
              <a:t>u</a:t>
            </a:r>
            <a:r>
              <a:rPr spc="-10" dirty="0"/>
              <a:t>r</a:t>
            </a:r>
            <a:r>
              <a:rPr spc="-25" dirty="0"/>
              <a:t>c</a:t>
            </a:r>
            <a:r>
              <a:rPr spc="-10" dirty="0"/>
              <a:t>e</a:t>
            </a:r>
            <a:r>
              <a:rPr spc="-20" dirty="0"/>
              <a:t>s</a:t>
            </a:r>
            <a:r>
              <a:rPr spc="-5" dirty="0"/>
              <a:t> </a:t>
            </a:r>
            <a:r>
              <a:rPr spc="-10" dirty="0"/>
              <a:t>p</a:t>
            </a:r>
            <a:r>
              <a:rPr spc="-30" dirty="0"/>
              <a:t>éd</a:t>
            </a:r>
            <a:r>
              <a:rPr spc="-20" dirty="0"/>
              <a:t>a</a:t>
            </a:r>
            <a:r>
              <a:rPr spc="-30" dirty="0"/>
              <a:t>g</a:t>
            </a:r>
            <a:r>
              <a:rPr spc="-35" dirty="0"/>
              <a:t>o</a:t>
            </a:r>
            <a:r>
              <a:rPr spc="-30" dirty="0"/>
              <a:t>g</a:t>
            </a:r>
            <a:r>
              <a:rPr dirty="0"/>
              <a:t>i</a:t>
            </a:r>
            <a:r>
              <a:rPr spc="10" dirty="0"/>
              <a:t>qu</a:t>
            </a:r>
            <a:r>
              <a:rPr spc="-25" dirty="0"/>
              <a:t>e</a:t>
            </a:r>
            <a:r>
              <a:rPr spc="-20" dirty="0"/>
              <a:t>s</a:t>
            </a:r>
            <a:r>
              <a:rPr dirty="0"/>
              <a:t> </a:t>
            </a:r>
            <a:r>
              <a:rPr spc="-25" dirty="0"/>
              <a:t>e</a:t>
            </a:r>
            <a:r>
              <a:rPr dirty="0"/>
              <a:t>n</a:t>
            </a:r>
            <a:r>
              <a:rPr spc="5" dirty="0"/>
              <a:t> </a:t>
            </a:r>
            <a:r>
              <a:rPr spc="-5" dirty="0"/>
              <a:t>E</a:t>
            </a:r>
            <a:r>
              <a:rPr spc="-25" dirty="0"/>
              <a:t>P</a:t>
            </a:r>
            <a:r>
              <a:rPr dirty="0"/>
              <a:t>S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ts val="2870"/>
              </a:lnSpc>
              <a:buChar char="•"/>
              <a:tabLst>
                <a:tab pos="355600" algn="l"/>
              </a:tabLst>
            </a:pPr>
            <a:r>
              <a:rPr dirty="0"/>
              <a:t>20</a:t>
            </a:r>
            <a:r>
              <a:rPr spc="-5" dirty="0"/>
              <a:t>11</a:t>
            </a:r>
            <a:r>
              <a:rPr dirty="0"/>
              <a:t>-20</a:t>
            </a:r>
            <a:r>
              <a:rPr spc="-5" dirty="0"/>
              <a:t>1</a:t>
            </a:r>
            <a:r>
              <a:rPr dirty="0"/>
              <a:t>2 </a:t>
            </a:r>
            <a:r>
              <a:rPr spc="-20" dirty="0"/>
              <a:t>u</a:t>
            </a:r>
            <a:r>
              <a:rPr spc="-10" dirty="0"/>
              <a:t>n</a:t>
            </a:r>
            <a:r>
              <a:rPr dirty="0"/>
              <a:t>e </a:t>
            </a:r>
            <a:r>
              <a:rPr spc="-10" dirty="0"/>
              <a:t>d</a:t>
            </a:r>
            <a:r>
              <a:rPr spc="-5" dirty="0"/>
              <a:t>o</a:t>
            </a:r>
            <a:r>
              <a:rPr spc="5" dirty="0"/>
              <a:t>u</a:t>
            </a:r>
            <a:r>
              <a:rPr spc="-10" dirty="0"/>
              <a:t>b</a:t>
            </a:r>
            <a:r>
              <a:rPr spc="-5" dirty="0"/>
              <a:t>l</a:t>
            </a:r>
            <a:r>
              <a:rPr dirty="0"/>
              <a:t>e </a:t>
            </a:r>
            <a:r>
              <a:rPr spc="5" dirty="0"/>
              <a:t>d</a:t>
            </a:r>
            <a:r>
              <a:rPr dirty="0"/>
              <a:t>éma</a:t>
            </a:r>
            <a:r>
              <a:rPr spc="-10" dirty="0"/>
              <a:t>r</a:t>
            </a:r>
            <a:r>
              <a:rPr dirty="0"/>
              <a:t>c</a:t>
            </a:r>
            <a:r>
              <a:rPr spc="-10" dirty="0"/>
              <a:t>h</a:t>
            </a:r>
            <a:r>
              <a:rPr dirty="0"/>
              <a:t>e</a:t>
            </a:r>
          </a:p>
          <a:p>
            <a:pPr marL="354965" marR="699770" indent="-342265">
              <a:lnSpc>
                <a:spcPct val="80200"/>
              </a:lnSpc>
              <a:spcBef>
                <a:spcPts val="555"/>
              </a:spcBef>
              <a:buChar char="•"/>
              <a:tabLst>
                <a:tab pos="355600" algn="l"/>
              </a:tabLst>
            </a:pPr>
            <a:r>
              <a:rPr spc="-5" dirty="0"/>
              <a:t>I</a:t>
            </a:r>
            <a:r>
              <a:rPr spc="-10" dirty="0"/>
              <a:t>n</a:t>
            </a:r>
            <a:r>
              <a:rPr spc="-5" dirty="0"/>
              <a:t>iti</a:t>
            </a:r>
            <a:r>
              <a:rPr dirty="0"/>
              <a:t>a</a:t>
            </a:r>
            <a:r>
              <a:rPr spc="-5" dirty="0"/>
              <a:t>t</a:t>
            </a:r>
            <a:r>
              <a:rPr spc="-10" dirty="0"/>
              <a:t>i</a:t>
            </a:r>
            <a:r>
              <a:rPr dirty="0"/>
              <a:t>ve </a:t>
            </a:r>
            <a:r>
              <a:rPr spc="-10" dirty="0"/>
              <a:t>d</a:t>
            </a:r>
            <a:r>
              <a:rPr spc="-5" dirty="0"/>
              <a:t>’A</a:t>
            </a:r>
            <a:r>
              <a:rPr dirty="0"/>
              <a:t>.</a:t>
            </a:r>
            <a:r>
              <a:rPr spc="-5" dirty="0"/>
              <a:t> </a:t>
            </a:r>
            <a:r>
              <a:rPr dirty="0"/>
              <a:t>Fa</a:t>
            </a:r>
            <a:r>
              <a:rPr spc="-5" dirty="0"/>
              <a:t>l</a:t>
            </a:r>
            <a:r>
              <a:rPr dirty="0"/>
              <a:t>co</a:t>
            </a:r>
            <a:r>
              <a:rPr spc="-5" dirty="0"/>
              <a:t> </a:t>
            </a:r>
            <a:r>
              <a:rPr dirty="0"/>
              <a:t>c</a:t>
            </a:r>
            <a:r>
              <a:rPr spc="-5" dirty="0"/>
              <a:t>o</a:t>
            </a:r>
            <a:r>
              <a:rPr spc="-10" dirty="0"/>
              <a:t>n</a:t>
            </a:r>
            <a:r>
              <a:rPr spc="-15" dirty="0"/>
              <a:t>s</a:t>
            </a:r>
            <a:r>
              <a:rPr spc="-5" dirty="0"/>
              <a:t>t</a:t>
            </a:r>
            <a:r>
              <a:rPr spc="-10" dirty="0"/>
              <a:t>ru</a:t>
            </a:r>
            <a:r>
              <a:rPr spc="-5" dirty="0"/>
              <a:t>i</a:t>
            </a:r>
            <a:r>
              <a:rPr spc="-10" dirty="0"/>
              <a:t>r</a:t>
            </a:r>
            <a:r>
              <a:rPr dirty="0"/>
              <a:t>e </a:t>
            </a:r>
            <a:r>
              <a:rPr spc="-10" dirty="0"/>
              <a:t>u</a:t>
            </a:r>
            <a:r>
              <a:rPr dirty="0"/>
              <a:t>n</a:t>
            </a:r>
            <a:r>
              <a:rPr spc="5" dirty="0"/>
              <a:t> </a:t>
            </a:r>
            <a:r>
              <a:rPr spc="-20" dirty="0"/>
              <a:t>g</a:t>
            </a:r>
            <a:r>
              <a:rPr spc="-10" dirty="0"/>
              <a:t>r</a:t>
            </a:r>
            <a:r>
              <a:rPr spc="-5" dirty="0"/>
              <a:t>o</a:t>
            </a:r>
            <a:r>
              <a:rPr spc="-10" dirty="0"/>
              <a:t>up</a:t>
            </a:r>
            <a:r>
              <a:rPr dirty="0"/>
              <a:t>e </a:t>
            </a:r>
            <a:r>
              <a:rPr spc="-10" dirty="0"/>
              <a:t>d</a:t>
            </a:r>
            <a:r>
              <a:rPr dirty="0"/>
              <a:t>e ré</a:t>
            </a:r>
            <a:r>
              <a:rPr spc="-10" dirty="0"/>
              <a:t>f</a:t>
            </a:r>
            <a:r>
              <a:rPr spc="-5" dirty="0"/>
              <a:t>l</a:t>
            </a:r>
            <a:r>
              <a:rPr dirty="0"/>
              <a:t>e</a:t>
            </a:r>
            <a:r>
              <a:rPr spc="-5" dirty="0"/>
              <a:t>xio</a:t>
            </a:r>
            <a:r>
              <a:rPr dirty="0"/>
              <a:t>n</a:t>
            </a:r>
            <a:r>
              <a:rPr spc="-10" dirty="0"/>
              <a:t> p</a:t>
            </a:r>
            <a:r>
              <a:rPr spc="5" dirty="0"/>
              <a:t>o</a:t>
            </a:r>
            <a:r>
              <a:rPr spc="-10" dirty="0"/>
              <a:t>ur p</a:t>
            </a:r>
            <a:r>
              <a:rPr dirty="0"/>
              <a:t>e</a:t>
            </a:r>
            <a:r>
              <a:rPr spc="-10" dirty="0"/>
              <a:t>r</a:t>
            </a:r>
            <a:r>
              <a:rPr dirty="0"/>
              <a:t>me</a:t>
            </a:r>
            <a:r>
              <a:rPr spc="-20" dirty="0"/>
              <a:t>t</a:t>
            </a:r>
            <a:r>
              <a:rPr spc="-5" dirty="0"/>
              <a:t>t</a:t>
            </a:r>
            <a:r>
              <a:rPr spc="-10" dirty="0"/>
              <a:t>r</a:t>
            </a:r>
            <a:r>
              <a:rPr dirty="0"/>
              <a:t>e </a:t>
            </a:r>
            <a:r>
              <a:rPr spc="-10" dirty="0"/>
              <a:t>l</a:t>
            </a:r>
            <a:r>
              <a:rPr spc="-15" dirty="0"/>
              <a:t>’</a:t>
            </a:r>
            <a:r>
              <a:rPr dirty="0"/>
              <a:t>év</a:t>
            </a:r>
            <a:r>
              <a:rPr spc="-5" dirty="0"/>
              <a:t>ol</a:t>
            </a:r>
            <a:r>
              <a:rPr spc="-10" dirty="0"/>
              <a:t>u</a:t>
            </a:r>
            <a:r>
              <a:rPr spc="-5" dirty="0"/>
              <a:t>tio</a:t>
            </a:r>
            <a:r>
              <a:rPr dirty="0"/>
              <a:t>n</a:t>
            </a:r>
            <a:r>
              <a:rPr spc="-10" dirty="0"/>
              <a:t> </a:t>
            </a:r>
            <a:r>
              <a:rPr spc="5" dirty="0"/>
              <a:t>d</a:t>
            </a:r>
            <a:r>
              <a:rPr dirty="0"/>
              <a:t>e</a:t>
            </a:r>
            <a:r>
              <a:rPr spc="-10" dirty="0"/>
              <a:t>s</a:t>
            </a:r>
            <a:r>
              <a:rPr spc="-5" dirty="0"/>
              <a:t> </a:t>
            </a:r>
            <a:r>
              <a:rPr spc="-10" dirty="0"/>
              <a:t>pr</a:t>
            </a:r>
            <a:r>
              <a:rPr dirty="0"/>
              <a:t>a</a:t>
            </a:r>
            <a:r>
              <a:rPr spc="-5" dirty="0"/>
              <a:t>ti</a:t>
            </a:r>
            <a:r>
              <a:rPr spc="-10" dirty="0"/>
              <a:t>qu</a:t>
            </a:r>
            <a:r>
              <a:rPr dirty="0"/>
              <a:t>e</a:t>
            </a:r>
            <a:r>
              <a:rPr spc="-10" dirty="0"/>
              <a:t>s</a:t>
            </a:r>
            <a:r>
              <a:rPr spc="5" dirty="0"/>
              <a:t> </a:t>
            </a:r>
            <a:r>
              <a:rPr spc="-5" dirty="0"/>
              <a:t>p</a:t>
            </a:r>
            <a:r>
              <a:rPr dirty="0"/>
              <a:t>é</a:t>
            </a:r>
            <a:r>
              <a:rPr spc="-10" dirty="0"/>
              <a:t>d</a:t>
            </a:r>
            <a:r>
              <a:rPr dirty="0"/>
              <a:t>a</a:t>
            </a:r>
            <a:r>
              <a:rPr spc="-20" dirty="0"/>
              <a:t>g</a:t>
            </a:r>
            <a:r>
              <a:rPr spc="-5" dirty="0"/>
              <a:t>o</a:t>
            </a:r>
            <a:r>
              <a:rPr spc="-20" dirty="0"/>
              <a:t>g</a:t>
            </a:r>
            <a:r>
              <a:rPr spc="5" dirty="0"/>
              <a:t>iq</a:t>
            </a:r>
            <a:r>
              <a:rPr spc="-10" dirty="0"/>
              <a:t>u</a:t>
            </a:r>
            <a:r>
              <a:rPr dirty="0"/>
              <a:t>e</a:t>
            </a:r>
            <a:r>
              <a:rPr spc="-10" dirty="0"/>
              <a:t>s</a:t>
            </a:r>
            <a:r>
              <a:rPr spc="-5" dirty="0"/>
              <a:t> </a:t>
            </a:r>
            <a:r>
              <a:rPr dirty="0"/>
              <a:t>e</a:t>
            </a:r>
            <a:r>
              <a:rPr spc="-10" dirty="0"/>
              <a:t>t</a:t>
            </a:r>
            <a:r>
              <a:rPr spc="5" dirty="0"/>
              <a:t> </a:t>
            </a:r>
            <a:r>
              <a:rPr spc="-5" dirty="0"/>
              <a:t>o</a:t>
            </a:r>
            <a:r>
              <a:rPr spc="-10" dirty="0"/>
              <a:t>ffr</a:t>
            </a:r>
            <a:r>
              <a:rPr spc="-5" dirty="0"/>
              <a:t>i</a:t>
            </a:r>
            <a:r>
              <a:rPr spc="-10" dirty="0"/>
              <a:t>r</a:t>
            </a:r>
            <a:r>
              <a:rPr dirty="0"/>
              <a:t> </a:t>
            </a:r>
            <a:r>
              <a:rPr spc="-10" dirty="0"/>
              <a:t>d</a:t>
            </a:r>
            <a:r>
              <a:rPr dirty="0"/>
              <a:t>e</a:t>
            </a:r>
            <a:r>
              <a:rPr spc="-10" dirty="0"/>
              <a:t>s </a:t>
            </a:r>
            <a:r>
              <a:rPr spc="-5" dirty="0"/>
              <a:t>o</a:t>
            </a:r>
            <a:r>
              <a:rPr spc="-10" dirty="0"/>
              <a:t>pp</a:t>
            </a:r>
            <a:r>
              <a:rPr spc="-5" dirty="0"/>
              <a:t>o</a:t>
            </a:r>
            <a:r>
              <a:rPr spc="-10" dirty="0"/>
              <a:t>r</a:t>
            </a:r>
            <a:r>
              <a:rPr spc="-5" dirty="0"/>
              <a:t>t</a:t>
            </a:r>
            <a:r>
              <a:rPr spc="-10" dirty="0"/>
              <a:t>un</a:t>
            </a:r>
            <a:r>
              <a:rPr spc="-5" dirty="0"/>
              <a:t>it</a:t>
            </a:r>
            <a:r>
              <a:rPr spc="10" dirty="0"/>
              <a:t>é</a:t>
            </a:r>
            <a:r>
              <a:rPr spc="-10" dirty="0"/>
              <a:t>s</a:t>
            </a:r>
            <a:r>
              <a:rPr spc="-5" dirty="0"/>
              <a:t> </a:t>
            </a:r>
            <a:r>
              <a:rPr spc="-10" dirty="0"/>
              <a:t>d</a:t>
            </a:r>
            <a:r>
              <a:rPr spc="-5" dirty="0"/>
              <a:t>’i</a:t>
            </a:r>
            <a:r>
              <a:rPr spc="5" dirty="0"/>
              <a:t>n</a:t>
            </a:r>
            <a:r>
              <a:rPr spc="-10" dirty="0"/>
              <a:t>n</a:t>
            </a:r>
            <a:r>
              <a:rPr spc="-5" dirty="0"/>
              <a:t>o</a:t>
            </a:r>
            <a:r>
              <a:rPr dirty="0"/>
              <a:t>va</a:t>
            </a:r>
            <a:r>
              <a:rPr spc="-5" dirty="0"/>
              <a:t>tio</a:t>
            </a:r>
            <a:r>
              <a:rPr dirty="0"/>
              <a:t>n</a:t>
            </a:r>
          </a:p>
          <a:p>
            <a:pPr marL="355600" marR="1017269" indent="-342900">
              <a:lnSpc>
                <a:spcPts val="2320"/>
              </a:lnSpc>
              <a:spcBef>
                <a:spcPts val="520"/>
              </a:spcBef>
              <a:buChar char="•"/>
              <a:tabLst>
                <a:tab pos="355600" algn="l"/>
              </a:tabLst>
            </a:pPr>
            <a:r>
              <a:rPr b="0" dirty="0">
                <a:latin typeface="Garamond"/>
                <a:cs typeface="Garamond"/>
              </a:rPr>
              <a:t>S</a:t>
            </a:r>
            <a:r>
              <a:rPr b="0" spc="-5" dirty="0">
                <a:latin typeface="Garamond"/>
                <a:cs typeface="Garamond"/>
              </a:rPr>
              <a:t>o</a:t>
            </a:r>
            <a:r>
              <a:rPr b="0" dirty="0">
                <a:latin typeface="Garamond"/>
                <a:cs typeface="Garamond"/>
              </a:rPr>
              <a:t>lli</a:t>
            </a:r>
            <a:r>
              <a:rPr b="0" spc="-15" dirty="0">
                <a:latin typeface="Garamond"/>
                <a:cs typeface="Garamond"/>
              </a:rPr>
              <a:t>c</a:t>
            </a:r>
            <a:r>
              <a:rPr b="0" dirty="0">
                <a:latin typeface="Garamond"/>
                <a:cs typeface="Garamond"/>
              </a:rPr>
              <a:t>i</a:t>
            </a:r>
            <a:r>
              <a:rPr b="0" spc="-15" dirty="0">
                <a:latin typeface="Garamond"/>
                <a:cs typeface="Garamond"/>
              </a:rPr>
              <a:t>t</a:t>
            </a:r>
            <a:r>
              <a:rPr b="0" spc="-5" dirty="0">
                <a:latin typeface="Garamond"/>
                <a:cs typeface="Garamond"/>
              </a:rPr>
              <a:t>a</a:t>
            </a:r>
            <a:r>
              <a:rPr b="0" spc="-15" dirty="0">
                <a:latin typeface="Garamond"/>
                <a:cs typeface="Garamond"/>
              </a:rPr>
              <a:t>t</a:t>
            </a:r>
            <a:r>
              <a:rPr b="0" dirty="0">
                <a:latin typeface="Garamond"/>
                <a:cs typeface="Garamond"/>
              </a:rPr>
              <a:t>i</a:t>
            </a:r>
            <a:r>
              <a:rPr b="0" spc="-5" dirty="0">
                <a:latin typeface="Garamond"/>
                <a:cs typeface="Garamond"/>
              </a:rPr>
              <a:t>o</a:t>
            </a:r>
            <a:r>
              <a:rPr b="0" dirty="0">
                <a:latin typeface="Garamond"/>
                <a:cs typeface="Garamond"/>
              </a:rPr>
              <a:t>n</a:t>
            </a:r>
            <a:r>
              <a:rPr b="0" spc="-5" dirty="0">
                <a:latin typeface="Garamond"/>
                <a:cs typeface="Garamond"/>
              </a:rPr>
              <a:t> po</a:t>
            </a:r>
            <a:r>
              <a:rPr b="0" dirty="0">
                <a:latin typeface="Garamond"/>
                <a:cs typeface="Garamond"/>
              </a:rPr>
              <a:t>ur </a:t>
            </a:r>
            <a:r>
              <a:rPr b="0" spc="-5" dirty="0">
                <a:latin typeface="Garamond"/>
                <a:cs typeface="Garamond"/>
              </a:rPr>
              <a:t>no</a:t>
            </a:r>
            <a:r>
              <a:rPr b="0" spc="-10" dirty="0">
                <a:latin typeface="Garamond"/>
                <a:cs typeface="Garamond"/>
              </a:rPr>
              <a:t>s</a:t>
            </a:r>
            <a:r>
              <a:rPr b="0" dirty="0">
                <a:latin typeface="Garamond"/>
                <a:cs typeface="Garamond"/>
              </a:rPr>
              <a:t> </a:t>
            </a:r>
            <a:r>
              <a:rPr b="0" spc="-5" dirty="0">
                <a:latin typeface="Garamond"/>
                <a:cs typeface="Garamond"/>
              </a:rPr>
              <a:t>a</a:t>
            </a:r>
            <a:r>
              <a:rPr b="0" spc="-15" dirty="0">
                <a:latin typeface="Garamond"/>
                <a:cs typeface="Garamond"/>
              </a:rPr>
              <a:t>ct</a:t>
            </a:r>
            <a:r>
              <a:rPr b="0" spc="10" dirty="0">
                <a:latin typeface="Garamond"/>
                <a:cs typeface="Garamond"/>
              </a:rPr>
              <a:t>i</a:t>
            </a:r>
            <a:r>
              <a:rPr b="0" dirty="0">
                <a:latin typeface="Garamond"/>
                <a:cs typeface="Garamond"/>
              </a:rPr>
              <a:t>vi</a:t>
            </a:r>
            <a:r>
              <a:rPr b="0" spc="-15" dirty="0">
                <a:latin typeface="Garamond"/>
                <a:cs typeface="Garamond"/>
              </a:rPr>
              <a:t>té</a:t>
            </a:r>
            <a:r>
              <a:rPr b="0" spc="-10" dirty="0">
                <a:latin typeface="Garamond"/>
                <a:cs typeface="Garamond"/>
              </a:rPr>
              <a:t>s</a:t>
            </a:r>
            <a:r>
              <a:rPr b="0" dirty="0">
                <a:latin typeface="Garamond"/>
                <a:cs typeface="Garamond"/>
              </a:rPr>
              <a:t> </a:t>
            </a:r>
            <a:r>
              <a:rPr b="0" spc="-5" dirty="0">
                <a:latin typeface="Garamond"/>
                <a:cs typeface="Garamond"/>
              </a:rPr>
              <a:t>d</a:t>
            </a:r>
            <a:r>
              <a:rPr b="0" spc="-10" dirty="0">
                <a:latin typeface="Garamond"/>
                <a:cs typeface="Garamond"/>
              </a:rPr>
              <a:t>e</a:t>
            </a:r>
            <a:r>
              <a:rPr b="0" spc="-5" dirty="0">
                <a:latin typeface="Garamond"/>
                <a:cs typeface="Garamond"/>
              </a:rPr>
              <a:t> </a:t>
            </a:r>
            <a:r>
              <a:rPr b="0" dirty="0">
                <a:latin typeface="Garamond"/>
                <a:cs typeface="Garamond"/>
              </a:rPr>
              <a:t>r</a:t>
            </a:r>
            <a:r>
              <a:rPr b="0" spc="-15" dirty="0">
                <a:latin typeface="Garamond"/>
                <a:cs typeface="Garamond"/>
              </a:rPr>
              <a:t>ec</a:t>
            </a:r>
            <a:r>
              <a:rPr b="0" spc="10" dirty="0">
                <a:latin typeface="Garamond"/>
                <a:cs typeface="Garamond"/>
              </a:rPr>
              <a:t>h</a:t>
            </a:r>
            <a:r>
              <a:rPr b="0" spc="-15" dirty="0">
                <a:latin typeface="Garamond"/>
                <a:cs typeface="Garamond"/>
              </a:rPr>
              <a:t>e</a:t>
            </a:r>
            <a:r>
              <a:rPr b="0" dirty="0">
                <a:latin typeface="Garamond"/>
                <a:cs typeface="Garamond"/>
              </a:rPr>
              <a:t>r</a:t>
            </a:r>
            <a:r>
              <a:rPr b="0" spc="-15" dirty="0">
                <a:latin typeface="Garamond"/>
                <a:cs typeface="Garamond"/>
              </a:rPr>
              <a:t>c</a:t>
            </a:r>
            <a:r>
              <a:rPr b="0" spc="-5" dirty="0">
                <a:latin typeface="Garamond"/>
                <a:cs typeface="Garamond"/>
              </a:rPr>
              <a:t>h</a:t>
            </a:r>
            <a:r>
              <a:rPr b="0" spc="-10" dirty="0">
                <a:latin typeface="Garamond"/>
                <a:cs typeface="Garamond"/>
              </a:rPr>
              <a:t>e</a:t>
            </a:r>
            <a:r>
              <a:rPr b="0" spc="-5" dirty="0">
                <a:latin typeface="Garamond"/>
                <a:cs typeface="Garamond"/>
              </a:rPr>
              <a:t> dan</a:t>
            </a:r>
            <a:r>
              <a:rPr b="0" spc="-10" dirty="0">
                <a:latin typeface="Garamond"/>
                <a:cs typeface="Garamond"/>
              </a:rPr>
              <a:t>s</a:t>
            </a:r>
            <a:r>
              <a:rPr b="0" dirty="0">
                <a:latin typeface="Garamond"/>
                <a:cs typeface="Garamond"/>
              </a:rPr>
              <a:t> l</a:t>
            </a:r>
            <a:r>
              <a:rPr b="0" spc="-10" dirty="0">
                <a:latin typeface="Garamond"/>
                <a:cs typeface="Garamond"/>
              </a:rPr>
              <a:t>e</a:t>
            </a:r>
            <a:r>
              <a:rPr b="0" spc="5" dirty="0">
                <a:latin typeface="Garamond"/>
                <a:cs typeface="Garamond"/>
              </a:rPr>
              <a:t> </a:t>
            </a:r>
            <a:r>
              <a:rPr b="0" spc="-5" dirty="0">
                <a:latin typeface="Garamond"/>
                <a:cs typeface="Garamond"/>
              </a:rPr>
              <a:t>doma</a:t>
            </a:r>
            <a:r>
              <a:rPr b="0" dirty="0">
                <a:latin typeface="Garamond"/>
                <a:cs typeface="Garamond"/>
              </a:rPr>
              <a:t>i</a:t>
            </a:r>
            <a:r>
              <a:rPr b="0" spc="-5" dirty="0">
                <a:latin typeface="Garamond"/>
                <a:cs typeface="Garamond"/>
              </a:rPr>
              <a:t>n</a:t>
            </a:r>
            <a:r>
              <a:rPr b="0" spc="-10" dirty="0">
                <a:latin typeface="Garamond"/>
                <a:cs typeface="Garamond"/>
              </a:rPr>
              <a:t>e</a:t>
            </a:r>
            <a:r>
              <a:rPr b="0" spc="-5" dirty="0">
                <a:latin typeface="Garamond"/>
                <a:cs typeface="Garamond"/>
              </a:rPr>
              <a:t> de</a:t>
            </a:r>
            <a:r>
              <a:rPr b="0" spc="-10" dirty="0">
                <a:latin typeface="Garamond"/>
                <a:cs typeface="Garamond"/>
              </a:rPr>
              <a:t>s </a:t>
            </a:r>
            <a:r>
              <a:rPr b="0" dirty="0">
                <a:latin typeface="Garamond"/>
                <a:cs typeface="Garamond"/>
              </a:rPr>
              <a:t>i</a:t>
            </a:r>
            <a:r>
              <a:rPr b="0" spc="-5" dirty="0">
                <a:latin typeface="Garamond"/>
                <a:cs typeface="Garamond"/>
              </a:rPr>
              <a:t>n</a:t>
            </a:r>
            <a:r>
              <a:rPr b="0" spc="-15" dirty="0">
                <a:latin typeface="Garamond"/>
                <a:cs typeface="Garamond"/>
              </a:rPr>
              <a:t>te</a:t>
            </a:r>
            <a:r>
              <a:rPr b="0" dirty="0">
                <a:latin typeface="Garamond"/>
                <a:cs typeface="Garamond"/>
              </a:rPr>
              <a:t>r</a:t>
            </a:r>
            <a:r>
              <a:rPr b="0" spc="-5" dirty="0">
                <a:latin typeface="Garamond"/>
                <a:cs typeface="Garamond"/>
              </a:rPr>
              <a:t>a</a:t>
            </a:r>
            <a:r>
              <a:rPr b="0" spc="-15" dirty="0">
                <a:latin typeface="Garamond"/>
                <a:cs typeface="Garamond"/>
              </a:rPr>
              <a:t>ct</a:t>
            </a:r>
            <a:r>
              <a:rPr b="0" dirty="0">
                <a:latin typeface="Garamond"/>
                <a:cs typeface="Garamond"/>
              </a:rPr>
              <a:t>i</a:t>
            </a:r>
            <a:r>
              <a:rPr b="0" spc="-5" dirty="0">
                <a:latin typeface="Garamond"/>
                <a:cs typeface="Garamond"/>
              </a:rPr>
              <a:t>on</a:t>
            </a:r>
            <a:r>
              <a:rPr b="0" spc="-10" dirty="0">
                <a:latin typeface="Garamond"/>
                <a:cs typeface="Garamond"/>
              </a:rPr>
              <a:t>s</a:t>
            </a:r>
            <a:r>
              <a:rPr b="0" spc="10" dirty="0">
                <a:latin typeface="Garamond"/>
                <a:cs typeface="Garamond"/>
              </a:rPr>
              <a:t> </a:t>
            </a:r>
            <a:r>
              <a:rPr b="0" spc="-10" dirty="0">
                <a:latin typeface="Garamond"/>
                <a:cs typeface="Garamond"/>
              </a:rPr>
              <a:t>s</a:t>
            </a:r>
            <a:r>
              <a:rPr b="0" spc="-5" dirty="0">
                <a:latin typeface="Garamond"/>
                <a:cs typeface="Garamond"/>
              </a:rPr>
              <a:t>o</a:t>
            </a:r>
            <a:r>
              <a:rPr b="0" spc="-15" dirty="0">
                <a:latin typeface="Garamond"/>
                <a:cs typeface="Garamond"/>
              </a:rPr>
              <a:t>c</a:t>
            </a:r>
            <a:r>
              <a:rPr b="0" dirty="0">
                <a:latin typeface="Garamond"/>
                <a:cs typeface="Garamond"/>
              </a:rPr>
              <a:t>i</a:t>
            </a:r>
            <a:r>
              <a:rPr b="0" spc="-5" dirty="0">
                <a:latin typeface="Garamond"/>
                <a:cs typeface="Garamond"/>
              </a:rPr>
              <a:t>a</a:t>
            </a:r>
            <a:r>
              <a:rPr b="0" dirty="0">
                <a:latin typeface="Garamond"/>
                <a:cs typeface="Garamond"/>
              </a:rPr>
              <a:t>l</a:t>
            </a:r>
            <a:r>
              <a:rPr b="0" spc="-15" dirty="0">
                <a:latin typeface="Garamond"/>
                <a:cs typeface="Garamond"/>
              </a:rPr>
              <a:t>e</a:t>
            </a:r>
            <a:r>
              <a:rPr b="0" spc="-10" dirty="0">
                <a:latin typeface="Garamond"/>
                <a:cs typeface="Garamond"/>
              </a:rPr>
              <a:t>s,</a:t>
            </a:r>
            <a:r>
              <a:rPr b="0" dirty="0">
                <a:latin typeface="Garamond"/>
                <a:cs typeface="Garamond"/>
              </a:rPr>
              <a:t> </a:t>
            </a:r>
            <a:r>
              <a:rPr b="0" spc="-10" dirty="0">
                <a:latin typeface="Garamond"/>
                <a:cs typeface="Garamond"/>
              </a:rPr>
              <a:t>d</a:t>
            </a:r>
            <a:r>
              <a:rPr b="0" spc="-15" dirty="0">
                <a:latin typeface="Garamond"/>
                <a:cs typeface="Garamond"/>
              </a:rPr>
              <a:t>é</a:t>
            </a:r>
            <a:r>
              <a:rPr b="0" spc="10" dirty="0">
                <a:latin typeface="Garamond"/>
                <a:cs typeface="Garamond"/>
              </a:rPr>
              <a:t>b</a:t>
            </a:r>
            <a:r>
              <a:rPr b="0" spc="-10" dirty="0">
                <a:latin typeface="Garamond"/>
                <a:cs typeface="Garamond"/>
              </a:rPr>
              <a:t>ut</a:t>
            </a:r>
            <a:r>
              <a:rPr b="0" spc="-5" dirty="0">
                <a:latin typeface="Garamond"/>
                <a:cs typeface="Garamond"/>
              </a:rPr>
              <a:t> </a:t>
            </a:r>
            <a:r>
              <a:rPr b="0" dirty="0">
                <a:latin typeface="Garamond"/>
                <a:cs typeface="Garamond"/>
              </a:rPr>
              <a:t>2012</a:t>
            </a:r>
          </a:p>
          <a:p>
            <a:pPr marL="355600" marR="161925" indent="-342900">
              <a:lnSpc>
                <a:spcPct val="80000"/>
              </a:lnSpc>
              <a:spcBef>
                <a:spcPts val="580"/>
              </a:spcBef>
              <a:buChar char="•"/>
              <a:tabLst>
                <a:tab pos="355600" algn="l"/>
              </a:tabLst>
            </a:pPr>
            <a:r>
              <a:rPr b="0" spc="-5" dirty="0">
                <a:latin typeface="Garamond"/>
                <a:cs typeface="Garamond"/>
              </a:rPr>
              <a:t>D</a:t>
            </a:r>
            <a:r>
              <a:rPr b="0" dirty="0">
                <a:latin typeface="Garamond"/>
                <a:cs typeface="Garamond"/>
              </a:rPr>
              <a:t>u </a:t>
            </a:r>
            <a:r>
              <a:rPr b="0" spc="-5" dirty="0">
                <a:latin typeface="Garamond"/>
                <a:cs typeface="Garamond"/>
              </a:rPr>
              <a:t>po</a:t>
            </a:r>
            <a:r>
              <a:rPr b="0" dirty="0">
                <a:latin typeface="Garamond"/>
                <a:cs typeface="Garamond"/>
              </a:rPr>
              <a:t>i</a:t>
            </a:r>
            <a:r>
              <a:rPr b="0" spc="-5" dirty="0">
                <a:latin typeface="Garamond"/>
                <a:cs typeface="Garamond"/>
              </a:rPr>
              <a:t>n</a:t>
            </a:r>
            <a:r>
              <a:rPr b="0" spc="-10" dirty="0">
                <a:latin typeface="Garamond"/>
                <a:cs typeface="Garamond"/>
              </a:rPr>
              <a:t>t</a:t>
            </a:r>
            <a:r>
              <a:rPr b="0" spc="-5" dirty="0">
                <a:latin typeface="Garamond"/>
                <a:cs typeface="Garamond"/>
              </a:rPr>
              <a:t> d</a:t>
            </a:r>
            <a:r>
              <a:rPr b="0" spc="-10" dirty="0">
                <a:latin typeface="Garamond"/>
                <a:cs typeface="Garamond"/>
              </a:rPr>
              <a:t>e</a:t>
            </a:r>
            <a:r>
              <a:rPr b="0" spc="5" dirty="0">
                <a:latin typeface="Garamond"/>
                <a:cs typeface="Garamond"/>
              </a:rPr>
              <a:t> </a:t>
            </a:r>
            <a:r>
              <a:rPr b="0" dirty="0">
                <a:latin typeface="Garamond"/>
                <a:cs typeface="Garamond"/>
              </a:rPr>
              <a:t>v</a:t>
            </a:r>
            <a:r>
              <a:rPr b="0" spc="-15" dirty="0">
                <a:latin typeface="Garamond"/>
                <a:cs typeface="Garamond"/>
              </a:rPr>
              <a:t>ue</a:t>
            </a:r>
            <a:r>
              <a:rPr b="0" spc="-5" dirty="0">
                <a:latin typeface="Garamond"/>
                <a:cs typeface="Garamond"/>
              </a:rPr>
              <a:t> d</a:t>
            </a:r>
            <a:r>
              <a:rPr b="0" spc="-15" dirty="0">
                <a:latin typeface="Garamond"/>
                <a:cs typeface="Garamond"/>
              </a:rPr>
              <a:t>e</a:t>
            </a:r>
            <a:r>
              <a:rPr b="0" spc="-10" dirty="0">
                <a:latin typeface="Garamond"/>
                <a:cs typeface="Garamond"/>
              </a:rPr>
              <a:t>s</a:t>
            </a:r>
            <a:r>
              <a:rPr b="0" spc="-5" dirty="0">
                <a:latin typeface="Garamond"/>
                <a:cs typeface="Garamond"/>
              </a:rPr>
              <a:t> </a:t>
            </a:r>
            <a:r>
              <a:rPr b="0" dirty="0">
                <a:latin typeface="Garamond"/>
                <a:cs typeface="Garamond"/>
              </a:rPr>
              <a:t>S</a:t>
            </a:r>
            <a:r>
              <a:rPr b="0" spc="-15" dirty="0">
                <a:latin typeface="Garamond"/>
                <a:cs typeface="Garamond"/>
              </a:rPr>
              <a:t>t</a:t>
            </a:r>
            <a:r>
              <a:rPr b="0" spc="-5" dirty="0">
                <a:latin typeface="Garamond"/>
                <a:cs typeface="Garamond"/>
              </a:rPr>
              <a:t>a</a:t>
            </a:r>
            <a:r>
              <a:rPr b="0" spc="10" dirty="0">
                <a:latin typeface="Garamond"/>
                <a:cs typeface="Garamond"/>
              </a:rPr>
              <a:t>p</a:t>
            </a:r>
            <a:r>
              <a:rPr b="0" spc="-10" dirty="0">
                <a:latin typeface="Garamond"/>
                <a:cs typeface="Garamond"/>
              </a:rPr>
              <a:t>s</a:t>
            </a:r>
            <a:r>
              <a:rPr b="0" dirty="0">
                <a:latin typeface="Garamond"/>
                <a:cs typeface="Garamond"/>
              </a:rPr>
              <a:t> u</a:t>
            </a:r>
            <a:r>
              <a:rPr b="0" spc="-5" dirty="0">
                <a:latin typeface="Garamond"/>
                <a:cs typeface="Garamond"/>
              </a:rPr>
              <a:t>n</a:t>
            </a:r>
            <a:r>
              <a:rPr b="0" spc="-10" dirty="0">
                <a:latin typeface="Garamond"/>
                <a:cs typeface="Garamond"/>
              </a:rPr>
              <a:t>e</a:t>
            </a:r>
            <a:r>
              <a:rPr b="0" spc="-5" dirty="0">
                <a:latin typeface="Garamond"/>
                <a:cs typeface="Garamond"/>
              </a:rPr>
              <a:t> d</a:t>
            </a:r>
            <a:r>
              <a:rPr b="0" spc="-15" dirty="0">
                <a:latin typeface="Garamond"/>
                <a:cs typeface="Garamond"/>
              </a:rPr>
              <a:t>é</a:t>
            </a:r>
            <a:r>
              <a:rPr b="0" spc="-5" dirty="0">
                <a:latin typeface="Garamond"/>
                <a:cs typeface="Garamond"/>
              </a:rPr>
              <a:t>ma</a:t>
            </a:r>
            <a:r>
              <a:rPr b="0" spc="10" dirty="0">
                <a:latin typeface="Garamond"/>
                <a:cs typeface="Garamond"/>
              </a:rPr>
              <a:t>r</a:t>
            </a:r>
            <a:r>
              <a:rPr b="0" spc="-15" dirty="0">
                <a:latin typeface="Garamond"/>
                <a:cs typeface="Garamond"/>
              </a:rPr>
              <a:t>c</a:t>
            </a:r>
            <a:r>
              <a:rPr b="0" spc="-5" dirty="0">
                <a:latin typeface="Garamond"/>
                <a:cs typeface="Garamond"/>
              </a:rPr>
              <a:t>h</a:t>
            </a:r>
            <a:r>
              <a:rPr b="0" spc="-10" dirty="0">
                <a:latin typeface="Garamond"/>
                <a:cs typeface="Garamond"/>
              </a:rPr>
              <a:t>e</a:t>
            </a:r>
            <a:r>
              <a:rPr b="0" spc="-5" dirty="0">
                <a:latin typeface="Garamond"/>
                <a:cs typeface="Garamond"/>
              </a:rPr>
              <a:t> </a:t>
            </a:r>
            <a:r>
              <a:rPr b="0" spc="-15" dirty="0">
                <a:latin typeface="Garamond"/>
                <a:cs typeface="Garamond"/>
              </a:rPr>
              <a:t>e</a:t>
            </a:r>
            <a:r>
              <a:rPr b="0" dirty="0">
                <a:latin typeface="Garamond"/>
                <a:cs typeface="Garamond"/>
              </a:rPr>
              <a:t>n</a:t>
            </a:r>
            <a:r>
              <a:rPr b="0" spc="-5" dirty="0">
                <a:latin typeface="Garamond"/>
                <a:cs typeface="Garamond"/>
              </a:rPr>
              <a:t> d</a:t>
            </a:r>
            <a:r>
              <a:rPr b="0" dirty="0">
                <a:latin typeface="Garamond"/>
                <a:cs typeface="Garamond"/>
              </a:rPr>
              <a:t>ir</a:t>
            </a:r>
            <a:r>
              <a:rPr b="0" spc="-15" dirty="0">
                <a:latin typeface="Garamond"/>
                <a:cs typeface="Garamond"/>
              </a:rPr>
              <a:t>e</a:t>
            </a:r>
            <a:r>
              <a:rPr b="0" spc="-5" dirty="0">
                <a:latin typeface="Garamond"/>
                <a:cs typeface="Garamond"/>
              </a:rPr>
              <a:t>ct</a:t>
            </a:r>
            <a:r>
              <a:rPr b="0" dirty="0">
                <a:latin typeface="Garamond"/>
                <a:cs typeface="Garamond"/>
              </a:rPr>
              <a:t>i</a:t>
            </a:r>
            <a:r>
              <a:rPr b="0" spc="-5" dirty="0">
                <a:latin typeface="Garamond"/>
                <a:cs typeface="Garamond"/>
              </a:rPr>
              <a:t>o</a:t>
            </a:r>
            <a:r>
              <a:rPr b="0" dirty="0">
                <a:latin typeface="Garamond"/>
                <a:cs typeface="Garamond"/>
              </a:rPr>
              <a:t>n</a:t>
            </a:r>
            <a:r>
              <a:rPr b="0" spc="-5" dirty="0">
                <a:latin typeface="Garamond"/>
                <a:cs typeface="Garamond"/>
              </a:rPr>
              <a:t> d</a:t>
            </a:r>
            <a:r>
              <a:rPr b="0" spc="-10" dirty="0">
                <a:latin typeface="Garamond"/>
                <a:cs typeface="Garamond"/>
              </a:rPr>
              <a:t>e</a:t>
            </a:r>
            <a:r>
              <a:rPr b="0" spc="-5" dirty="0">
                <a:latin typeface="Garamond"/>
                <a:cs typeface="Garamond"/>
              </a:rPr>
              <a:t> l</a:t>
            </a:r>
            <a:r>
              <a:rPr b="0" spc="-10" dirty="0">
                <a:latin typeface="Garamond"/>
                <a:cs typeface="Garamond"/>
              </a:rPr>
              <a:t>’</a:t>
            </a:r>
            <a:r>
              <a:rPr b="0" dirty="0">
                <a:latin typeface="Garamond"/>
                <a:cs typeface="Garamond"/>
              </a:rPr>
              <a:t>I</a:t>
            </a:r>
            <a:r>
              <a:rPr b="0" spc="-5" dirty="0">
                <a:latin typeface="Garamond"/>
                <a:cs typeface="Garamond"/>
              </a:rPr>
              <a:t>n</a:t>
            </a:r>
            <a:r>
              <a:rPr b="0" spc="-10" dirty="0">
                <a:latin typeface="Garamond"/>
                <a:cs typeface="Garamond"/>
              </a:rPr>
              <a:t>s</a:t>
            </a:r>
            <a:r>
              <a:rPr b="0" spc="-5" dirty="0">
                <a:latin typeface="Garamond"/>
                <a:cs typeface="Garamond"/>
              </a:rPr>
              <a:t>p</a:t>
            </a:r>
            <a:r>
              <a:rPr b="0" spc="-15" dirty="0">
                <a:latin typeface="Garamond"/>
                <a:cs typeface="Garamond"/>
              </a:rPr>
              <a:t>ect</a:t>
            </a:r>
            <a:r>
              <a:rPr b="0" dirty="0">
                <a:latin typeface="Garamond"/>
                <a:cs typeface="Garamond"/>
              </a:rPr>
              <a:t>i</a:t>
            </a:r>
            <a:r>
              <a:rPr b="0" spc="-5" dirty="0">
                <a:latin typeface="Garamond"/>
                <a:cs typeface="Garamond"/>
              </a:rPr>
              <a:t>o</a:t>
            </a:r>
            <a:r>
              <a:rPr b="0" dirty="0">
                <a:latin typeface="Garamond"/>
                <a:cs typeface="Garamond"/>
              </a:rPr>
              <a:t>n </a:t>
            </a:r>
            <a:r>
              <a:rPr b="0" spc="-5" dirty="0">
                <a:latin typeface="Garamond"/>
                <a:cs typeface="Garamond"/>
              </a:rPr>
              <a:t>po</a:t>
            </a:r>
            <a:r>
              <a:rPr b="0" dirty="0">
                <a:latin typeface="Garamond"/>
                <a:cs typeface="Garamond"/>
              </a:rPr>
              <a:t>ur i</a:t>
            </a:r>
            <a:r>
              <a:rPr b="0" spc="-5" dirty="0">
                <a:latin typeface="Garamond"/>
                <a:cs typeface="Garamond"/>
              </a:rPr>
              <a:t>nfo</a:t>
            </a:r>
            <a:r>
              <a:rPr b="0" dirty="0">
                <a:latin typeface="Garamond"/>
                <a:cs typeface="Garamond"/>
              </a:rPr>
              <a:t>r</a:t>
            </a:r>
            <a:r>
              <a:rPr b="0" spc="-20" dirty="0">
                <a:latin typeface="Garamond"/>
                <a:cs typeface="Garamond"/>
              </a:rPr>
              <a:t>m</a:t>
            </a:r>
            <a:r>
              <a:rPr b="0" spc="-15" dirty="0">
                <a:latin typeface="Garamond"/>
                <a:cs typeface="Garamond"/>
              </a:rPr>
              <a:t>e</a:t>
            </a:r>
            <a:r>
              <a:rPr b="0" dirty="0">
                <a:latin typeface="Garamond"/>
                <a:cs typeface="Garamond"/>
              </a:rPr>
              <a:t>r </a:t>
            </a:r>
            <a:r>
              <a:rPr b="0" spc="-5" dirty="0">
                <a:latin typeface="Garamond"/>
                <a:cs typeface="Garamond"/>
              </a:rPr>
              <a:t>d</a:t>
            </a:r>
            <a:r>
              <a:rPr b="0" spc="-15" dirty="0">
                <a:latin typeface="Garamond"/>
                <a:cs typeface="Garamond"/>
              </a:rPr>
              <a:t>e</a:t>
            </a:r>
            <a:r>
              <a:rPr b="0" spc="-10" dirty="0">
                <a:latin typeface="Garamond"/>
                <a:cs typeface="Garamond"/>
              </a:rPr>
              <a:t>s</a:t>
            </a:r>
            <a:r>
              <a:rPr b="0" dirty="0">
                <a:latin typeface="Garamond"/>
                <a:cs typeface="Garamond"/>
              </a:rPr>
              <a:t> r</a:t>
            </a:r>
            <a:r>
              <a:rPr b="0" spc="-15" dirty="0">
                <a:latin typeface="Garamond"/>
                <a:cs typeface="Garamond"/>
              </a:rPr>
              <a:t>ec</a:t>
            </a:r>
            <a:r>
              <a:rPr b="0" spc="-5" dirty="0">
                <a:latin typeface="Garamond"/>
                <a:cs typeface="Garamond"/>
              </a:rPr>
              <a:t>h</a:t>
            </a:r>
            <a:r>
              <a:rPr b="0" spc="-15" dirty="0">
                <a:latin typeface="Garamond"/>
                <a:cs typeface="Garamond"/>
              </a:rPr>
              <a:t>e</a:t>
            </a:r>
            <a:r>
              <a:rPr b="0" spc="10" dirty="0">
                <a:latin typeface="Garamond"/>
                <a:cs typeface="Garamond"/>
              </a:rPr>
              <a:t>r</a:t>
            </a:r>
            <a:r>
              <a:rPr b="0" spc="-15" dirty="0">
                <a:latin typeface="Garamond"/>
                <a:cs typeface="Garamond"/>
              </a:rPr>
              <a:t>c</a:t>
            </a:r>
            <a:r>
              <a:rPr b="0" spc="-5" dirty="0">
                <a:latin typeface="Garamond"/>
                <a:cs typeface="Garamond"/>
              </a:rPr>
              <a:t>h</a:t>
            </a:r>
            <a:r>
              <a:rPr b="0" spc="-15" dirty="0">
                <a:latin typeface="Garamond"/>
                <a:cs typeface="Garamond"/>
              </a:rPr>
              <a:t>e</a:t>
            </a:r>
            <a:r>
              <a:rPr b="0" spc="-10" dirty="0">
                <a:latin typeface="Garamond"/>
                <a:cs typeface="Garamond"/>
              </a:rPr>
              <a:t>s</a:t>
            </a:r>
            <a:r>
              <a:rPr b="0" dirty="0">
                <a:latin typeface="Garamond"/>
                <a:cs typeface="Garamond"/>
              </a:rPr>
              <a:t> </a:t>
            </a:r>
            <a:r>
              <a:rPr b="0" spc="-15" dirty="0">
                <a:latin typeface="Garamond"/>
                <a:cs typeface="Garamond"/>
              </a:rPr>
              <a:t>c</a:t>
            </a:r>
            <a:r>
              <a:rPr b="0" spc="-5" dirty="0">
                <a:latin typeface="Garamond"/>
                <a:cs typeface="Garamond"/>
              </a:rPr>
              <a:t>ond</a:t>
            </a:r>
            <a:r>
              <a:rPr b="0" dirty="0">
                <a:latin typeface="Garamond"/>
                <a:cs typeface="Garamond"/>
              </a:rPr>
              <a:t>ui</a:t>
            </a:r>
            <a:r>
              <a:rPr b="0" spc="-5" dirty="0">
                <a:latin typeface="Garamond"/>
                <a:cs typeface="Garamond"/>
              </a:rPr>
              <a:t>t</a:t>
            </a:r>
            <a:r>
              <a:rPr b="0" spc="-15" dirty="0">
                <a:latin typeface="Garamond"/>
                <a:cs typeface="Garamond"/>
              </a:rPr>
              <a:t>e</a:t>
            </a:r>
            <a:r>
              <a:rPr b="0" spc="-10" dirty="0">
                <a:latin typeface="Garamond"/>
                <a:cs typeface="Garamond"/>
              </a:rPr>
              <a:t>s</a:t>
            </a:r>
            <a:r>
              <a:rPr b="0" dirty="0">
                <a:latin typeface="Garamond"/>
                <a:cs typeface="Garamond"/>
              </a:rPr>
              <a:t> </a:t>
            </a:r>
            <a:r>
              <a:rPr b="0" spc="-5" dirty="0">
                <a:latin typeface="Garamond"/>
                <a:cs typeface="Garamond"/>
              </a:rPr>
              <a:t>a</a:t>
            </a:r>
            <a:r>
              <a:rPr b="0" dirty="0">
                <a:latin typeface="Garamond"/>
                <a:cs typeface="Garamond"/>
              </a:rPr>
              <a:t>u </a:t>
            </a:r>
            <a:r>
              <a:rPr b="0" spc="-10" dirty="0">
                <a:latin typeface="Garamond"/>
                <a:cs typeface="Garamond"/>
              </a:rPr>
              <a:t>s</a:t>
            </a:r>
            <a:r>
              <a:rPr b="0" spc="-15" dirty="0">
                <a:latin typeface="Garamond"/>
                <a:cs typeface="Garamond"/>
              </a:rPr>
              <a:t>e</a:t>
            </a:r>
            <a:r>
              <a:rPr b="0" dirty="0">
                <a:latin typeface="Garamond"/>
                <a:cs typeface="Garamond"/>
              </a:rPr>
              <a:t>in</a:t>
            </a:r>
            <a:r>
              <a:rPr b="0" spc="-5" dirty="0">
                <a:latin typeface="Garamond"/>
                <a:cs typeface="Garamond"/>
              </a:rPr>
              <a:t> d</a:t>
            </a:r>
            <a:r>
              <a:rPr b="0" spc="-10" dirty="0">
                <a:latin typeface="Garamond"/>
                <a:cs typeface="Garamond"/>
              </a:rPr>
              <a:t>e</a:t>
            </a:r>
            <a:r>
              <a:rPr b="0" spc="5" dirty="0">
                <a:latin typeface="Garamond"/>
                <a:cs typeface="Garamond"/>
              </a:rPr>
              <a:t> </a:t>
            </a:r>
            <a:r>
              <a:rPr b="0" spc="-5" dirty="0">
                <a:latin typeface="Garamond"/>
                <a:cs typeface="Garamond"/>
              </a:rPr>
              <a:t>l</a:t>
            </a:r>
            <a:r>
              <a:rPr b="0" spc="-10" dirty="0">
                <a:latin typeface="Garamond"/>
                <a:cs typeface="Garamond"/>
              </a:rPr>
              <a:t>’</a:t>
            </a:r>
            <a:r>
              <a:rPr b="0" spc="-15" dirty="0">
                <a:latin typeface="Garamond"/>
                <a:cs typeface="Garamond"/>
              </a:rPr>
              <a:t>é</a:t>
            </a:r>
            <a:r>
              <a:rPr b="0" dirty="0">
                <a:latin typeface="Garamond"/>
                <a:cs typeface="Garamond"/>
              </a:rPr>
              <a:t>qui</a:t>
            </a:r>
            <a:r>
              <a:rPr b="0" spc="-5" dirty="0">
                <a:latin typeface="Garamond"/>
                <a:cs typeface="Garamond"/>
              </a:rPr>
              <a:t>p</a:t>
            </a:r>
            <a:r>
              <a:rPr b="0" spc="-10" dirty="0">
                <a:latin typeface="Garamond"/>
                <a:cs typeface="Garamond"/>
              </a:rPr>
              <a:t>e</a:t>
            </a:r>
            <a:r>
              <a:rPr b="0" spc="-5" dirty="0">
                <a:latin typeface="Garamond"/>
                <a:cs typeface="Garamond"/>
              </a:rPr>
              <a:t> </a:t>
            </a:r>
            <a:r>
              <a:rPr b="0" spc="-10" dirty="0">
                <a:latin typeface="Garamond"/>
                <a:cs typeface="Garamond"/>
              </a:rPr>
              <a:t>V</a:t>
            </a:r>
            <a:r>
              <a:rPr b="0" dirty="0">
                <a:latin typeface="Garamond"/>
                <a:cs typeface="Garamond"/>
              </a:rPr>
              <a:t>i</a:t>
            </a:r>
            <a:r>
              <a:rPr b="0" spc="-10" dirty="0">
                <a:latin typeface="Garamond"/>
                <a:cs typeface="Garamond"/>
              </a:rPr>
              <a:t>e</a:t>
            </a:r>
            <a:r>
              <a:rPr b="0" spc="5" dirty="0">
                <a:latin typeface="Garamond"/>
                <a:cs typeface="Garamond"/>
              </a:rPr>
              <a:t> </a:t>
            </a:r>
            <a:r>
              <a:rPr b="0" spc="-10" dirty="0">
                <a:latin typeface="Garamond"/>
                <a:cs typeface="Garamond"/>
              </a:rPr>
              <a:t>s</a:t>
            </a:r>
            <a:r>
              <a:rPr b="0" spc="-5" dirty="0">
                <a:latin typeface="Garamond"/>
                <a:cs typeface="Garamond"/>
              </a:rPr>
              <a:t>po</a:t>
            </a:r>
            <a:r>
              <a:rPr b="0" dirty="0">
                <a:latin typeface="Garamond"/>
                <a:cs typeface="Garamond"/>
              </a:rPr>
              <a:t>r</a:t>
            </a:r>
            <a:r>
              <a:rPr b="0" spc="-15" dirty="0">
                <a:latin typeface="Garamond"/>
                <a:cs typeface="Garamond"/>
              </a:rPr>
              <a:t>t</a:t>
            </a:r>
            <a:r>
              <a:rPr b="0" dirty="0">
                <a:latin typeface="Garamond"/>
                <a:cs typeface="Garamond"/>
              </a:rPr>
              <a:t>iv</a:t>
            </a:r>
            <a:r>
              <a:rPr b="0" spc="-10" dirty="0">
                <a:latin typeface="Garamond"/>
                <a:cs typeface="Garamond"/>
              </a:rPr>
              <a:t>e </a:t>
            </a:r>
            <a:r>
              <a:rPr b="0" spc="-5" dirty="0">
                <a:latin typeface="Garamond"/>
                <a:cs typeface="Garamond"/>
              </a:rPr>
              <a:t>d</a:t>
            </a:r>
            <a:r>
              <a:rPr b="0" dirty="0">
                <a:latin typeface="Garamond"/>
                <a:cs typeface="Garamond"/>
              </a:rPr>
              <a:t>u </a:t>
            </a:r>
            <a:r>
              <a:rPr b="0" spc="5" dirty="0">
                <a:latin typeface="Garamond"/>
                <a:cs typeface="Garamond"/>
              </a:rPr>
              <a:t>L</a:t>
            </a:r>
            <a:r>
              <a:rPr b="0" spc="-5" dirty="0">
                <a:latin typeface="Garamond"/>
                <a:cs typeface="Garamond"/>
              </a:rPr>
              <a:t>a</a:t>
            </a:r>
            <a:r>
              <a:rPr b="0" spc="-15" dirty="0">
                <a:latin typeface="Garamond"/>
                <a:cs typeface="Garamond"/>
              </a:rPr>
              <a:t>ce</a:t>
            </a:r>
            <a:r>
              <a:rPr b="0" spc="-10" dirty="0">
                <a:latin typeface="Garamond"/>
                <a:cs typeface="Garamond"/>
              </a:rPr>
              <a:t>s</a:t>
            </a:r>
            <a:r>
              <a:rPr b="0" dirty="0">
                <a:latin typeface="Garamond"/>
                <a:cs typeface="Garamond"/>
              </a:rPr>
              <a:t> </a:t>
            </a:r>
            <a:r>
              <a:rPr b="0" spc="-10" dirty="0">
                <a:latin typeface="Garamond"/>
                <a:cs typeface="Garamond"/>
              </a:rPr>
              <a:t>s</a:t>
            </a:r>
            <a:r>
              <a:rPr b="0" dirty="0">
                <a:latin typeface="Garamond"/>
                <a:cs typeface="Garamond"/>
              </a:rPr>
              <a:t>ur </a:t>
            </a:r>
            <a:r>
              <a:rPr b="0" spc="-15" dirty="0">
                <a:latin typeface="Garamond"/>
                <a:cs typeface="Garamond"/>
              </a:rPr>
              <a:t>e</a:t>
            </a:r>
            <a:r>
              <a:rPr b="0" spc="-10" dirty="0">
                <a:latin typeface="Garamond"/>
                <a:cs typeface="Garamond"/>
              </a:rPr>
              <a:t>t</a:t>
            </a:r>
            <a:r>
              <a:rPr b="0" spc="-5" dirty="0">
                <a:latin typeface="Garamond"/>
                <a:cs typeface="Garamond"/>
              </a:rPr>
              <a:t> po</a:t>
            </a:r>
            <a:r>
              <a:rPr b="0" dirty="0">
                <a:latin typeface="Garamond"/>
                <a:cs typeface="Garamond"/>
              </a:rPr>
              <a:t>ur </a:t>
            </a:r>
            <a:r>
              <a:rPr b="0" spc="-5" dirty="0">
                <a:latin typeface="Garamond"/>
                <a:cs typeface="Garamond"/>
              </a:rPr>
              <a:t>l</a:t>
            </a:r>
            <a:r>
              <a:rPr b="0" spc="-10" dirty="0">
                <a:latin typeface="Garamond"/>
                <a:cs typeface="Garamond"/>
              </a:rPr>
              <a:t>’</a:t>
            </a:r>
            <a:r>
              <a:rPr b="0" spc="-5" dirty="0">
                <a:latin typeface="Garamond"/>
                <a:cs typeface="Garamond"/>
              </a:rPr>
              <a:t>E</a:t>
            </a:r>
            <a:r>
              <a:rPr b="0" spc="-10" dirty="0">
                <a:latin typeface="Garamond"/>
                <a:cs typeface="Garamond"/>
              </a:rPr>
              <a:t>P</a:t>
            </a:r>
            <a:r>
              <a:rPr b="0" dirty="0">
                <a:latin typeface="Garamond"/>
                <a:cs typeface="Garamond"/>
              </a:rPr>
              <a:t>S </a:t>
            </a:r>
            <a:r>
              <a:rPr b="0" spc="-15" dirty="0">
                <a:latin typeface="Garamond"/>
                <a:cs typeface="Garamond"/>
              </a:rPr>
              <a:t>e</a:t>
            </a:r>
            <a:r>
              <a:rPr b="0" dirty="0">
                <a:latin typeface="Garamond"/>
                <a:cs typeface="Garamond"/>
              </a:rPr>
              <a:t>n</a:t>
            </a:r>
            <a:r>
              <a:rPr b="0" spc="-5" dirty="0">
                <a:latin typeface="Garamond"/>
                <a:cs typeface="Garamond"/>
              </a:rPr>
              <a:t> </a:t>
            </a:r>
            <a:r>
              <a:rPr b="0" dirty="0">
                <a:latin typeface="Garamond"/>
                <a:cs typeface="Garamond"/>
              </a:rPr>
              <a:t>M</a:t>
            </a:r>
            <a:r>
              <a:rPr b="0" spc="-5" dirty="0">
                <a:latin typeface="Garamond"/>
                <a:cs typeface="Garamond"/>
              </a:rPr>
              <a:t>a</a:t>
            </a:r>
            <a:r>
              <a:rPr b="0" spc="-10" dirty="0">
                <a:latin typeface="Garamond"/>
                <a:cs typeface="Garamond"/>
              </a:rPr>
              <a:t>s</a:t>
            </a:r>
            <a:r>
              <a:rPr b="0" spc="-15" dirty="0">
                <a:latin typeface="Garamond"/>
                <a:cs typeface="Garamond"/>
              </a:rPr>
              <a:t>te</a:t>
            </a:r>
            <a:r>
              <a:rPr b="0" dirty="0">
                <a:latin typeface="Garamond"/>
                <a:cs typeface="Garamond"/>
              </a:rPr>
              <a:t>r r</a:t>
            </a:r>
            <a:r>
              <a:rPr b="0" spc="-15" dirty="0">
                <a:latin typeface="Garamond"/>
                <a:cs typeface="Garamond"/>
              </a:rPr>
              <a:t>ec</a:t>
            </a:r>
            <a:r>
              <a:rPr b="0" spc="-5" dirty="0">
                <a:latin typeface="Garamond"/>
                <a:cs typeface="Garamond"/>
              </a:rPr>
              <a:t>h</a:t>
            </a:r>
            <a:r>
              <a:rPr b="0" spc="-15" dirty="0">
                <a:latin typeface="Garamond"/>
                <a:cs typeface="Garamond"/>
              </a:rPr>
              <a:t>e</a:t>
            </a:r>
            <a:r>
              <a:rPr b="0" dirty="0">
                <a:latin typeface="Garamond"/>
                <a:cs typeface="Garamond"/>
              </a:rPr>
              <a:t>r</a:t>
            </a:r>
            <a:r>
              <a:rPr b="0" spc="-15" dirty="0">
                <a:latin typeface="Garamond"/>
                <a:cs typeface="Garamond"/>
              </a:rPr>
              <a:t>c</a:t>
            </a:r>
            <a:r>
              <a:rPr b="0" spc="-5" dirty="0">
                <a:latin typeface="Garamond"/>
                <a:cs typeface="Garamond"/>
              </a:rPr>
              <a:t>h</a:t>
            </a:r>
            <a:r>
              <a:rPr b="0" spc="-10" dirty="0">
                <a:latin typeface="Garamond"/>
                <a:cs typeface="Garamond"/>
              </a:rPr>
              <a:t>e</a:t>
            </a:r>
            <a:r>
              <a:rPr b="0" spc="-5" dirty="0">
                <a:latin typeface="Garamond"/>
                <a:cs typeface="Garamond"/>
              </a:rPr>
              <a:t> e</a:t>
            </a:r>
            <a:r>
              <a:rPr b="0" spc="-10" dirty="0">
                <a:latin typeface="Garamond"/>
                <a:cs typeface="Garamond"/>
              </a:rPr>
              <a:t>t</a:t>
            </a:r>
            <a:r>
              <a:rPr b="0" spc="5" dirty="0">
                <a:latin typeface="Garamond"/>
                <a:cs typeface="Garamond"/>
              </a:rPr>
              <a:t> </a:t>
            </a:r>
            <a:r>
              <a:rPr b="0" spc="-5" dirty="0">
                <a:latin typeface="Garamond"/>
                <a:cs typeface="Garamond"/>
              </a:rPr>
              <a:t>do</a:t>
            </a:r>
            <a:r>
              <a:rPr b="0" spc="-15" dirty="0">
                <a:latin typeface="Garamond"/>
                <a:cs typeface="Garamond"/>
              </a:rPr>
              <a:t>ct</a:t>
            </a:r>
            <a:r>
              <a:rPr b="0" spc="-5" dirty="0">
                <a:latin typeface="Garamond"/>
                <a:cs typeface="Garamond"/>
              </a:rPr>
              <a:t>o</a:t>
            </a:r>
            <a:r>
              <a:rPr b="0" dirty="0">
                <a:latin typeface="Garamond"/>
                <a:cs typeface="Garamond"/>
              </a:rPr>
              <a:t>r</a:t>
            </a:r>
            <a:r>
              <a:rPr b="0" spc="-5" dirty="0">
                <a:latin typeface="Garamond"/>
                <a:cs typeface="Garamond"/>
              </a:rPr>
              <a:t>a</a:t>
            </a:r>
            <a:r>
              <a:rPr b="0" spc="-15" dirty="0">
                <a:latin typeface="Garamond"/>
                <a:cs typeface="Garamond"/>
              </a:rPr>
              <a:t>t</a:t>
            </a:r>
            <a:r>
              <a:rPr b="0" spc="-10" dirty="0">
                <a:latin typeface="Garamond"/>
                <a:cs typeface="Garamond"/>
              </a:rPr>
              <a:t>.</a:t>
            </a:r>
          </a:p>
          <a:p>
            <a:pPr marL="355600" marR="5080" indent="-342900">
              <a:lnSpc>
                <a:spcPct val="80000"/>
              </a:lnSpc>
              <a:spcBef>
                <a:spcPts val="560"/>
              </a:spcBef>
              <a:buChar char="•"/>
              <a:tabLst>
                <a:tab pos="355600" algn="l"/>
              </a:tabLst>
            </a:pPr>
            <a:r>
              <a:rPr dirty="0"/>
              <a:t>E</a:t>
            </a:r>
            <a:r>
              <a:rPr spc="-5" dirty="0"/>
              <a:t>x</a:t>
            </a:r>
            <a:r>
              <a:rPr dirty="0"/>
              <a:t>em</a:t>
            </a:r>
            <a:r>
              <a:rPr spc="-10" dirty="0"/>
              <a:t>p</a:t>
            </a:r>
            <a:r>
              <a:rPr spc="-5" dirty="0"/>
              <a:t>l</a:t>
            </a:r>
            <a:r>
              <a:rPr dirty="0"/>
              <a:t>e </a:t>
            </a:r>
            <a:r>
              <a:rPr spc="-10" dirty="0"/>
              <a:t>d</a:t>
            </a:r>
            <a:r>
              <a:rPr spc="-5" dirty="0"/>
              <a:t>i</a:t>
            </a:r>
            <a:r>
              <a:rPr spc="-10" dirty="0"/>
              <a:t>r</a:t>
            </a:r>
            <a:r>
              <a:rPr dirty="0"/>
              <a:t>ec</a:t>
            </a:r>
            <a:r>
              <a:rPr spc="-5" dirty="0"/>
              <a:t>tio</a:t>
            </a:r>
            <a:r>
              <a:rPr dirty="0"/>
              <a:t>n</a:t>
            </a:r>
            <a:r>
              <a:rPr spc="-10" dirty="0"/>
              <a:t> d</a:t>
            </a:r>
            <a:r>
              <a:rPr spc="-5" dirty="0"/>
              <a:t>’</a:t>
            </a:r>
            <a:r>
              <a:rPr spc="-10" dirty="0"/>
              <a:t>u</a:t>
            </a:r>
            <a:r>
              <a:rPr dirty="0"/>
              <a:t>n</a:t>
            </a:r>
            <a:r>
              <a:rPr spc="5" dirty="0"/>
              <a:t> </a:t>
            </a:r>
            <a:r>
              <a:rPr spc="-10" dirty="0"/>
              <a:t>d</a:t>
            </a:r>
            <a:r>
              <a:rPr spc="-5" dirty="0"/>
              <a:t>o</a:t>
            </a:r>
            <a:r>
              <a:rPr dirty="0"/>
              <a:t>c</a:t>
            </a:r>
            <a:r>
              <a:rPr spc="-5" dirty="0"/>
              <a:t>to</a:t>
            </a:r>
            <a:r>
              <a:rPr spc="-10" dirty="0"/>
              <a:t>r</a:t>
            </a:r>
            <a:r>
              <a:rPr dirty="0"/>
              <a:t>a</a:t>
            </a:r>
            <a:r>
              <a:rPr spc="-10" dirty="0"/>
              <a:t>t</a:t>
            </a:r>
            <a:r>
              <a:rPr spc="5" dirty="0"/>
              <a:t> </a:t>
            </a:r>
            <a:r>
              <a:rPr spc="-15" dirty="0"/>
              <a:t>s</a:t>
            </a:r>
            <a:r>
              <a:rPr spc="-10" dirty="0"/>
              <a:t>ur</a:t>
            </a:r>
            <a:r>
              <a:rPr dirty="0"/>
              <a:t> </a:t>
            </a:r>
            <a:r>
              <a:rPr spc="-5" dirty="0"/>
              <a:t>l</a:t>
            </a:r>
            <a:r>
              <a:rPr dirty="0"/>
              <a:t>e c</a:t>
            </a:r>
            <a:r>
              <a:rPr spc="-5" dirty="0"/>
              <a:t>li</a:t>
            </a:r>
            <a:r>
              <a:rPr dirty="0"/>
              <a:t>ma</a:t>
            </a:r>
            <a:r>
              <a:rPr spc="-10" dirty="0"/>
              <a:t>t</a:t>
            </a:r>
            <a:r>
              <a:rPr spc="5" dirty="0"/>
              <a:t> </a:t>
            </a:r>
            <a:r>
              <a:rPr spc="-25" dirty="0"/>
              <a:t>s</a:t>
            </a:r>
            <a:r>
              <a:rPr dirty="0"/>
              <a:t>c</a:t>
            </a:r>
            <a:r>
              <a:rPr spc="-5" dirty="0"/>
              <a:t>ol</a:t>
            </a:r>
            <a:r>
              <a:rPr dirty="0"/>
              <a:t>a</a:t>
            </a:r>
            <a:r>
              <a:rPr spc="-5" dirty="0"/>
              <a:t>i</a:t>
            </a:r>
            <a:r>
              <a:rPr spc="-10" dirty="0"/>
              <a:t>r</a:t>
            </a:r>
            <a:r>
              <a:rPr dirty="0"/>
              <a:t>e en</a:t>
            </a:r>
            <a:r>
              <a:rPr spc="-10" dirty="0"/>
              <a:t> c</a:t>
            </a:r>
            <a:r>
              <a:rPr spc="-5" dirty="0"/>
              <a:t>ol</a:t>
            </a:r>
            <a:r>
              <a:rPr spc="-10" dirty="0"/>
              <a:t>l</a:t>
            </a:r>
            <a:r>
              <a:rPr dirty="0"/>
              <a:t>è</a:t>
            </a:r>
            <a:r>
              <a:rPr spc="-20" dirty="0"/>
              <a:t>g</a:t>
            </a:r>
            <a:r>
              <a:rPr dirty="0"/>
              <a:t>e e</a:t>
            </a:r>
            <a:r>
              <a:rPr spc="-10" dirty="0"/>
              <a:t>t </a:t>
            </a:r>
            <a:r>
              <a:rPr spc="-5" dirty="0"/>
              <a:t>l</a:t>
            </a:r>
            <a:r>
              <a:rPr dirty="0"/>
              <a:t>e</a:t>
            </a:r>
            <a:r>
              <a:rPr spc="-10" dirty="0"/>
              <a:t>s</a:t>
            </a:r>
            <a:r>
              <a:rPr spc="-5" dirty="0"/>
              <a:t> </a:t>
            </a:r>
            <a:r>
              <a:rPr spc="-10" dirty="0"/>
              <a:t>p</a:t>
            </a:r>
            <a:r>
              <a:rPr spc="-5" dirty="0"/>
              <a:t>o</a:t>
            </a:r>
            <a:r>
              <a:rPr spc="-15" dirty="0"/>
              <a:t>s</a:t>
            </a:r>
            <a:r>
              <a:rPr spc="-5" dirty="0"/>
              <a:t>si</a:t>
            </a:r>
            <a:r>
              <a:rPr spc="-10" dirty="0"/>
              <a:t>b</a:t>
            </a:r>
            <a:r>
              <a:rPr spc="-5" dirty="0"/>
              <a:t>l</a:t>
            </a:r>
            <a:r>
              <a:rPr spc="15" dirty="0"/>
              <a:t>e</a:t>
            </a:r>
            <a:r>
              <a:rPr spc="-10" dirty="0"/>
              <a:t>s</a:t>
            </a:r>
            <a:r>
              <a:rPr spc="-5" dirty="0"/>
              <a:t> </a:t>
            </a:r>
            <a:r>
              <a:rPr spc="-10" dirty="0"/>
              <a:t>d</a:t>
            </a:r>
            <a:r>
              <a:rPr spc="-5" dirty="0"/>
              <a:t>o</a:t>
            </a:r>
            <a:r>
              <a:rPr spc="5" dirty="0"/>
              <a:t>u</a:t>
            </a:r>
            <a:r>
              <a:rPr spc="-10" dirty="0"/>
              <a:t>b</a:t>
            </a:r>
            <a:r>
              <a:rPr spc="-5" dirty="0"/>
              <a:t>l</a:t>
            </a:r>
            <a:r>
              <a:rPr dirty="0"/>
              <a:t>e</a:t>
            </a:r>
            <a:r>
              <a:rPr spc="-10" dirty="0"/>
              <a:t>s</a:t>
            </a:r>
            <a:r>
              <a:rPr spc="-5" dirty="0"/>
              <a:t> </a:t>
            </a:r>
            <a:r>
              <a:rPr spc="10" dirty="0"/>
              <a:t>m</a:t>
            </a:r>
            <a:r>
              <a:rPr dirty="0"/>
              <a:t>é</a:t>
            </a:r>
            <a:r>
              <a:rPr spc="-10" dirty="0"/>
              <a:t>d</a:t>
            </a:r>
            <a:r>
              <a:rPr spc="-5" dirty="0"/>
              <a:t>i</a:t>
            </a:r>
            <a:r>
              <a:rPr dirty="0"/>
              <a:t>a</a:t>
            </a:r>
            <a:r>
              <a:rPr spc="-5" dirty="0"/>
              <a:t>tio</a:t>
            </a:r>
            <a:r>
              <a:rPr spc="-10" dirty="0"/>
              <a:t>ns</a:t>
            </a:r>
            <a:r>
              <a:rPr spc="-5" dirty="0"/>
              <a:t> </a:t>
            </a:r>
            <a:r>
              <a:rPr dirty="0"/>
              <a:t>(co</a:t>
            </a:r>
            <a:r>
              <a:rPr spc="-5" dirty="0"/>
              <a:t> </a:t>
            </a:r>
            <a:r>
              <a:rPr spc="-10" dirty="0"/>
              <a:t>d</a:t>
            </a:r>
            <a:r>
              <a:rPr spc="-5" dirty="0"/>
              <a:t>i</a:t>
            </a:r>
            <a:r>
              <a:rPr spc="-10" dirty="0"/>
              <a:t>r</a:t>
            </a:r>
            <a:r>
              <a:rPr dirty="0"/>
              <a:t> </a:t>
            </a:r>
            <a:r>
              <a:rPr spc="-30" dirty="0"/>
              <a:t>M</a:t>
            </a:r>
            <a:r>
              <a:rPr dirty="0"/>
              <a:t>.</a:t>
            </a:r>
            <a:r>
              <a:rPr spc="-5" dirty="0"/>
              <a:t> </a:t>
            </a:r>
            <a:r>
              <a:rPr dirty="0"/>
              <a:t>H</a:t>
            </a:r>
            <a:r>
              <a:rPr spc="5" dirty="0"/>
              <a:t>o</a:t>
            </a:r>
            <a:r>
              <a:rPr spc="-10" dirty="0"/>
              <a:t>n</a:t>
            </a:r>
            <a:r>
              <a:rPr spc="-5" dirty="0"/>
              <a:t>t</a:t>
            </a:r>
            <a:r>
              <a:rPr dirty="0"/>
              <a:t>a e</a:t>
            </a:r>
            <a:r>
              <a:rPr spc="-10" dirty="0"/>
              <a:t>t</a:t>
            </a:r>
            <a:r>
              <a:rPr spc="5" dirty="0"/>
              <a:t> </a:t>
            </a:r>
            <a:r>
              <a:rPr spc="-5" dirty="0"/>
              <a:t>L</a:t>
            </a:r>
            <a:r>
              <a:rPr dirty="0"/>
              <a:t>a</a:t>
            </a:r>
            <a:r>
              <a:rPr spc="-10" dirty="0"/>
              <a:t>f</a:t>
            </a:r>
            <a:r>
              <a:rPr spc="-5" dirty="0"/>
              <a:t>o</a:t>
            </a:r>
            <a:r>
              <a:rPr spc="-10" dirty="0"/>
              <a:t>nt</a:t>
            </a:r>
            <a:r>
              <a:rPr spc="5" dirty="0"/>
              <a:t> </a:t>
            </a:r>
            <a:r>
              <a:rPr spc="-5" dirty="0"/>
              <a:t>L.</a:t>
            </a:r>
            <a:r>
              <a:rPr dirty="0"/>
              <a:t>). </a:t>
            </a:r>
            <a:r>
              <a:rPr spc="-5" dirty="0"/>
              <a:t>U</a:t>
            </a:r>
            <a:r>
              <a:rPr spc="-10" dirty="0"/>
              <a:t>n</a:t>
            </a:r>
            <a:r>
              <a:rPr dirty="0"/>
              <a:t>e ac</a:t>
            </a:r>
            <a:r>
              <a:rPr spc="-5" dirty="0"/>
              <a:t>tio</a:t>
            </a:r>
            <a:r>
              <a:rPr dirty="0"/>
              <a:t>n</a:t>
            </a:r>
            <a:r>
              <a:rPr spc="-10" dirty="0"/>
              <a:t> d</a:t>
            </a:r>
            <a:r>
              <a:rPr dirty="0"/>
              <a:t>e </a:t>
            </a:r>
            <a:r>
              <a:rPr spc="-10" dirty="0"/>
              <a:t>f</a:t>
            </a:r>
            <a:r>
              <a:rPr spc="-5" dirty="0"/>
              <a:t>o</a:t>
            </a:r>
            <a:r>
              <a:rPr spc="-10" dirty="0"/>
              <a:t>r</a:t>
            </a:r>
            <a:r>
              <a:rPr dirty="0"/>
              <a:t>ma</a:t>
            </a:r>
            <a:r>
              <a:rPr spc="-5" dirty="0"/>
              <a:t>tio</a:t>
            </a:r>
            <a:r>
              <a:rPr dirty="0"/>
              <a:t>n</a:t>
            </a:r>
            <a:r>
              <a:rPr spc="-10" dirty="0"/>
              <a:t> </a:t>
            </a:r>
            <a:r>
              <a:rPr dirty="0"/>
              <a:t>1</a:t>
            </a:r>
            <a:r>
              <a:rPr spc="-5" dirty="0"/>
              <a:t> D</a:t>
            </a:r>
            <a:r>
              <a:rPr dirty="0"/>
              <a:t>c</a:t>
            </a:r>
            <a:r>
              <a:rPr spc="-10" dirty="0"/>
              <a:t>t</a:t>
            </a:r>
            <a:r>
              <a:rPr spc="5" dirty="0"/>
              <a:t> </a:t>
            </a:r>
            <a:r>
              <a:rPr dirty="0"/>
              <a:t>e</a:t>
            </a:r>
            <a:r>
              <a:rPr spc="-10" dirty="0"/>
              <a:t>t</a:t>
            </a:r>
            <a:r>
              <a:rPr spc="5" dirty="0"/>
              <a:t> </a:t>
            </a:r>
            <a:r>
              <a:rPr dirty="0"/>
              <a:t>2</a:t>
            </a:r>
            <a:r>
              <a:rPr spc="-10" dirty="0"/>
              <a:t> </a:t>
            </a:r>
            <a:r>
              <a:rPr dirty="0"/>
              <a:t>PU</a:t>
            </a:r>
            <a:r>
              <a:rPr spc="-5" dirty="0"/>
              <a:t> </a:t>
            </a:r>
            <a:r>
              <a:rPr spc="-15" dirty="0"/>
              <a:t>s</a:t>
            </a:r>
            <a:r>
              <a:rPr spc="-5" dirty="0"/>
              <a:t>t</a:t>
            </a:r>
            <a:r>
              <a:rPr dirty="0"/>
              <a:t>a</a:t>
            </a:r>
            <a:r>
              <a:rPr spc="-10" dirty="0"/>
              <a:t>ps </a:t>
            </a:r>
            <a:r>
              <a:rPr dirty="0"/>
              <a:t>au</a:t>
            </a:r>
            <a:r>
              <a:rPr spc="5" dirty="0"/>
              <a:t> </a:t>
            </a:r>
            <a:r>
              <a:rPr spc="-10" dirty="0"/>
              <a:t>r</a:t>
            </a:r>
            <a:r>
              <a:rPr dirty="0"/>
              <a:t>ec</a:t>
            </a:r>
            <a:r>
              <a:rPr spc="-5" dirty="0"/>
              <a:t>to</a:t>
            </a:r>
            <a:r>
              <a:rPr spc="-20" dirty="0"/>
              <a:t>r</a:t>
            </a:r>
            <a:r>
              <a:rPr dirty="0"/>
              <a:t>a</a:t>
            </a:r>
            <a:r>
              <a:rPr spc="-10" dirty="0"/>
              <a:t>t</a:t>
            </a:r>
            <a:r>
              <a:rPr spc="5" dirty="0"/>
              <a:t> </a:t>
            </a:r>
            <a:r>
              <a:rPr spc="-10" dirty="0"/>
              <a:t>d</a:t>
            </a:r>
            <a:r>
              <a:rPr dirty="0"/>
              <a:t>e</a:t>
            </a:r>
            <a:r>
              <a:rPr spc="-15" dirty="0"/>
              <a:t> </a:t>
            </a:r>
            <a:r>
              <a:rPr spc="-10" dirty="0"/>
              <a:t>Bd</a:t>
            </a:r>
            <a:r>
              <a:rPr dirty="0"/>
              <a:t>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24406" y="3508247"/>
            <a:ext cx="4709159" cy="25206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4073" y="4578095"/>
            <a:ext cx="4267200" cy="1943100"/>
          </a:xfrm>
          <a:custGeom>
            <a:avLst/>
            <a:gdLst/>
            <a:ahLst/>
            <a:cxnLst/>
            <a:rect l="l" t="t" r="r" b="b"/>
            <a:pathLst>
              <a:path w="4267200" h="1943100">
                <a:moveTo>
                  <a:pt x="4267196" y="1028699"/>
                </a:moveTo>
                <a:lnTo>
                  <a:pt x="4224524" y="838199"/>
                </a:lnTo>
                <a:lnTo>
                  <a:pt x="3218684" y="428243"/>
                </a:lnTo>
                <a:lnTo>
                  <a:pt x="3124196" y="419099"/>
                </a:lnTo>
                <a:lnTo>
                  <a:pt x="1523996" y="876299"/>
                </a:lnTo>
                <a:lnTo>
                  <a:pt x="0" y="0"/>
                </a:lnTo>
                <a:lnTo>
                  <a:pt x="0" y="876299"/>
                </a:lnTo>
                <a:lnTo>
                  <a:pt x="1371596" y="1638299"/>
                </a:lnTo>
                <a:lnTo>
                  <a:pt x="2057396" y="1485899"/>
                </a:lnTo>
                <a:lnTo>
                  <a:pt x="2514596" y="1943099"/>
                </a:lnTo>
                <a:lnTo>
                  <a:pt x="3657596" y="1714499"/>
                </a:lnTo>
                <a:lnTo>
                  <a:pt x="4267196" y="1028699"/>
                </a:lnTo>
                <a:close/>
              </a:path>
            </a:pathLst>
          </a:custGeom>
          <a:solidFill>
            <a:srgbClr val="F3F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06545" y="2787395"/>
            <a:ext cx="3811904" cy="1955800"/>
          </a:xfrm>
          <a:custGeom>
            <a:avLst/>
            <a:gdLst/>
            <a:ahLst/>
            <a:cxnLst/>
            <a:rect l="l" t="t" r="r" b="b"/>
            <a:pathLst>
              <a:path w="3811904" h="1955800">
                <a:moveTo>
                  <a:pt x="3811523" y="0"/>
                </a:moveTo>
                <a:lnTo>
                  <a:pt x="3666743" y="4571"/>
                </a:lnTo>
                <a:lnTo>
                  <a:pt x="3619499" y="4571"/>
                </a:lnTo>
                <a:lnTo>
                  <a:pt x="3505199" y="24383"/>
                </a:lnTo>
                <a:lnTo>
                  <a:pt x="3390899" y="42671"/>
                </a:lnTo>
                <a:lnTo>
                  <a:pt x="3352799" y="62483"/>
                </a:lnTo>
                <a:lnTo>
                  <a:pt x="3314699" y="89915"/>
                </a:lnTo>
                <a:lnTo>
                  <a:pt x="3305555" y="100583"/>
                </a:lnTo>
                <a:lnTo>
                  <a:pt x="3294887" y="109727"/>
                </a:lnTo>
                <a:lnTo>
                  <a:pt x="3096767" y="156971"/>
                </a:lnTo>
                <a:lnTo>
                  <a:pt x="3009899" y="176783"/>
                </a:lnTo>
                <a:lnTo>
                  <a:pt x="2913887" y="185927"/>
                </a:lnTo>
                <a:lnTo>
                  <a:pt x="2705099" y="214883"/>
                </a:lnTo>
                <a:lnTo>
                  <a:pt x="2494787" y="242315"/>
                </a:lnTo>
                <a:lnTo>
                  <a:pt x="2276855" y="262127"/>
                </a:lnTo>
                <a:lnTo>
                  <a:pt x="2086355" y="280415"/>
                </a:lnTo>
                <a:lnTo>
                  <a:pt x="1999487" y="291083"/>
                </a:lnTo>
                <a:lnTo>
                  <a:pt x="1923287" y="300227"/>
                </a:lnTo>
                <a:lnTo>
                  <a:pt x="1866899" y="300227"/>
                </a:lnTo>
                <a:lnTo>
                  <a:pt x="1819655" y="309371"/>
                </a:lnTo>
                <a:lnTo>
                  <a:pt x="1781555" y="309371"/>
                </a:lnTo>
                <a:lnTo>
                  <a:pt x="1770887" y="318515"/>
                </a:lnTo>
                <a:lnTo>
                  <a:pt x="1754123" y="329183"/>
                </a:lnTo>
                <a:lnTo>
                  <a:pt x="1706879" y="367283"/>
                </a:lnTo>
                <a:lnTo>
                  <a:pt x="1629155" y="414527"/>
                </a:lnTo>
                <a:lnTo>
                  <a:pt x="1542287" y="461771"/>
                </a:lnTo>
                <a:lnTo>
                  <a:pt x="1466087" y="509015"/>
                </a:lnTo>
                <a:lnTo>
                  <a:pt x="1389887" y="547115"/>
                </a:lnTo>
                <a:lnTo>
                  <a:pt x="1342643" y="576071"/>
                </a:lnTo>
                <a:lnTo>
                  <a:pt x="1333499" y="585215"/>
                </a:lnTo>
                <a:lnTo>
                  <a:pt x="1324355" y="585215"/>
                </a:lnTo>
                <a:lnTo>
                  <a:pt x="1161287" y="661415"/>
                </a:lnTo>
                <a:lnTo>
                  <a:pt x="999743" y="726947"/>
                </a:lnTo>
                <a:lnTo>
                  <a:pt x="932687" y="755903"/>
                </a:lnTo>
                <a:lnTo>
                  <a:pt x="876299" y="774191"/>
                </a:lnTo>
                <a:lnTo>
                  <a:pt x="839723" y="794003"/>
                </a:lnTo>
                <a:lnTo>
                  <a:pt x="819911" y="803147"/>
                </a:lnTo>
                <a:lnTo>
                  <a:pt x="792479" y="832103"/>
                </a:lnTo>
                <a:lnTo>
                  <a:pt x="772667" y="861059"/>
                </a:lnTo>
                <a:lnTo>
                  <a:pt x="763523" y="888491"/>
                </a:lnTo>
                <a:lnTo>
                  <a:pt x="763523" y="917447"/>
                </a:lnTo>
                <a:lnTo>
                  <a:pt x="725423" y="937259"/>
                </a:lnTo>
                <a:lnTo>
                  <a:pt x="665987" y="975359"/>
                </a:lnTo>
                <a:lnTo>
                  <a:pt x="638555" y="1013459"/>
                </a:lnTo>
                <a:lnTo>
                  <a:pt x="551687" y="1155191"/>
                </a:lnTo>
                <a:lnTo>
                  <a:pt x="524255" y="1203959"/>
                </a:lnTo>
                <a:lnTo>
                  <a:pt x="513587" y="1231391"/>
                </a:lnTo>
                <a:lnTo>
                  <a:pt x="504443" y="1242059"/>
                </a:lnTo>
                <a:lnTo>
                  <a:pt x="495299" y="1251203"/>
                </a:lnTo>
                <a:lnTo>
                  <a:pt x="475487" y="1260347"/>
                </a:lnTo>
                <a:lnTo>
                  <a:pt x="448055" y="1280159"/>
                </a:lnTo>
                <a:lnTo>
                  <a:pt x="399287" y="1307591"/>
                </a:lnTo>
                <a:lnTo>
                  <a:pt x="315467" y="1356359"/>
                </a:lnTo>
                <a:lnTo>
                  <a:pt x="239267" y="1403603"/>
                </a:lnTo>
                <a:lnTo>
                  <a:pt x="132587" y="1470659"/>
                </a:lnTo>
                <a:lnTo>
                  <a:pt x="47243" y="1527047"/>
                </a:lnTo>
                <a:lnTo>
                  <a:pt x="0" y="1574291"/>
                </a:lnTo>
                <a:lnTo>
                  <a:pt x="0" y="1623059"/>
                </a:lnTo>
                <a:lnTo>
                  <a:pt x="18287" y="1650491"/>
                </a:lnTo>
                <a:lnTo>
                  <a:pt x="67055" y="1661159"/>
                </a:lnTo>
                <a:lnTo>
                  <a:pt x="132587" y="1661159"/>
                </a:lnTo>
                <a:lnTo>
                  <a:pt x="208787" y="1641347"/>
                </a:lnTo>
                <a:lnTo>
                  <a:pt x="306323" y="1623059"/>
                </a:lnTo>
                <a:lnTo>
                  <a:pt x="419099" y="1594103"/>
                </a:lnTo>
                <a:lnTo>
                  <a:pt x="533399" y="1556003"/>
                </a:lnTo>
                <a:lnTo>
                  <a:pt x="647699" y="1508759"/>
                </a:lnTo>
                <a:lnTo>
                  <a:pt x="754379" y="1459991"/>
                </a:lnTo>
                <a:lnTo>
                  <a:pt x="839723" y="1421891"/>
                </a:lnTo>
                <a:lnTo>
                  <a:pt x="894587" y="1394459"/>
                </a:lnTo>
                <a:lnTo>
                  <a:pt x="905255" y="1383791"/>
                </a:lnTo>
                <a:lnTo>
                  <a:pt x="961643" y="1383791"/>
                </a:lnTo>
                <a:lnTo>
                  <a:pt x="1028699" y="1374647"/>
                </a:lnTo>
                <a:lnTo>
                  <a:pt x="1133855" y="1345691"/>
                </a:lnTo>
                <a:lnTo>
                  <a:pt x="1258823" y="1318259"/>
                </a:lnTo>
                <a:lnTo>
                  <a:pt x="1389887" y="1289303"/>
                </a:lnTo>
                <a:lnTo>
                  <a:pt x="1533143" y="1260347"/>
                </a:lnTo>
                <a:lnTo>
                  <a:pt x="1687067" y="1242059"/>
                </a:lnTo>
                <a:lnTo>
                  <a:pt x="1828799" y="1231391"/>
                </a:lnTo>
                <a:lnTo>
                  <a:pt x="1923287" y="1242059"/>
                </a:lnTo>
                <a:lnTo>
                  <a:pt x="2037587" y="1280159"/>
                </a:lnTo>
                <a:lnTo>
                  <a:pt x="2153411" y="1327403"/>
                </a:lnTo>
                <a:lnTo>
                  <a:pt x="2247899" y="1383791"/>
                </a:lnTo>
                <a:lnTo>
                  <a:pt x="2276855" y="1412747"/>
                </a:lnTo>
                <a:lnTo>
                  <a:pt x="2304287" y="1441703"/>
                </a:lnTo>
                <a:lnTo>
                  <a:pt x="2324099" y="1479803"/>
                </a:lnTo>
                <a:lnTo>
                  <a:pt x="2324099" y="1860803"/>
                </a:lnTo>
                <a:lnTo>
                  <a:pt x="2362199" y="1851659"/>
                </a:lnTo>
                <a:lnTo>
                  <a:pt x="2429255" y="1822703"/>
                </a:lnTo>
                <a:lnTo>
                  <a:pt x="2505455" y="1793747"/>
                </a:lnTo>
                <a:lnTo>
                  <a:pt x="2668523" y="1737359"/>
                </a:lnTo>
                <a:lnTo>
                  <a:pt x="2734055" y="1708403"/>
                </a:lnTo>
                <a:lnTo>
                  <a:pt x="2790443" y="1688591"/>
                </a:lnTo>
                <a:lnTo>
                  <a:pt x="2875787" y="1650491"/>
                </a:lnTo>
                <a:lnTo>
                  <a:pt x="2933699" y="1594103"/>
                </a:lnTo>
                <a:lnTo>
                  <a:pt x="2971799" y="1527047"/>
                </a:lnTo>
                <a:lnTo>
                  <a:pt x="3000755" y="1479803"/>
                </a:lnTo>
                <a:lnTo>
                  <a:pt x="3066287" y="1374647"/>
                </a:lnTo>
                <a:lnTo>
                  <a:pt x="3153155" y="1269491"/>
                </a:lnTo>
                <a:lnTo>
                  <a:pt x="3247643" y="1175003"/>
                </a:lnTo>
                <a:lnTo>
                  <a:pt x="3352799" y="1098803"/>
                </a:lnTo>
                <a:lnTo>
                  <a:pt x="3438143" y="1031747"/>
                </a:lnTo>
                <a:lnTo>
                  <a:pt x="3514343" y="984503"/>
                </a:lnTo>
                <a:lnTo>
                  <a:pt x="3561587" y="946403"/>
                </a:lnTo>
                <a:lnTo>
                  <a:pt x="3582923" y="937259"/>
                </a:lnTo>
                <a:lnTo>
                  <a:pt x="3809999" y="822959"/>
                </a:lnTo>
                <a:lnTo>
                  <a:pt x="3809999" y="89915"/>
                </a:lnTo>
                <a:lnTo>
                  <a:pt x="3811523" y="0"/>
                </a:lnTo>
                <a:close/>
              </a:path>
              <a:path w="3811904" h="1955800">
                <a:moveTo>
                  <a:pt x="2324099" y="1860803"/>
                </a:moveTo>
                <a:lnTo>
                  <a:pt x="2324099" y="1508759"/>
                </a:lnTo>
                <a:lnTo>
                  <a:pt x="2314955" y="1536191"/>
                </a:lnTo>
                <a:lnTo>
                  <a:pt x="2285999" y="1574291"/>
                </a:lnTo>
                <a:lnTo>
                  <a:pt x="2238755" y="1594103"/>
                </a:lnTo>
                <a:lnTo>
                  <a:pt x="2173223" y="1623059"/>
                </a:lnTo>
                <a:lnTo>
                  <a:pt x="2066543" y="1650491"/>
                </a:lnTo>
                <a:lnTo>
                  <a:pt x="1981199" y="1688591"/>
                </a:lnTo>
                <a:lnTo>
                  <a:pt x="1904999" y="1717547"/>
                </a:lnTo>
                <a:lnTo>
                  <a:pt x="1837943" y="1746503"/>
                </a:lnTo>
                <a:lnTo>
                  <a:pt x="1790699" y="1775459"/>
                </a:lnTo>
                <a:lnTo>
                  <a:pt x="1761743" y="1793747"/>
                </a:lnTo>
                <a:lnTo>
                  <a:pt x="1734311" y="1822703"/>
                </a:lnTo>
                <a:lnTo>
                  <a:pt x="1716023" y="1840991"/>
                </a:lnTo>
                <a:lnTo>
                  <a:pt x="1696211" y="1889759"/>
                </a:lnTo>
                <a:lnTo>
                  <a:pt x="1706879" y="1917191"/>
                </a:lnTo>
                <a:lnTo>
                  <a:pt x="1716023" y="1937003"/>
                </a:lnTo>
                <a:lnTo>
                  <a:pt x="1734311" y="1955291"/>
                </a:lnTo>
                <a:lnTo>
                  <a:pt x="1761743" y="1955291"/>
                </a:lnTo>
                <a:lnTo>
                  <a:pt x="1790699" y="1946147"/>
                </a:lnTo>
                <a:lnTo>
                  <a:pt x="1828799" y="1946147"/>
                </a:lnTo>
                <a:lnTo>
                  <a:pt x="1923287" y="1937003"/>
                </a:lnTo>
                <a:lnTo>
                  <a:pt x="2019299" y="1927859"/>
                </a:lnTo>
                <a:lnTo>
                  <a:pt x="2113787" y="1917191"/>
                </a:lnTo>
                <a:lnTo>
                  <a:pt x="2211323" y="1898903"/>
                </a:lnTo>
                <a:lnTo>
                  <a:pt x="2247899" y="1889759"/>
                </a:lnTo>
                <a:lnTo>
                  <a:pt x="2276855" y="1879091"/>
                </a:lnTo>
                <a:lnTo>
                  <a:pt x="2295143" y="1869947"/>
                </a:lnTo>
                <a:lnTo>
                  <a:pt x="2304287" y="1869947"/>
                </a:lnTo>
                <a:lnTo>
                  <a:pt x="2324099" y="1860803"/>
                </a:lnTo>
                <a:close/>
              </a:path>
            </a:pathLst>
          </a:custGeom>
          <a:solidFill>
            <a:srgbClr val="F3F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93869" y="2787395"/>
            <a:ext cx="3124199" cy="12100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87545" y="4280915"/>
            <a:ext cx="295910" cy="190500"/>
          </a:xfrm>
          <a:custGeom>
            <a:avLst/>
            <a:gdLst/>
            <a:ahLst/>
            <a:cxnLst/>
            <a:rect l="l" t="t" r="r" b="b"/>
            <a:pathLst>
              <a:path w="295909" h="190500">
                <a:moveTo>
                  <a:pt x="295655" y="57911"/>
                </a:moveTo>
                <a:lnTo>
                  <a:pt x="295655" y="0"/>
                </a:lnTo>
                <a:lnTo>
                  <a:pt x="0" y="114299"/>
                </a:lnTo>
                <a:lnTo>
                  <a:pt x="0" y="152399"/>
                </a:lnTo>
                <a:lnTo>
                  <a:pt x="27431" y="181355"/>
                </a:lnTo>
                <a:lnTo>
                  <a:pt x="45719" y="190499"/>
                </a:lnTo>
                <a:lnTo>
                  <a:pt x="74675" y="190499"/>
                </a:lnTo>
                <a:lnTo>
                  <a:pt x="161543" y="172211"/>
                </a:lnTo>
                <a:lnTo>
                  <a:pt x="217931" y="152399"/>
                </a:lnTo>
                <a:lnTo>
                  <a:pt x="257555" y="114299"/>
                </a:lnTo>
                <a:lnTo>
                  <a:pt x="284987" y="85343"/>
                </a:lnTo>
                <a:lnTo>
                  <a:pt x="295655" y="57911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72533" y="4148327"/>
            <a:ext cx="294640" cy="190500"/>
          </a:xfrm>
          <a:custGeom>
            <a:avLst/>
            <a:gdLst/>
            <a:ahLst/>
            <a:cxnLst/>
            <a:rect l="l" t="t" r="r" b="b"/>
            <a:pathLst>
              <a:path w="294640" h="190500">
                <a:moveTo>
                  <a:pt x="294131" y="9143"/>
                </a:moveTo>
                <a:lnTo>
                  <a:pt x="294131" y="0"/>
                </a:lnTo>
                <a:lnTo>
                  <a:pt x="0" y="94487"/>
                </a:lnTo>
                <a:lnTo>
                  <a:pt x="28955" y="190499"/>
                </a:lnTo>
                <a:lnTo>
                  <a:pt x="105155" y="190499"/>
                </a:lnTo>
                <a:lnTo>
                  <a:pt x="163067" y="170687"/>
                </a:lnTo>
                <a:lnTo>
                  <a:pt x="208787" y="141731"/>
                </a:lnTo>
                <a:lnTo>
                  <a:pt x="237743" y="103631"/>
                </a:lnTo>
                <a:lnTo>
                  <a:pt x="284987" y="38099"/>
                </a:lnTo>
                <a:lnTo>
                  <a:pt x="294131" y="9143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68545" y="3262883"/>
            <a:ext cx="838200" cy="437515"/>
          </a:xfrm>
          <a:custGeom>
            <a:avLst/>
            <a:gdLst/>
            <a:ahLst/>
            <a:cxnLst/>
            <a:rect l="l" t="t" r="r" b="b"/>
            <a:pathLst>
              <a:path w="838200" h="437514">
                <a:moveTo>
                  <a:pt x="838199" y="0"/>
                </a:moveTo>
                <a:lnTo>
                  <a:pt x="829055" y="0"/>
                </a:lnTo>
                <a:lnTo>
                  <a:pt x="800099" y="10667"/>
                </a:lnTo>
                <a:lnTo>
                  <a:pt x="761999" y="19811"/>
                </a:lnTo>
                <a:lnTo>
                  <a:pt x="704087" y="48767"/>
                </a:lnTo>
                <a:lnTo>
                  <a:pt x="627887" y="76199"/>
                </a:lnTo>
                <a:lnTo>
                  <a:pt x="477011" y="152399"/>
                </a:lnTo>
                <a:lnTo>
                  <a:pt x="399287" y="190499"/>
                </a:lnTo>
                <a:lnTo>
                  <a:pt x="332231" y="227075"/>
                </a:lnTo>
                <a:lnTo>
                  <a:pt x="217931" y="284987"/>
                </a:lnTo>
                <a:lnTo>
                  <a:pt x="121919" y="323087"/>
                </a:lnTo>
                <a:lnTo>
                  <a:pt x="57911" y="341375"/>
                </a:lnTo>
                <a:lnTo>
                  <a:pt x="28955" y="352043"/>
                </a:lnTo>
                <a:lnTo>
                  <a:pt x="18287" y="361187"/>
                </a:lnTo>
                <a:lnTo>
                  <a:pt x="9143" y="379475"/>
                </a:lnTo>
                <a:lnTo>
                  <a:pt x="9143" y="399287"/>
                </a:lnTo>
                <a:lnTo>
                  <a:pt x="0" y="428243"/>
                </a:lnTo>
                <a:lnTo>
                  <a:pt x="0" y="437387"/>
                </a:lnTo>
                <a:lnTo>
                  <a:pt x="103631" y="399287"/>
                </a:lnTo>
                <a:lnTo>
                  <a:pt x="208787" y="352043"/>
                </a:lnTo>
                <a:lnTo>
                  <a:pt x="437387" y="227075"/>
                </a:lnTo>
                <a:lnTo>
                  <a:pt x="541019" y="172211"/>
                </a:lnTo>
                <a:lnTo>
                  <a:pt x="627887" y="124967"/>
                </a:lnTo>
                <a:lnTo>
                  <a:pt x="694943" y="86867"/>
                </a:lnTo>
                <a:lnTo>
                  <a:pt x="733043" y="67055"/>
                </a:lnTo>
                <a:lnTo>
                  <a:pt x="771143" y="38099"/>
                </a:lnTo>
                <a:lnTo>
                  <a:pt x="809243" y="19811"/>
                </a:lnTo>
                <a:lnTo>
                  <a:pt x="829055" y="10667"/>
                </a:lnTo>
                <a:lnTo>
                  <a:pt x="838199" y="0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09465" y="3547871"/>
            <a:ext cx="1144905" cy="486409"/>
          </a:xfrm>
          <a:custGeom>
            <a:avLst/>
            <a:gdLst/>
            <a:ahLst/>
            <a:cxnLst/>
            <a:rect l="l" t="t" r="r" b="b"/>
            <a:pathLst>
              <a:path w="1144904" h="486410">
                <a:moveTo>
                  <a:pt x="1144523" y="9143"/>
                </a:moveTo>
                <a:lnTo>
                  <a:pt x="1135379" y="0"/>
                </a:lnTo>
                <a:lnTo>
                  <a:pt x="867155" y="0"/>
                </a:lnTo>
                <a:lnTo>
                  <a:pt x="819911" y="28955"/>
                </a:lnTo>
                <a:lnTo>
                  <a:pt x="772667" y="67055"/>
                </a:lnTo>
                <a:lnTo>
                  <a:pt x="745235" y="85343"/>
                </a:lnTo>
                <a:lnTo>
                  <a:pt x="716279" y="94487"/>
                </a:lnTo>
                <a:lnTo>
                  <a:pt x="678179" y="94487"/>
                </a:lnTo>
                <a:lnTo>
                  <a:pt x="620267" y="105155"/>
                </a:lnTo>
                <a:lnTo>
                  <a:pt x="553211" y="132587"/>
                </a:lnTo>
                <a:lnTo>
                  <a:pt x="495299" y="170687"/>
                </a:lnTo>
                <a:lnTo>
                  <a:pt x="457199" y="199643"/>
                </a:lnTo>
                <a:lnTo>
                  <a:pt x="438911" y="208787"/>
                </a:lnTo>
                <a:lnTo>
                  <a:pt x="409955" y="219455"/>
                </a:lnTo>
                <a:lnTo>
                  <a:pt x="277367" y="219455"/>
                </a:lnTo>
                <a:lnTo>
                  <a:pt x="181355" y="257555"/>
                </a:lnTo>
                <a:lnTo>
                  <a:pt x="76199" y="342899"/>
                </a:lnTo>
                <a:lnTo>
                  <a:pt x="48767" y="399287"/>
                </a:lnTo>
                <a:lnTo>
                  <a:pt x="19811" y="448055"/>
                </a:lnTo>
                <a:lnTo>
                  <a:pt x="9143" y="475487"/>
                </a:lnTo>
                <a:lnTo>
                  <a:pt x="0" y="486155"/>
                </a:lnTo>
                <a:lnTo>
                  <a:pt x="76199" y="437387"/>
                </a:lnTo>
                <a:lnTo>
                  <a:pt x="134111" y="399287"/>
                </a:lnTo>
                <a:lnTo>
                  <a:pt x="172211" y="371855"/>
                </a:lnTo>
                <a:lnTo>
                  <a:pt x="192023" y="361187"/>
                </a:lnTo>
                <a:lnTo>
                  <a:pt x="201167" y="361187"/>
                </a:lnTo>
                <a:lnTo>
                  <a:pt x="230123" y="352043"/>
                </a:lnTo>
                <a:lnTo>
                  <a:pt x="268223" y="342899"/>
                </a:lnTo>
                <a:lnTo>
                  <a:pt x="315467" y="323087"/>
                </a:lnTo>
                <a:lnTo>
                  <a:pt x="438911" y="284987"/>
                </a:lnTo>
                <a:lnTo>
                  <a:pt x="591311" y="246887"/>
                </a:lnTo>
                <a:lnTo>
                  <a:pt x="734567" y="199643"/>
                </a:lnTo>
                <a:lnTo>
                  <a:pt x="867155" y="161543"/>
                </a:lnTo>
                <a:lnTo>
                  <a:pt x="915923" y="143255"/>
                </a:lnTo>
                <a:lnTo>
                  <a:pt x="963167" y="132587"/>
                </a:lnTo>
                <a:lnTo>
                  <a:pt x="992123" y="123443"/>
                </a:lnTo>
                <a:lnTo>
                  <a:pt x="1010411" y="105155"/>
                </a:lnTo>
                <a:lnTo>
                  <a:pt x="1039367" y="94487"/>
                </a:lnTo>
                <a:lnTo>
                  <a:pt x="1106423" y="47243"/>
                </a:lnTo>
                <a:lnTo>
                  <a:pt x="1135379" y="28955"/>
                </a:lnTo>
                <a:lnTo>
                  <a:pt x="1144523" y="9143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05021" y="3349751"/>
            <a:ext cx="3810000" cy="1397635"/>
          </a:xfrm>
          <a:custGeom>
            <a:avLst/>
            <a:gdLst/>
            <a:ahLst/>
            <a:cxnLst/>
            <a:rect l="l" t="t" r="r" b="b"/>
            <a:pathLst>
              <a:path w="3810000" h="1397635">
                <a:moveTo>
                  <a:pt x="2933699" y="1036319"/>
                </a:moveTo>
                <a:lnTo>
                  <a:pt x="2933699" y="483107"/>
                </a:lnTo>
                <a:lnTo>
                  <a:pt x="2904743" y="512063"/>
                </a:lnTo>
                <a:lnTo>
                  <a:pt x="2857499" y="521207"/>
                </a:lnTo>
                <a:lnTo>
                  <a:pt x="2799587" y="502919"/>
                </a:lnTo>
                <a:lnTo>
                  <a:pt x="2732531" y="473963"/>
                </a:lnTo>
                <a:lnTo>
                  <a:pt x="2639567" y="435863"/>
                </a:lnTo>
                <a:lnTo>
                  <a:pt x="2543555" y="417575"/>
                </a:lnTo>
                <a:lnTo>
                  <a:pt x="2458211" y="406907"/>
                </a:lnTo>
                <a:lnTo>
                  <a:pt x="2400299" y="406907"/>
                </a:lnTo>
                <a:lnTo>
                  <a:pt x="2371343" y="417575"/>
                </a:lnTo>
                <a:lnTo>
                  <a:pt x="2324099" y="435863"/>
                </a:lnTo>
                <a:lnTo>
                  <a:pt x="2228087" y="493775"/>
                </a:lnTo>
                <a:lnTo>
                  <a:pt x="2191511" y="521207"/>
                </a:lnTo>
                <a:lnTo>
                  <a:pt x="2153411" y="541019"/>
                </a:lnTo>
                <a:lnTo>
                  <a:pt x="2124455" y="559307"/>
                </a:lnTo>
                <a:lnTo>
                  <a:pt x="2115311" y="569975"/>
                </a:lnTo>
                <a:lnTo>
                  <a:pt x="2086355" y="569975"/>
                </a:lnTo>
                <a:lnTo>
                  <a:pt x="2048255" y="579119"/>
                </a:lnTo>
                <a:lnTo>
                  <a:pt x="2010155" y="579119"/>
                </a:lnTo>
                <a:lnTo>
                  <a:pt x="1933955" y="588263"/>
                </a:lnTo>
                <a:lnTo>
                  <a:pt x="1904999" y="588263"/>
                </a:lnTo>
                <a:lnTo>
                  <a:pt x="1876043" y="579119"/>
                </a:lnTo>
                <a:lnTo>
                  <a:pt x="1743455" y="579119"/>
                </a:lnTo>
                <a:lnTo>
                  <a:pt x="1676399" y="588263"/>
                </a:lnTo>
                <a:lnTo>
                  <a:pt x="1620011" y="597407"/>
                </a:lnTo>
                <a:lnTo>
                  <a:pt x="1562099" y="597407"/>
                </a:lnTo>
                <a:lnTo>
                  <a:pt x="1523999" y="608075"/>
                </a:lnTo>
                <a:lnTo>
                  <a:pt x="1505711" y="617219"/>
                </a:lnTo>
                <a:lnTo>
                  <a:pt x="1495043" y="626363"/>
                </a:lnTo>
                <a:lnTo>
                  <a:pt x="1466087" y="635507"/>
                </a:lnTo>
                <a:lnTo>
                  <a:pt x="1400555" y="646175"/>
                </a:lnTo>
                <a:lnTo>
                  <a:pt x="1333499" y="664463"/>
                </a:lnTo>
                <a:lnTo>
                  <a:pt x="1200911" y="664463"/>
                </a:lnTo>
                <a:lnTo>
                  <a:pt x="1153667" y="673607"/>
                </a:lnTo>
                <a:lnTo>
                  <a:pt x="1057655" y="693419"/>
                </a:lnTo>
                <a:lnTo>
                  <a:pt x="1019555" y="711707"/>
                </a:lnTo>
                <a:lnTo>
                  <a:pt x="981455" y="731519"/>
                </a:lnTo>
                <a:lnTo>
                  <a:pt x="952499" y="749807"/>
                </a:lnTo>
                <a:lnTo>
                  <a:pt x="856487" y="749807"/>
                </a:lnTo>
                <a:lnTo>
                  <a:pt x="801623" y="740663"/>
                </a:lnTo>
                <a:lnTo>
                  <a:pt x="734567" y="749807"/>
                </a:lnTo>
                <a:lnTo>
                  <a:pt x="705611" y="760475"/>
                </a:lnTo>
                <a:lnTo>
                  <a:pt x="685799" y="778763"/>
                </a:lnTo>
                <a:lnTo>
                  <a:pt x="676655" y="807719"/>
                </a:lnTo>
                <a:lnTo>
                  <a:pt x="667511" y="845819"/>
                </a:lnTo>
                <a:lnTo>
                  <a:pt x="658367" y="854963"/>
                </a:lnTo>
                <a:lnTo>
                  <a:pt x="647699" y="864107"/>
                </a:lnTo>
                <a:lnTo>
                  <a:pt x="618743" y="874775"/>
                </a:lnTo>
                <a:lnTo>
                  <a:pt x="553211" y="902207"/>
                </a:lnTo>
                <a:lnTo>
                  <a:pt x="475487" y="931163"/>
                </a:lnTo>
                <a:lnTo>
                  <a:pt x="408431" y="940307"/>
                </a:lnTo>
                <a:lnTo>
                  <a:pt x="353567" y="950975"/>
                </a:lnTo>
                <a:lnTo>
                  <a:pt x="286511" y="978407"/>
                </a:lnTo>
                <a:lnTo>
                  <a:pt x="239267" y="1016507"/>
                </a:lnTo>
                <a:lnTo>
                  <a:pt x="219455" y="1027175"/>
                </a:lnTo>
                <a:lnTo>
                  <a:pt x="201167" y="1045463"/>
                </a:lnTo>
                <a:lnTo>
                  <a:pt x="172211" y="1045463"/>
                </a:lnTo>
                <a:lnTo>
                  <a:pt x="152399" y="1036319"/>
                </a:lnTo>
                <a:lnTo>
                  <a:pt x="143255" y="1036319"/>
                </a:lnTo>
                <a:lnTo>
                  <a:pt x="0" y="1065275"/>
                </a:lnTo>
                <a:lnTo>
                  <a:pt x="18287" y="1092707"/>
                </a:lnTo>
                <a:lnTo>
                  <a:pt x="67055" y="1103375"/>
                </a:lnTo>
                <a:lnTo>
                  <a:pt x="134111" y="1103375"/>
                </a:lnTo>
                <a:lnTo>
                  <a:pt x="210311" y="1083563"/>
                </a:lnTo>
                <a:lnTo>
                  <a:pt x="306323" y="1065275"/>
                </a:lnTo>
                <a:lnTo>
                  <a:pt x="419099" y="1036319"/>
                </a:lnTo>
                <a:lnTo>
                  <a:pt x="533399" y="998219"/>
                </a:lnTo>
                <a:lnTo>
                  <a:pt x="647699" y="950975"/>
                </a:lnTo>
                <a:lnTo>
                  <a:pt x="752855" y="902207"/>
                </a:lnTo>
                <a:lnTo>
                  <a:pt x="839723" y="864107"/>
                </a:lnTo>
                <a:lnTo>
                  <a:pt x="894587" y="836675"/>
                </a:lnTo>
                <a:lnTo>
                  <a:pt x="905255" y="826007"/>
                </a:lnTo>
                <a:lnTo>
                  <a:pt x="961643" y="826007"/>
                </a:lnTo>
                <a:lnTo>
                  <a:pt x="1028699" y="816863"/>
                </a:lnTo>
                <a:lnTo>
                  <a:pt x="1133855" y="787907"/>
                </a:lnTo>
                <a:lnTo>
                  <a:pt x="1258823" y="760475"/>
                </a:lnTo>
                <a:lnTo>
                  <a:pt x="1389887" y="731519"/>
                </a:lnTo>
                <a:lnTo>
                  <a:pt x="1533143" y="702563"/>
                </a:lnTo>
                <a:lnTo>
                  <a:pt x="1687067" y="684275"/>
                </a:lnTo>
                <a:lnTo>
                  <a:pt x="1828799" y="673607"/>
                </a:lnTo>
                <a:lnTo>
                  <a:pt x="1876043" y="673607"/>
                </a:lnTo>
                <a:lnTo>
                  <a:pt x="1933955" y="693419"/>
                </a:lnTo>
                <a:lnTo>
                  <a:pt x="2057399" y="731519"/>
                </a:lnTo>
                <a:lnTo>
                  <a:pt x="2133599" y="760475"/>
                </a:lnTo>
                <a:lnTo>
                  <a:pt x="2200655" y="798575"/>
                </a:lnTo>
                <a:lnTo>
                  <a:pt x="2257043" y="845819"/>
                </a:lnTo>
                <a:lnTo>
                  <a:pt x="2295143" y="893063"/>
                </a:lnTo>
                <a:lnTo>
                  <a:pt x="2304287" y="931163"/>
                </a:lnTo>
                <a:lnTo>
                  <a:pt x="2304287" y="1350263"/>
                </a:lnTo>
                <a:lnTo>
                  <a:pt x="2324099" y="1341119"/>
                </a:lnTo>
                <a:lnTo>
                  <a:pt x="2362199" y="1321307"/>
                </a:lnTo>
                <a:lnTo>
                  <a:pt x="2429255" y="1293875"/>
                </a:lnTo>
                <a:lnTo>
                  <a:pt x="2505455" y="1255775"/>
                </a:lnTo>
                <a:lnTo>
                  <a:pt x="2668523" y="1179575"/>
                </a:lnTo>
                <a:lnTo>
                  <a:pt x="2732531" y="1150619"/>
                </a:lnTo>
                <a:lnTo>
                  <a:pt x="2790443" y="1130807"/>
                </a:lnTo>
                <a:lnTo>
                  <a:pt x="2875787" y="1092707"/>
                </a:lnTo>
                <a:lnTo>
                  <a:pt x="2933699" y="1036319"/>
                </a:lnTo>
                <a:close/>
              </a:path>
              <a:path w="3810000" h="1397635">
                <a:moveTo>
                  <a:pt x="2304287" y="1350263"/>
                </a:moveTo>
                <a:lnTo>
                  <a:pt x="2304287" y="931163"/>
                </a:lnTo>
                <a:lnTo>
                  <a:pt x="2285999" y="978407"/>
                </a:lnTo>
                <a:lnTo>
                  <a:pt x="2266187" y="998219"/>
                </a:lnTo>
                <a:lnTo>
                  <a:pt x="2237231" y="1016507"/>
                </a:lnTo>
                <a:lnTo>
                  <a:pt x="2191511" y="1036319"/>
                </a:lnTo>
                <a:lnTo>
                  <a:pt x="2144267" y="1054607"/>
                </a:lnTo>
                <a:lnTo>
                  <a:pt x="2039111" y="1083563"/>
                </a:lnTo>
                <a:lnTo>
                  <a:pt x="1952243" y="1112519"/>
                </a:lnTo>
                <a:lnTo>
                  <a:pt x="1876043" y="1141475"/>
                </a:lnTo>
                <a:lnTo>
                  <a:pt x="1818131" y="1179575"/>
                </a:lnTo>
                <a:lnTo>
                  <a:pt x="1770887" y="1197863"/>
                </a:lnTo>
                <a:lnTo>
                  <a:pt x="1734311" y="1226819"/>
                </a:lnTo>
                <a:lnTo>
                  <a:pt x="1716023" y="1255775"/>
                </a:lnTo>
                <a:lnTo>
                  <a:pt x="1696211" y="1283207"/>
                </a:lnTo>
                <a:lnTo>
                  <a:pt x="1687067" y="1321307"/>
                </a:lnTo>
                <a:lnTo>
                  <a:pt x="1696211" y="1359407"/>
                </a:lnTo>
                <a:lnTo>
                  <a:pt x="1734311" y="1397507"/>
                </a:lnTo>
                <a:lnTo>
                  <a:pt x="1761743" y="1397507"/>
                </a:lnTo>
                <a:lnTo>
                  <a:pt x="1790699" y="1388363"/>
                </a:lnTo>
                <a:lnTo>
                  <a:pt x="1828799" y="1388363"/>
                </a:lnTo>
                <a:lnTo>
                  <a:pt x="1923287" y="1379219"/>
                </a:lnTo>
                <a:lnTo>
                  <a:pt x="2019299" y="1370075"/>
                </a:lnTo>
                <a:lnTo>
                  <a:pt x="2115311" y="1370075"/>
                </a:lnTo>
                <a:lnTo>
                  <a:pt x="2211323" y="1359407"/>
                </a:lnTo>
                <a:lnTo>
                  <a:pt x="2247899" y="1359407"/>
                </a:lnTo>
                <a:lnTo>
                  <a:pt x="2275331" y="1350263"/>
                </a:lnTo>
                <a:lnTo>
                  <a:pt x="2304287" y="1350263"/>
                </a:lnTo>
                <a:close/>
              </a:path>
              <a:path w="3810000" h="1397635">
                <a:moveTo>
                  <a:pt x="3809999" y="265175"/>
                </a:moveTo>
                <a:lnTo>
                  <a:pt x="3809999" y="0"/>
                </a:lnTo>
                <a:lnTo>
                  <a:pt x="3733799" y="27431"/>
                </a:lnTo>
                <a:lnTo>
                  <a:pt x="3666743" y="56387"/>
                </a:lnTo>
                <a:lnTo>
                  <a:pt x="3608831" y="76199"/>
                </a:lnTo>
                <a:lnTo>
                  <a:pt x="3553967" y="85343"/>
                </a:lnTo>
                <a:lnTo>
                  <a:pt x="3486911" y="85343"/>
                </a:lnTo>
                <a:lnTo>
                  <a:pt x="3467099" y="94487"/>
                </a:lnTo>
                <a:lnTo>
                  <a:pt x="3419855" y="103631"/>
                </a:lnTo>
                <a:lnTo>
                  <a:pt x="3352799" y="123443"/>
                </a:lnTo>
                <a:lnTo>
                  <a:pt x="3276599" y="140207"/>
                </a:lnTo>
                <a:lnTo>
                  <a:pt x="3218687" y="160019"/>
                </a:lnTo>
                <a:lnTo>
                  <a:pt x="3142487" y="178307"/>
                </a:lnTo>
                <a:lnTo>
                  <a:pt x="3115055" y="188975"/>
                </a:lnTo>
                <a:lnTo>
                  <a:pt x="3067811" y="207263"/>
                </a:lnTo>
                <a:lnTo>
                  <a:pt x="3019043" y="216407"/>
                </a:lnTo>
                <a:lnTo>
                  <a:pt x="2962655" y="265175"/>
                </a:lnTo>
                <a:lnTo>
                  <a:pt x="2933699" y="303275"/>
                </a:lnTo>
                <a:lnTo>
                  <a:pt x="2924555" y="350519"/>
                </a:lnTo>
                <a:lnTo>
                  <a:pt x="2924555" y="388619"/>
                </a:lnTo>
                <a:lnTo>
                  <a:pt x="2933699" y="426719"/>
                </a:lnTo>
                <a:lnTo>
                  <a:pt x="2933699" y="1036319"/>
                </a:lnTo>
                <a:lnTo>
                  <a:pt x="2971799" y="969263"/>
                </a:lnTo>
                <a:lnTo>
                  <a:pt x="3000755" y="922019"/>
                </a:lnTo>
                <a:lnTo>
                  <a:pt x="3067811" y="816863"/>
                </a:lnTo>
                <a:lnTo>
                  <a:pt x="3151631" y="711707"/>
                </a:lnTo>
                <a:lnTo>
                  <a:pt x="3247643" y="617219"/>
                </a:lnTo>
                <a:lnTo>
                  <a:pt x="3352799" y="541019"/>
                </a:lnTo>
                <a:lnTo>
                  <a:pt x="3438143" y="473963"/>
                </a:lnTo>
                <a:lnTo>
                  <a:pt x="3515867" y="426719"/>
                </a:lnTo>
                <a:lnTo>
                  <a:pt x="3563111" y="388619"/>
                </a:lnTo>
                <a:lnTo>
                  <a:pt x="3809999" y="265175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68545" y="3291839"/>
            <a:ext cx="915923" cy="4099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68545" y="3092195"/>
            <a:ext cx="1132331" cy="6080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55897" y="3954779"/>
            <a:ext cx="504443" cy="3566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4073" y="4568951"/>
            <a:ext cx="4119368" cy="14813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74073" y="5102351"/>
            <a:ext cx="4322445" cy="1731645"/>
          </a:xfrm>
          <a:custGeom>
            <a:avLst/>
            <a:gdLst/>
            <a:ahLst/>
            <a:cxnLst/>
            <a:rect l="l" t="t" r="r" b="b"/>
            <a:pathLst>
              <a:path w="4322445" h="1731645">
                <a:moveTo>
                  <a:pt x="2723384" y="1636013"/>
                </a:moveTo>
                <a:lnTo>
                  <a:pt x="2723384" y="1235963"/>
                </a:lnTo>
                <a:lnTo>
                  <a:pt x="2712716" y="1226819"/>
                </a:lnTo>
                <a:lnTo>
                  <a:pt x="2703572" y="1197863"/>
                </a:lnTo>
                <a:lnTo>
                  <a:pt x="2665472" y="1130807"/>
                </a:lnTo>
                <a:lnTo>
                  <a:pt x="2636516" y="1066799"/>
                </a:lnTo>
                <a:lnTo>
                  <a:pt x="2607560" y="999743"/>
                </a:lnTo>
                <a:lnTo>
                  <a:pt x="2560316" y="923543"/>
                </a:lnTo>
                <a:lnTo>
                  <a:pt x="2522216" y="856487"/>
                </a:lnTo>
                <a:lnTo>
                  <a:pt x="2476496" y="809243"/>
                </a:lnTo>
                <a:lnTo>
                  <a:pt x="2438396" y="780287"/>
                </a:lnTo>
                <a:lnTo>
                  <a:pt x="2371340" y="761999"/>
                </a:lnTo>
                <a:lnTo>
                  <a:pt x="2295140" y="761999"/>
                </a:lnTo>
                <a:lnTo>
                  <a:pt x="2217416" y="771143"/>
                </a:lnTo>
                <a:lnTo>
                  <a:pt x="2141216" y="789431"/>
                </a:lnTo>
                <a:lnTo>
                  <a:pt x="1981196" y="838199"/>
                </a:lnTo>
                <a:lnTo>
                  <a:pt x="1837940" y="903731"/>
                </a:lnTo>
                <a:lnTo>
                  <a:pt x="1752596" y="952499"/>
                </a:lnTo>
                <a:lnTo>
                  <a:pt x="1645916" y="990599"/>
                </a:lnTo>
                <a:lnTo>
                  <a:pt x="1580384" y="999743"/>
                </a:lnTo>
                <a:lnTo>
                  <a:pt x="1504184" y="999743"/>
                </a:lnTo>
                <a:lnTo>
                  <a:pt x="1427984" y="979931"/>
                </a:lnTo>
                <a:lnTo>
                  <a:pt x="1333496" y="932687"/>
                </a:lnTo>
                <a:lnTo>
                  <a:pt x="1133852" y="847343"/>
                </a:lnTo>
                <a:lnTo>
                  <a:pt x="923540" y="751331"/>
                </a:lnTo>
                <a:lnTo>
                  <a:pt x="702563" y="647699"/>
                </a:lnTo>
                <a:lnTo>
                  <a:pt x="504443" y="551687"/>
                </a:lnTo>
                <a:lnTo>
                  <a:pt x="313943" y="457199"/>
                </a:lnTo>
                <a:lnTo>
                  <a:pt x="236219" y="419099"/>
                </a:lnTo>
                <a:lnTo>
                  <a:pt x="161543" y="380999"/>
                </a:lnTo>
                <a:lnTo>
                  <a:pt x="0" y="297179"/>
                </a:lnTo>
                <a:lnTo>
                  <a:pt x="0" y="729995"/>
                </a:lnTo>
                <a:lnTo>
                  <a:pt x="56387" y="751331"/>
                </a:lnTo>
                <a:lnTo>
                  <a:pt x="236219" y="818387"/>
                </a:lnTo>
                <a:lnTo>
                  <a:pt x="342899" y="856487"/>
                </a:lnTo>
                <a:lnTo>
                  <a:pt x="457199" y="903731"/>
                </a:lnTo>
                <a:lnTo>
                  <a:pt x="551687" y="941831"/>
                </a:lnTo>
                <a:lnTo>
                  <a:pt x="685799" y="1008887"/>
                </a:lnTo>
                <a:lnTo>
                  <a:pt x="731519" y="1037843"/>
                </a:lnTo>
                <a:lnTo>
                  <a:pt x="800096" y="1066799"/>
                </a:lnTo>
                <a:lnTo>
                  <a:pt x="932684" y="1121663"/>
                </a:lnTo>
                <a:lnTo>
                  <a:pt x="1085084" y="1179575"/>
                </a:lnTo>
                <a:lnTo>
                  <a:pt x="1150616" y="1197863"/>
                </a:lnTo>
                <a:lnTo>
                  <a:pt x="1208528" y="1217675"/>
                </a:lnTo>
                <a:lnTo>
                  <a:pt x="1313684" y="1235963"/>
                </a:lnTo>
                <a:lnTo>
                  <a:pt x="1418840" y="1245107"/>
                </a:lnTo>
                <a:lnTo>
                  <a:pt x="1533140" y="1255775"/>
                </a:lnTo>
                <a:lnTo>
                  <a:pt x="1636772" y="1255775"/>
                </a:lnTo>
                <a:lnTo>
                  <a:pt x="1732784" y="1245107"/>
                </a:lnTo>
                <a:lnTo>
                  <a:pt x="1819652" y="1245107"/>
                </a:lnTo>
                <a:lnTo>
                  <a:pt x="1866896" y="1235963"/>
                </a:lnTo>
                <a:lnTo>
                  <a:pt x="1885184" y="1235963"/>
                </a:lnTo>
                <a:lnTo>
                  <a:pt x="1961384" y="1245107"/>
                </a:lnTo>
                <a:lnTo>
                  <a:pt x="2028440" y="1255775"/>
                </a:lnTo>
                <a:lnTo>
                  <a:pt x="2074160" y="1274063"/>
                </a:lnTo>
                <a:lnTo>
                  <a:pt x="2122928" y="1283207"/>
                </a:lnTo>
                <a:lnTo>
                  <a:pt x="2188460" y="1312163"/>
                </a:lnTo>
                <a:lnTo>
                  <a:pt x="2228084" y="1341119"/>
                </a:lnTo>
                <a:lnTo>
                  <a:pt x="2247896" y="1370075"/>
                </a:lnTo>
                <a:lnTo>
                  <a:pt x="2247896" y="1641586"/>
                </a:lnTo>
                <a:lnTo>
                  <a:pt x="2276852" y="1664207"/>
                </a:lnTo>
                <a:lnTo>
                  <a:pt x="2371340" y="1722119"/>
                </a:lnTo>
                <a:lnTo>
                  <a:pt x="2467352" y="1731263"/>
                </a:lnTo>
                <a:lnTo>
                  <a:pt x="2551172" y="1722119"/>
                </a:lnTo>
                <a:lnTo>
                  <a:pt x="2636516" y="1693163"/>
                </a:lnTo>
                <a:lnTo>
                  <a:pt x="2723384" y="1636013"/>
                </a:lnTo>
                <a:close/>
              </a:path>
              <a:path w="4322445" h="1731645">
                <a:moveTo>
                  <a:pt x="2247896" y="1641586"/>
                </a:moveTo>
                <a:lnTo>
                  <a:pt x="2247896" y="1408175"/>
                </a:lnTo>
                <a:lnTo>
                  <a:pt x="2238752" y="1408175"/>
                </a:lnTo>
                <a:lnTo>
                  <a:pt x="2217416" y="1417319"/>
                </a:lnTo>
                <a:lnTo>
                  <a:pt x="2188460" y="1435607"/>
                </a:lnTo>
                <a:lnTo>
                  <a:pt x="2161028" y="1464563"/>
                </a:lnTo>
                <a:lnTo>
                  <a:pt x="2150360" y="1493519"/>
                </a:lnTo>
                <a:lnTo>
                  <a:pt x="2161028" y="1540763"/>
                </a:lnTo>
                <a:lnTo>
                  <a:pt x="2170172" y="1569719"/>
                </a:lnTo>
                <a:lnTo>
                  <a:pt x="2199128" y="1598675"/>
                </a:lnTo>
                <a:lnTo>
                  <a:pt x="2228084" y="1626107"/>
                </a:lnTo>
                <a:lnTo>
                  <a:pt x="2247896" y="1641586"/>
                </a:lnTo>
                <a:close/>
              </a:path>
              <a:path w="4322445" h="1731645">
                <a:moveTo>
                  <a:pt x="3305552" y="1401334"/>
                </a:moveTo>
                <a:lnTo>
                  <a:pt x="3305552" y="1083563"/>
                </a:lnTo>
                <a:lnTo>
                  <a:pt x="3285740" y="1103375"/>
                </a:lnTo>
                <a:lnTo>
                  <a:pt x="3169916" y="1103375"/>
                </a:lnTo>
                <a:lnTo>
                  <a:pt x="3131816" y="1092707"/>
                </a:lnTo>
                <a:lnTo>
                  <a:pt x="3102860" y="1083563"/>
                </a:lnTo>
                <a:lnTo>
                  <a:pt x="3093716" y="1083563"/>
                </a:lnTo>
                <a:lnTo>
                  <a:pt x="3093716" y="1074419"/>
                </a:lnTo>
                <a:lnTo>
                  <a:pt x="3084572" y="1066799"/>
                </a:lnTo>
                <a:lnTo>
                  <a:pt x="3037328" y="1008887"/>
                </a:lnTo>
                <a:lnTo>
                  <a:pt x="2866640" y="513587"/>
                </a:lnTo>
                <a:lnTo>
                  <a:pt x="2819396" y="522731"/>
                </a:lnTo>
                <a:lnTo>
                  <a:pt x="2772152" y="522731"/>
                </a:lnTo>
                <a:lnTo>
                  <a:pt x="2703572" y="495299"/>
                </a:lnTo>
                <a:lnTo>
                  <a:pt x="2656328" y="457199"/>
                </a:lnTo>
                <a:lnTo>
                  <a:pt x="2645660" y="437387"/>
                </a:lnTo>
                <a:lnTo>
                  <a:pt x="2627372" y="428243"/>
                </a:lnTo>
                <a:lnTo>
                  <a:pt x="2598416" y="437387"/>
                </a:lnTo>
                <a:lnTo>
                  <a:pt x="2589272" y="457199"/>
                </a:lnTo>
                <a:lnTo>
                  <a:pt x="2580128" y="484631"/>
                </a:lnTo>
                <a:lnTo>
                  <a:pt x="2580128" y="495299"/>
                </a:lnTo>
                <a:lnTo>
                  <a:pt x="2607560" y="504443"/>
                </a:lnTo>
                <a:lnTo>
                  <a:pt x="2627372" y="533399"/>
                </a:lnTo>
                <a:lnTo>
                  <a:pt x="2645660" y="580643"/>
                </a:lnTo>
                <a:lnTo>
                  <a:pt x="2656328" y="637031"/>
                </a:lnTo>
                <a:lnTo>
                  <a:pt x="2656328" y="656843"/>
                </a:lnTo>
                <a:lnTo>
                  <a:pt x="2723384" y="1207007"/>
                </a:lnTo>
                <a:lnTo>
                  <a:pt x="2723384" y="1636013"/>
                </a:lnTo>
                <a:lnTo>
                  <a:pt x="2752340" y="1616963"/>
                </a:lnTo>
                <a:lnTo>
                  <a:pt x="2781296" y="1578863"/>
                </a:lnTo>
                <a:lnTo>
                  <a:pt x="2790440" y="1569719"/>
                </a:lnTo>
                <a:lnTo>
                  <a:pt x="2875784" y="1569719"/>
                </a:lnTo>
                <a:lnTo>
                  <a:pt x="2951984" y="1560575"/>
                </a:lnTo>
                <a:lnTo>
                  <a:pt x="3026660" y="1531619"/>
                </a:lnTo>
                <a:lnTo>
                  <a:pt x="3084572" y="1493519"/>
                </a:lnTo>
                <a:lnTo>
                  <a:pt x="3131816" y="1455419"/>
                </a:lnTo>
                <a:lnTo>
                  <a:pt x="3179060" y="1426463"/>
                </a:lnTo>
                <a:lnTo>
                  <a:pt x="3198872" y="1397507"/>
                </a:lnTo>
                <a:lnTo>
                  <a:pt x="3208016" y="1388363"/>
                </a:lnTo>
                <a:lnTo>
                  <a:pt x="3305552" y="1401334"/>
                </a:lnTo>
                <a:close/>
              </a:path>
              <a:path w="4322445" h="1731645">
                <a:moveTo>
                  <a:pt x="3828284" y="1168907"/>
                </a:moveTo>
                <a:lnTo>
                  <a:pt x="3828284" y="876299"/>
                </a:lnTo>
                <a:lnTo>
                  <a:pt x="3800852" y="914399"/>
                </a:lnTo>
                <a:lnTo>
                  <a:pt x="3752084" y="932687"/>
                </a:lnTo>
                <a:lnTo>
                  <a:pt x="3685028" y="932687"/>
                </a:lnTo>
                <a:lnTo>
                  <a:pt x="3617972" y="894587"/>
                </a:lnTo>
                <a:lnTo>
                  <a:pt x="3550916" y="847343"/>
                </a:lnTo>
                <a:lnTo>
                  <a:pt x="3494528" y="800099"/>
                </a:lnTo>
                <a:lnTo>
                  <a:pt x="3474716" y="780287"/>
                </a:lnTo>
                <a:lnTo>
                  <a:pt x="3445760" y="733043"/>
                </a:lnTo>
                <a:lnTo>
                  <a:pt x="3400040" y="665987"/>
                </a:lnTo>
                <a:lnTo>
                  <a:pt x="3332984" y="598931"/>
                </a:lnTo>
                <a:lnTo>
                  <a:pt x="3267452" y="522731"/>
                </a:lnTo>
                <a:lnTo>
                  <a:pt x="3238496" y="504443"/>
                </a:lnTo>
                <a:lnTo>
                  <a:pt x="3218684" y="475487"/>
                </a:lnTo>
                <a:lnTo>
                  <a:pt x="3189728" y="419099"/>
                </a:lnTo>
                <a:lnTo>
                  <a:pt x="3160772" y="370331"/>
                </a:lnTo>
                <a:lnTo>
                  <a:pt x="3151628" y="332231"/>
                </a:lnTo>
                <a:lnTo>
                  <a:pt x="3131816" y="304799"/>
                </a:lnTo>
                <a:lnTo>
                  <a:pt x="3122672" y="284987"/>
                </a:lnTo>
                <a:lnTo>
                  <a:pt x="3093716" y="275843"/>
                </a:lnTo>
                <a:lnTo>
                  <a:pt x="3026660" y="246887"/>
                </a:lnTo>
                <a:lnTo>
                  <a:pt x="2951984" y="217931"/>
                </a:lnTo>
                <a:lnTo>
                  <a:pt x="2913884" y="208787"/>
                </a:lnTo>
                <a:lnTo>
                  <a:pt x="2866640" y="208787"/>
                </a:lnTo>
                <a:lnTo>
                  <a:pt x="2857496" y="217931"/>
                </a:lnTo>
                <a:lnTo>
                  <a:pt x="2848352" y="228599"/>
                </a:lnTo>
                <a:lnTo>
                  <a:pt x="2924552" y="246887"/>
                </a:lnTo>
                <a:lnTo>
                  <a:pt x="2971796" y="284987"/>
                </a:lnTo>
                <a:lnTo>
                  <a:pt x="2999228" y="323087"/>
                </a:lnTo>
                <a:lnTo>
                  <a:pt x="3008372" y="352043"/>
                </a:lnTo>
                <a:lnTo>
                  <a:pt x="3008372" y="404621"/>
                </a:lnTo>
                <a:lnTo>
                  <a:pt x="3046472" y="504443"/>
                </a:lnTo>
                <a:lnTo>
                  <a:pt x="3084572" y="580643"/>
                </a:lnTo>
                <a:lnTo>
                  <a:pt x="3160772" y="761999"/>
                </a:lnTo>
                <a:lnTo>
                  <a:pt x="3208016" y="847343"/>
                </a:lnTo>
                <a:lnTo>
                  <a:pt x="3238496" y="923543"/>
                </a:lnTo>
                <a:lnTo>
                  <a:pt x="3276596" y="999743"/>
                </a:lnTo>
                <a:lnTo>
                  <a:pt x="3294884" y="1056131"/>
                </a:lnTo>
                <a:lnTo>
                  <a:pt x="3305552" y="1083563"/>
                </a:lnTo>
                <a:lnTo>
                  <a:pt x="3305552" y="1401334"/>
                </a:lnTo>
                <a:lnTo>
                  <a:pt x="3494528" y="1426463"/>
                </a:lnTo>
                <a:lnTo>
                  <a:pt x="3560060" y="1435607"/>
                </a:lnTo>
                <a:lnTo>
                  <a:pt x="3608828" y="1426463"/>
                </a:lnTo>
                <a:lnTo>
                  <a:pt x="3694172" y="1408175"/>
                </a:lnTo>
                <a:lnTo>
                  <a:pt x="3752084" y="1370075"/>
                </a:lnTo>
                <a:lnTo>
                  <a:pt x="3790184" y="1312163"/>
                </a:lnTo>
                <a:lnTo>
                  <a:pt x="3809996" y="1264919"/>
                </a:lnTo>
                <a:lnTo>
                  <a:pt x="3809996" y="1168907"/>
                </a:lnTo>
                <a:lnTo>
                  <a:pt x="3828284" y="1168907"/>
                </a:lnTo>
                <a:close/>
              </a:path>
              <a:path w="4322445" h="1731645">
                <a:moveTo>
                  <a:pt x="3008372" y="404621"/>
                </a:moveTo>
                <a:lnTo>
                  <a:pt x="3008372" y="352043"/>
                </a:lnTo>
                <a:lnTo>
                  <a:pt x="2999228" y="380999"/>
                </a:lnTo>
                <a:lnTo>
                  <a:pt x="3008372" y="404621"/>
                </a:lnTo>
                <a:close/>
              </a:path>
              <a:path w="4322445" h="1731645">
                <a:moveTo>
                  <a:pt x="4200140" y="733043"/>
                </a:moveTo>
                <a:lnTo>
                  <a:pt x="4200140" y="428243"/>
                </a:lnTo>
                <a:lnTo>
                  <a:pt x="4189472" y="437387"/>
                </a:lnTo>
                <a:lnTo>
                  <a:pt x="4131560" y="446531"/>
                </a:lnTo>
                <a:lnTo>
                  <a:pt x="4055360" y="446531"/>
                </a:lnTo>
                <a:lnTo>
                  <a:pt x="3979160" y="437387"/>
                </a:lnTo>
                <a:lnTo>
                  <a:pt x="3893816" y="419099"/>
                </a:lnTo>
                <a:lnTo>
                  <a:pt x="3800852" y="390143"/>
                </a:lnTo>
                <a:lnTo>
                  <a:pt x="3713984" y="352043"/>
                </a:lnTo>
                <a:lnTo>
                  <a:pt x="3685028" y="342899"/>
                </a:lnTo>
                <a:lnTo>
                  <a:pt x="3646928" y="323087"/>
                </a:lnTo>
                <a:lnTo>
                  <a:pt x="3445760" y="199643"/>
                </a:lnTo>
                <a:lnTo>
                  <a:pt x="3436616" y="190499"/>
                </a:lnTo>
                <a:lnTo>
                  <a:pt x="3419852" y="161543"/>
                </a:lnTo>
                <a:lnTo>
                  <a:pt x="3276596" y="38099"/>
                </a:lnTo>
                <a:lnTo>
                  <a:pt x="3247640" y="9143"/>
                </a:lnTo>
                <a:lnTo>
                  <a:pt x="3229352" y="0"/>
                </a:lnTo>
                <a:lnTo>
                  <a:pt x="3314696" y="114299"/>
                </a:lnTo>
                <a:lnTo>
                  <a:pt x="3343652" y="170687"/>
                </a:lnTo>
                <a:lnTo>
                  <a:pt x="3343652" y="179831"/>
                </a:lnTo>
                <a:lnTo>
                  <a:pt x="3352796" y="179831"/>
                </a:lnTo>
                <a:lnTo>
                  <a:pt x="3819140" y="818387"/>
                </a:lnTo>
                <a:lnTo>
                  <a:pt x="3828284" y="847343"/>
                </a:lnTo>
                <a:lnTo>
                  <a:pt x="3828284" y="1168907"/>
                </a:lnTo>
                <a:lnTo>
                  <a:pt x="3838952" y="1168907"/>
                </a:lnTo>
                <a:lnTo>
                  <a:pt x="3922772" y="1112519"/>
                </a:lnTo>
                <a:lnTo>
                  <a:pt x="3989828" y="1046987"/>
                </a:lnTo>
                <a:lnTo>
                  <a:pt x="4055360" y="961643"/>
                </a:lnTo>
                <a:lnTo>
                  <a:pt x="4113272" y="876299"/>
                </a:lnTo>
                <a:lnTo>
                  <a:pt x="4160516" y="800099"/>
                </a:lnTo>
                <a:lnTo>
                  <a:pt x="4189472" y="742187"/>
                </a:lnTo>
                <a:lnTo>
                  <a:pt x="4200140" y="733043"/>
                </a:lnTo>
                <a:close/>
              </a:path>
              <a:path w="4322445" h="1731645">
                <a:moveTo>
                  <a:pt x="4322060" y="473963"/>
                </a:moveTo>
                <a:lnTo>
                  <a:pt x="4309868" y="380999"/>
                </a:lnTo>
                <a:lnTo>
                  <a:pt x="4216904" y="309371"/>
                </a:lnTo>
                <a:lnTo>
                  <a:pt x="3762752" y="114299"/>
                </a:lnTo>
                <a:lnTo>
                  <a:pt x="3656072" y="85343"/>
                </a:lnTo>
                <a:lnTo>
                  <a:pt x="4104128" y="294131"/>
                </a:lnTo>
                <a:lnTo>
                  <a:pt x="4113272" y="304799"/>
                </a:lnTo>
                <a:lnTo>
                  <a:pt x="4122416" y="313943"/>
                </a:lnTo>
                <a:lnTo>
                  <a:pt x="4160516" y="361187"/>
                </a:lnTo>
                <a:lnTo>
                  <a:pt x="4189472" y="408431"/>
                </a:lnTo>
                <a:lnTo>
                  <a:pt x="4200140" y="428243"/>
                </a:lnTo>
                <a:lnTo>
                  <a:pt x="4200140" y="723899"/>
                </a:lnTo>
                <a:lnTo>
                  <a:pt x="4274816" y="592835"/>
                </a:lnTo>
                <a:lnTo>
                  <a:pt x="4322060" y="473963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721240" y="604878"/>
            <a:ext cx="527304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-25" dirty="0">
                <a:solidFill>
                  <a:srgbClr val="3136F4"/>
                </a:solidFill>
                <a:latin typeface="Garamond"/>
                <a:cs typeface="Garamond"/>
              </a:rPr>
              <a:t>Le</a:t>
            </a:r>
            <a:r>
              <a:rPr sz="4000" b="1" spc="-10" dirty="0">
                <a:solidFill>
                  <a:srgbClr val="3136F4"/>
                </a:solidFill>
                <a:latin typeface="Garamond"/>
                <a:cs typeface="Garamond"/>
              </a:rPr>
              <a:t> </a:t>
            </a:r>
            <a:r>
              <a:rPr sz="4000" b="1" spc="-30" dirty="0" smtClean="0">
                <a:solidFill>
                  <a:srgbClr val="3136F4"/>
                </a:solidFill>
                <a:latin typeface="Garamond"/>
                <a:cs typeface="Garamond"/>
              </a:rPr>
              <a:t>G</a:t>
            </a:r>
            <a:r>
              <a:rPr lang="fr-FR" sz="4000" b="1" spc="-30" dirty="0" smtClean="0">
                <a:solidFill>
                  <a:srgbClr val="3136F4"/>
                </a:solidFill>
                <a:latin typeface="Garamond"/>
                <a:cs typeface="Garamond"/>
              </a:rPr>
              <a:t>RP</a:t>
            </a:r>
            <a:r>
              <a:rPr sz="4000" b="1" spc="-10" dirty="0" smtClean="0">
                <a:solidFill>
                  <a:srgbClr val="3136F4"/>
                </a:solidFill>
                <a:latin typeface="Garamond"/>
                <a:cs typeface="Garamond"/>
              </a:rPr>
              <a:t> </a:t>
            </a:r>
            <a:r>
              <a:rPr sz="4000" b="1" spc="-5" dirty="0">
                <a:solidFill>
                  <a:srgbClr val="3136F4"/>
                </a:solidFill>
                <a:latin typeface="Garamond"/>
                <a:cs typeface="Garamond"/>
              </a:rPr>
              <a:t>E</a:t>
            </a:r>
            <a:r>
              <a:rPr sz="4000" b="1" spc="-25" dirty="0">
                <a:solidFill>
                  <a:srgbClr val="3136F4"/>
                </a:solidFill>
                <a:latin typeface="Garamond"/>
                <a:cs typeface="Garamond"/>
              </a:rPr>
              <a:t>P</a:t>
            </a:r>
            <a:r>
              <a:rPr sz="4000" b="1" dirty="0">
                <a:solidFill>
                  <a:srgbClr val="3136F4"/>
                </a:solidFill>
                <a:latin typeface="Garamond"/>
                <a:cs typeface="Garamond"/>
              </a:rPr>
              <a:t>S</a:t>
            </a:r>
            <a:r>
              <a:rPr sz="4000" b="1" spc="5" dirty="0">
                <a:solidFill>
                  <a:srgbClr val="3136F4"/>
                </a:solidFill>
                <a:latin typeface="Garamond"/>
                <a:cs typeface="Garamond"/>
              </a:rPr>
              <a:t> </a:t>
            </a:r>
            <a:r>
              <a:rPr sz="4000" b="1" spc="-25" dirty="0">
                <a:solidFill>
                  <a:srgbClr val="3136F4"/>
                </a:solidFill>
                <a:latin typeface="Garamond"/>
                <a:cs typeface="Garamond"/>
              </a:rPr>
              <a:t>e</a:t>
            </a:r>
            <a:r>
              <a:rPr sz="4000" b="1" spc="-15" dirty="0">
                <a:solidFill>
                  <a:srgbClr val="3136F4"/>
                </a:solidFill>
                <a:latin typeface="Garamond"/>
                <a:cs typeface="Garamond"/>
              </a:rPr>
              <a:t>t</a:t>
            </a:r>
            <a:r>
              <a:rPr sz="4000" b="1" spc="-5" dirty="0">
                <a:solidFill>
                  <a:srgbClr val="3136F4"/>
                </a:solidFill>
                <a:latin typeface="Garamond"/>
                <a:cs typeface="Garamond"/>
              </a:rPr>
              <a:t> </a:t>
            </a:r>
            <a:r>
              <a:rPr sz="4000" b="1" dirty="0">
                <a:solidFill>
                  <a:srgbClr val="3136F4"/>
                </a:solidFill>
                <a:latin typeface="Garamond"/>
                <a:cs typeface="Garamond"/>
              </a:rPr>
              <a:t>l</a:t>
            </a:r>
            <a:r>
              <a:rPr sz="4000" b="1" spc="-25" dirty="0">
                <a:solidFill>
                  <a:srgbClr val="3136F4"/>
                </a:solidFill>
                <a:latin typeface="Garamond"/>
                <a:cs typeface="Garamond"/>
              </a:rPr>
              <a:t>e</a:t>
            </a:r>
            <a:r>
              <a:rPr sz="4000" b="1" spc="-20" dirty="0">
                <a:solidFill>
                  <a:srgbClr val="3136F4"/>
                </a:solidFill>
                <a:latin typeface="Garamond"/>
                <a:cs typeface="Garamond"/>
              </a:rPr>
              <a:t>s</a:t>
            </a:r>
            <a:r>
              <a:rPr sz="4000" b="1" spc="-5" dirty="0">
                <a:solidFill>
                  <a:srgbClr val="3136F4"/>
                </a:solidFill>
                <a:latin typeface="Garamond"/>
                <a:cs typeface="Garamond"/>
              </a:rPr>
              <a:t> </a:t>
            </a:r>
            <a:r>
              <a:rPr sz="4000" b="1" spc="-20" dirty="0">
                <a:solidFill>
                  <a:srgbClr val="3136F4"/>
                </a:solidFill>
                <a:latin typeface="Garamond"/>
                <a:cs typeface="Garamond"/>
              </a:rPr>
              <a:t>sta</a:t>
            </a:r>
            <a:r>
              <a:rPr sz="4000" b="1" dirty="0">
                <a:solidFill>
                  <a:srgbClr val="3136F4"/>
                </a:solidFill>
                <a:latin typeface="Garamond"/>
                <a:cs typeface="Garamond"/>
              </a:rPr>
              <a:t>p</a:t>
            </a:r>
            <a:r>
              <a:rPr sz="4000" b="1" spc="-20" dirty="0">
                <a:solidFill>
                  <a:srgbClr val="3136F4"/>
                </a:solidFill>
                <a:latin typeface="Garamond"/>
                <a:cs typeface="Garamond"/>
              </a:rPr>
              <a:t>s</a:t>
            </a:r>
            <a:endParaRPr sz="4000" dirty="0">
              <a:latin typeface="Garamond"/>
              <a:cs typeface="Garamond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52812" y="1221498"/>
            <a:ext cx="8968740" cy="6030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3030"/>
              </a:lnSpc>
              <a:buChar char="•"/>
              <a:tabLst>
                <a:tab pos="355600" algn="l"/>
              </a:tabLst>
            </a:pPr>
            <a:r>
              <a:rPr sz="2800" spc="-25" dirty="0">
                <a:solidFill>
                  <a:srgbClr val="000065"/>
                </a:solidFill>
                <a:latin typeface="Garamond"/>
                <a:cs typeface="Garamond"/>
              </a:rPr>
              <a:t>P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é</a:t>
            </a:r>
            <a:r>
              <a:rPr sz="280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1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 :</a:t>
            </a:r>
            <a:r>
              <a:rPr sz="2800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25" dirty="0">
                <a:solidFill>
                  <a:srgbClr val="000065"/>
                </a:solidFill>
                <a:latin typeface="Garamond"/>
                <a:cs typeface="Garamond"/>
              </a:rPr>
              <a:t>P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80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ici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p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800" dirty="0">
                <a:solidFill>
                  <a:srgbClr val="000065"/>
                </a:solidFill>
                <a:latin typeface="Garamond"/>
                <a:cs typeface="Garamond"/>
              </a:rPr>
              <a:t>x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é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on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 G</a:t>
            </a:r>
            <a:r>
              <a:rPr sz="280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oup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al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80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endParaRPr sz="2800">
              <a:latin typeface="Garamond"/>
              <a:cs typeface="Garamond"/>
            </a:endParaRPr>
          </a:p>
          <a:p>
            <a:pPr marL="354965">
              <a:lnSpc>
                <a:spcPts val="3025"/>
              </a:lnSpc>
            </a:pP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«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ce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80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alisé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»</a:t>
            </a:r>
            <a:endParaRPr sz="2800">
              <a:latin typeface="Garamond"/>
              <a:cs typeface="Garamond"/>
            </a:endParaRPr>
          </a:p>
          <a:p>
            <a:pPr marL="355600" marR="321945" indent="-342900">
              <a:lnSpc>
                <a:spcPct val="80200"/>
              </a:lnSpc>
              <a:spcBef>
                <a:spcPts val="660"/>
              </a:spcBef>
              <a:buChar char="•"/>
              <a:tabLst>
                <a:tab pos="355600" algn="l"/>
              </a:tabLst>
            </a:pPr>
            <a:r>
              <a:rPr sz="2800" b="1" spc="-20" dirty="0">
                <a:solidFill>
                  <a:srgbClr val="000065"/>
                </a:solidFill>
                <a:latin typeface="Garamond"/>
                <a:cs typeface="Garamond"/>
              </a:rPr>
              <a:t>20</a:t>
            </a:r>
            <a:r>
              <a:rPr sz="2800" b="1" spc="-10" dirty="0">
                <a:solidFill>
                  <a:srgbClr val="000065"/>
                </a:solidFill>
                <a:latin typeface="Garamond"/>
                <a:cs typeface="Garamond"/>
              </a:rPr>
              <a:t>1</a:t>
            </a:r>
            <a:r>
              <a:rPr sz="2800" b="1" spc="-25" dirty="0">
                <a:solidFill>
                  <a:srgbClr val="000065"/>
                </a:solidFill>
                <a:latin typeface="Garamond"/>
                <a:cs typeface="Garamond"/>
              </a:rPr>
              <a:t>1</a:t>
            </a:r>
            <a:r>
              <a:rPr sz="2800" b="1" spc="15" dirty="0">
                <a:solidFill>
                  <a:srgbClr val="000065"/>
                </a:solidFill>
                <a:latin typeface="Garamond"/>
                <a:cs typeface="Garamond"/>
              </a:rPr>
              <a:t>-</a:t>
            </a:r>
            <a:r>
              <a:rPr sz="2800" b="1" spc="-20" dirty="0">
                <a:solidFill>
                  <a:srgbClr val="000065"/>
                </a:solidFill>
                <a:latin typeface="Garamond"/>
                <a:cs typeface="Garamond"/>
              </a:rPr>
              <a:t>2</a:t>
            </a:r>
            <a:r>
              <a:rPr sz="2800" b="1" spc="-10" dirty="0">
                <a:solidFill>
                  <a:srgbClr val="000065"/>
                </a:solidFill>
                <a:latin typeface="Garamond"/>
                <a:cs typeface="Garamond"/>
              </a:rPr>
              <a:t>0</a:t>
            </a:r>
            <a:r>
              <a:rPr sz="2800" b="1" spc="-20" dirty="0">
                <a:solidFill>
                  <a:srgbClr val="000065"/>
                </a:solidFill>
                <a:latin typeface="Garamond"/>
                <a:cs typeface="Garamond"/>
              </a:rPr>
              <a:t>1</a:t>
            </a:r>
            <a:r>
              <a:rPr sz="2800" b="1" spc="-15" dirty="0">
                <a:solidFill>
                  <a:srgbClr val="000065"/>
                </a:solidFill>
                <a:latin typeface="Garamond"/>
                <a:cs typeface="Garamond"/>
              </a:rPr>
              <a:t>2</a:t>
            </a:r>
            <a:r>
              <a:rPr sz="2800" b="1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b="1" spc="-25" dirty="0">
                <a:solidFill>
                  <a:srgbClr val="000065"/>
                </a:solidFill>
                <a:latin typeface="Garamond"/>
                <a:cs typeface="Garamond"/>
              </a:rPr>
              <a:t>P</a:t>
            </a:r>
            <a:r>
              <a:rPr sz="2800" b="1" spc="-15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800" b="1" spc="-20" dirty="0">
                <a:solidFill>
                  <a:srgbClr val="000065"/>
                </a:solidFill>
                <a:latin typeface="Garamond"/>
                <a:cs typeface="Garamond"/>
              </a:rPr>
              <a:t>é</a:t>
            </a:r>
            <a:r>
              <a:rPr sz="2800" b="1" spc="-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800" b="1" spc="-20" dirty="0">
                <a:solidFill>
                  <a:srgbClr val="000065"/>
                </a:solidFill>
                <a:latin typeface="Garamond"/>
                <a:cs typeface="Garamond"/>
              </a:rPr>
              <a:t>en</a:t>
            </a:r>
            <a:r>
              <a:rPr sz="2800" b="1" spc="-10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800" b="1" spc="-15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800" b="1" spc="-10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800" b="1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800" b="1" spc="-25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800" b="1" spc="-2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b="1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b="1" spc="-20" dirty="0">
                <a:solidFill>
                  <a:srgbClr val="000065"/>
                </a:solidFill>
                <a:latin typeface="Garamond"/>
                <a:cs typeface="Garamond"/>
              </a:rPr>
              <a:t>p</a:t>
            </a:r>
            <a:r>
              <a:rPr sz="2800" b="1" spc="-15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800" b="1" spc="-1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800" b="1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b="1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800" b="1" spc="-2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800" b="1" spc="-1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800" b="1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b="1" spc="-20" dirty="0">
                <a:solidFill>
                  <a:srgbClr val="000065"/>
                </a:solidFill>
                <a:latin typeface="Garamond"/>
                <a:cs typeface="Garamond"/>
              </a:rPr>
              <a:t>en</a:t>
            </a:r>
            <a:r>
              <a:rPr sz="2800" b="1" spc="-1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800" b="1" spc="-2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800" b="1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800" b="1" spc="-25" dirty="0">
                <a:solidFill>
                  <a:srgbClr val="000065"/>
                </a:solidFill>
                <a:latin typeface="Garamond"/>
                <a:cs typeface="Garamond"/>
              </a:rPr>
              <a:t>g</a:t>
            </a:r>
            <a:r>
              <a:rPr sz="2800" b="1" spc="-2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b="1" spc="-15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800" b="1" spc="-2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b="1" spc="-10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800" b="1" spc="-1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800" b="1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b="1" spc="-20" dirty="0">
                <a:solidFill>
                  <a:srgbClr val="000065"/>
                </a:solidFill>
                <a:latin typeface="Garamond"/>
                <a:cs typeface="Garamond"/>
              </a:rPr>
              <a:t>du</a:t>
            </a:r>
            <a:r>
              <a:rPr sz="2800" b="1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b="1" spc="-25" dirty="0">
                <a:solidFill>
                  <a:srgbClr val="000065"/>
                </a:solidFill>
                <a:latin typeface="Garamond"/>
                <a:cs typeface="Garamond"/>
              </a:rPr>
              <a:t>GP</a:t>
            </a:r>
            <a:r>
              <a:rPr sz="2800" b="1" spc="-5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800" b="1" spc="-20" dirty="0">
                <a:solidFill>
                  <a:srgbClr val="000065"/>
                </a:solidFill>
                <a:latin typeface="Garamond"/>
                <a:cs typeface="Garamond"/>
              </a:rPr>
              <a:t>P</a:t>
            </a:r>
            <a:r>
              <a:rPr sz="2800" b="1" spc="-10" dirty="0">
                <a:solidFill>
                  <a:srgbClr val="000065"/>
                </a:solidFill>
                <a:latin typeface="Garamond"/>
                <a:cs typeface="Garamond"/>
              </a:rPr>
              <a:t> d</a:t>
            </a:r>
            <a:r>
              <a:rPr sz="2800" b="1" spc="-1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800" b="1" spc="-1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b="1" spc="-20" dirty="0">
                <a:solidFill>
                  <a:srgbClr val="000065"/>
                </a:solidFill>
                <a:latin typeface="Garamond"/>
                <a:cs typeface="Garamond"/>
              </a:rPr>
              <a:t>SC</a:t>
            </a:r>
            <a:r>
              <a:rPr sz="2800" b="1" spc="-15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800" b="1" spc="-1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b="1" spc="-15" dirty="0">
                <a:solidFill>
                  <a:srgbClr val="000065"/>
                </a:solidFill>
                <a:latin typeface="Garamond"/>
                <a:cs typeface="Garamond"/>
              </a:rPr>
              <a:t>à</a:t>
            </a:r>
            <a:r>
              <a:rPr sz="2800" b="1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b="1" spc="-20" dirty="0">
                <a:solidFill>
                  <a:srgbClr val="000065"/>
                </a:solidFill>
                <a:latin typeface="Garamond"/>
                <a:cs typeface="Garamond"/>
              </a:rPr>
              <a:t>p</a:t>
            </a:r>
            <a:r>
              <a:rPr sz="2800" b="1" spc="-15" dirty="0">
                <a:solidFill>
                  <a:srgbClr val="000065"/>
                </a:solidFill>
                <a:latin typeface="Garamond"/>
                <a:cs typeface="Garamond"/>
              </a:rPr>
              <a:t>ar</a:t>
            </a:r>
            <a:r>
              <a:rPr sz="2800" b="1" spc="0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800" b="1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800" b="1" spc="-1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800" b="1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b="1" spc="-20" dirty="0">
                <a:solidFill>
                  <a:srgbClr val="000065"/>
                </a:solidFill>
                <a:latin typeface="Garamond"/>
                <a:cs typeface="Garamond"/>
              </a:rPr>
              <a:t>du</a:t>
            </a:r>
            <a:r>
              <a:rPr sz="2800" b="1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b="1" spc="-20" dirty="0">
                <a:solidFill>
                  <a:srgbClr val="000065"/>
                </a:solidFill>
                <a:latin typeface="Garamond"/>
                <a:cs typeface="Garamond"/>
              </a:rPr>
              <a:t>c</a:t>
            </a:r>
            <a:r>
              <a:rPr sz="2800" b="1" spc="-15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800" b="1" spc="-2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800" b="1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800" b="1" spc="-1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800" b="1" spc="-10" dirty="0">
                <a:solidFill>
                  <a:srgbClr val="000065"/>
                </a:solidFill>
                <a:latin typeface="Garamond"/>
                <a:cs typeface="Garamond"/>
              </a:rPr>
              <a:t> c</a:t>
            </a:r>
            <a:r>
              <a:rPr sz="2800" b="1" spc="-25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800" b="1" spc="-2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b="1" spc="-10" dirty="0">
                <a:solidFill>
                  <a:srgbClr val="000065"/>
                </a:solidFill>
                <a:latin typeface="Garamond"/>
                <a:cs typeface="Garamond"/>
              </a:rPr>
              <a:t>ç</a:t>
            </a:r>
            <a:r>
              <a:rPr sz="2800" b="1" spc="-20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800" b="1" spc="-5" dirty="0">
                <a:solidFill>
                  <a:srgbClr val="000065"/>
                </a:solidFill>
                <a:latin typeface="Garamond"/>
                <a:cs typeface="Garamond"/>
              </a:rPr>
              <a:t> p</a:t>
            </a:r>
            <a:r>
              <a:rPr sz="2800" b="1" spc="-15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800" b="1" spc="-10" dirty="0">
                <a:solidFill>
                  <a:srgbClr val="000065"/>
                </a:solidFill>
                <a:latin typeface="Garamond"/>
                <a:cs typeface="Garamond"/>
              </a:rPr>
              <a:t>r </a:t>
            </a:r>
            <a:r>
              <a:rPr sz="2800" b="1" spc="-20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800" b="1" dirty="0">
                <a:solidFill>
                  <a:srgbClr val="000065"/>
                </a:solidFill>
                <a:latin typeface="Garamond"/>
                <a:cs typeface="Garamond"/>
              </a:rPr>
              <a:t>.</a:t>
            </a:r>
            <a:r>
              <a:rPr sz="2800" b="1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b="1" spc="-25" dirty="0">
                <a:solidFill>
                  <a:srgbClr val="000065"/>
                </a:solidFill>
                <a:latin typeface="Garamond"/>
                <a:cs typeface="Garamond"/>
              </a:rPr>
              <a:t>F</a:t>
            </a:r>
            <a:r>
              <a:rPr sz="2800" b="1" spc="-15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800" b="1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800" b="1" spc="-20" dirty="0">
                <a:solidFill>
                  <a:srgbClr val="000065"/>
                </a:solidFill>
                <a:latin typeface="Garamond"/>
                <a:cs typeface="Garamond"/>
              </a:rPr>
              <a:t>c</a:t>
            </a:r>
            <a:r>
              <a:rPr sz="2800" b="1" spc="-15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800" b="1" spc="-1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b="1" spc="-20" dirty="0">
                <a:solidFill>
                  <a:srgbClr val="000065"/>
                </a:solidFill>
                <a:latin typeface="Garamond"/>
                <a:cs typeface="Garamond"/>
              </a:rPr>
              <a:t>(</a:t>
            </a:r>
            <a:r>
              <a:rPr sz="2800" b="1" spc="-15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800" b="1" spc="-10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800" b="1" spc="-2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800" b="1" dirty="0">
                <a:solidFill>
                  <a:srgbClr val="000065"/>
                </a:solidFill>
                <a:latin typeface="Garamond"/>
                <a:cs typeface="Garamond"/>
              </a:rPr>
              <a:t>li</a:t>
            </a:r>
            <a:r>
              <a:rPr sz="2800" b="1" spc="-2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800" b="1" spc="-15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800" b="1" spc="-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800" b="1" spc="-10" dirty="0">
                <a:solidFill>
                  <a:srgbClr val="000065"/>
                </a:solidFill>
                <a:latin typeface="Garamond"/>
                <a:cs typeface="Garamond"/>
              </a:rPr>
              <a:t>) </a:t>
            </a:r>
            <a:r>
              <a:rPr sz="2800" b="1" spc="-2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800" b="1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800" b="1" spc="-1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800" b="1" spc="-20" dirty="0">
                <a:solidFill>
                  <a:srgbClr val="000065"/>
                </a:solidFill>
                <a:latin typeface="Garamond"/>
                <a:cs typeface="Garamond"/>
              </a:rPr>
              <a:t>cu</a:t>
            </a:r>
            <a:r>
              <a:rPr sz="2800" b="1" spc="-15" dirty="0">
                <a:solidFill>
                  <a:srgbClr val="000065"/>
                </a:solidFill>
                <a:latin typeface="Garamond"/>
                <a:cs typeface="Garamond"/>
              </a:rPr>
              <a:t>ss</a:t>
            </a:r>
            <a:r>
              <a:rPr sz="2800" b="1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800" b="1" spc="-25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800" b="1" spc="-2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b="1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b="1" spc="-1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800" b="1" spc="-20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800" b="1" spc="-1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800" b="1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b="1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800" b="1" spc="-2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800" b="1" spc="-1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800" b="1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b="1" spc="-10" dirty="0">
                <a:solidFill>
                  <a:srgbClr val="000065"/>
                </a:solidFill>
                <a:latin typeface="Garamond"/>
                <a:cs typeface="Garamond"/>
              </a:rPr>
              <a:t>c</a:t>
            </a:r>
            <a:r>
              <a:rPr sz="2800" b="1" spc="-15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800" b="1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800" b="1" spc="-15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800" b="1" spc="-20" dirty="0">
                <a:solidFill>
                  <a:srgbClr val="000065"/>
                </a:solidFill>
                <a:latin typeface="Garamond"/>
                <a:cs typeface="Garamond"/>
              </a:rPr>
              <a:t>è</a:t>
            </a:r>
            <a:r>
              <a:rPr sz="2800" b="1" spc="-15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800" b="1" spc="-2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800" b="1" spc="-1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800" b="1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b="1" spc="-2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800" b="1" spc="-1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800" b="1" spc="1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b="1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800" b="1" spc="-15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800" b="1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b="1" spc="-1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800" b="1" spc="-20" dirty="0">
                <a:solidFill>
                  <a:srgbClr val="000065"/>
                </a:solidFill>
                <a:latin typeface="Garamond"/>
                <a:cs typeface="Garamond"/>
              </a:rPr>
              <a:t>c</a:t>
            </a:r>
            <a:r>
              <a:rPr sz="2800" b="1" spc="-15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endParaRPr sz="2800">
              <a:latin typeface="Garamond"/>
              <a:cs typeface="Garamond"/>
            </a:endParaRPr>
          </a:p>
          <a:p>
            <a:pPr marL="756285" marR="615950" lvl="1" indent="-286385">
              <a:lnSpc>
                <a:spcPts val="1960"/>
              </a:lnSpc>
              <a:spcBef>
                <a:spcPts val="425"/>
              </a:spcBef>
              <a:buChar char="–"/>
              <a:tabLst>
                <a:tab pos="756920" algn="l"/>
              </a:tabLst>
            </a:pP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P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articipati</a:t>
            </a:r>
            <a:r>
              <a:rPr sz="2000" b="1" spc="-15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000" b="1" spc="-1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’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en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eignant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 S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PS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(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F.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P</a:t>
            </a:r>
            <a:r>
              <a:rPr sz="2000" b="1" spc="-15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tea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 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t P.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F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ouro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x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) à 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a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c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o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con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tructi</a:t>
            </a:r>
            <a:r>
              <a:rPr sz="2000" b="1" spc="-15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n 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Sc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o </a:t>
            </a:r>
            <a:r>
              <a:rPr sz="2000" b="1" spc="-15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v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c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eignant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e 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c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ll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è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ge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t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Ly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c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ée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endParaRPr sz="2000">
              <a:latin typeface="Garamond"/>
              <a:cs typeface="Garamond"/>
            </a:endParaRPr>
          </a:p>
          <a:p>
            <a:pPr marL="756285" lvl="1" indent="-286385">
              <a:lnSpc>
                <a:spcPts val="2390"/>
              </a:lnSpc>
              <a:spcBef>
                <a:spcPts val="5"/>
              </a:spcBef>
              <a:buChar char="–"/>
              <a:tabLst>
                <a:tab pos="756285" algn="l"/>
              </a:tabLst>
            </a:pP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na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y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e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de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1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teraction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eignan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–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é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è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v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cyc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e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e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re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000" b="1" spc="10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v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ite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ss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endParaRPr sz="2000">
              <a:latin typeface="Garamond"/>
              <a:cs typeface="Garamond"/>
            </a:endParaRPr>
          </a:p>
          <a:p>
            <a:pPr marL="756285" marR="546735" lvl="1" indent="-286385">
              <a:lnSpc>
                <a:spcPts val="1939"/>
              </a:lnSpc>
              <a:spcBef>
                <a:spcPts val="434"/>
              </a:spcBef>
              <a:buChar char="–"/>
              <a:tabLst>
                <a:tab pos="756920" algn="l"/>
              </a:tabLst>
            </a:pPr>
            <a:r>
              <a:rPr sz="2000" b="1" spc="-10" dirty="0">
                <a:solidFill>
                  <a:srgbClr val="3E2EB5"/>
                </a:solidFill>
                <a:latin typeface="Garamond"/>
                <a:cs typeface="Garamond"/>
              </a:rPr>
              <a:t>D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ocu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m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entati</a:t>
            </a:r>
            <a:r>
              <a:rPr sz="2000" b="1" spc="-15" dirty="0">
                <a:solidFill>
                  <a:srgbClr val="3E2EB5"/>
                </a:solidFill>
                <a:latin typeface="Garamond"/>
                <a:cs typeface="Garamond"/>
              </a:rPr>
              <a:t>o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n 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d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u</a:t>
            </a:r>
            <a:r>
              <a:rPr sz="2000" b="1" spc="-15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000" b="1" spc="5" dirty="0">
                <a:solidFill>
                  <a:srgbClr val="3E2EB5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it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000" b="1" spc="-15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W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b</a:t>
            </a:r>
            <a:r>
              <a:rPr sz="2000" b="1" spc="-30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aca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d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 pa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r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 L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.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G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irardea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u 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(</a:t>
            </a:r>
            <a:r>
              <a:rPr sz="2000" b="1" spc="-10" dirty="0">
                <a:solidFill>
                  <a:srgbClr val="3E2EB5"/>
                </a:solidFill>
                <a:latin typeface="Garamond"/>
                <a:cs typeface="Garamond"/>
              </a:rPr>
              <a:t>r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é</a:t>
            </a:r>
            <a:r>
              <a:rPr sz="2000" b="1" spc="5" dirty="0">
                <a:solidFill>
                  <a:srgbClr val="3E2EB5"/>
                </a:solidFill>
                <a:latin typeface="Garamond"/>
                <a:cs typeface="Garamond"/>
              </a:rPr>
              <a:t>f</a:t>
            </a:r>
            <a:r>
              <a:rPr sz="2000" b="1" spc="-10" dirty="0">
                <a:solidFill>
                  <a:srgbClr val="3E2EB5"/>
                </a:solidFill>
                <a:latin typeface="Garamond"/>
                <a:cs typeface="Garamond"/>
              </a:rPr>
              <a:t>l</a:t>
            </a:r>
            <a:r>
              <a:rPr sz="2000" b="1" spc="5" dirty="0">
                <a:solidFill>
                  <a:srgbClr val="3E2EB5"/>
                </a:solidFill>
                <a:latin typeface="Garamond"/>
                <a:cs typeface="Garamond"/>
              </a:rPr>
              <a:t>ex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i</a:t>
            </a:r>
            <a:r>
              <a:rPr sz="2000" b="1" spc="-15" dirty="0">
                <a:solidFill>
                  <a:srgbClr val="3E2EB5"/>
                </a:solidFill>
                <a:latin typeface="Garamond"/>
                <a:cs typeface="Garamond"/>
              </a:rPr>
              <a:t>o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n 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co</a:t>
            </a:r>
            <a:r>
              <a:rPr sz="2000" b="1" spc="-10" dirty="0">
                <a:solidFill>
                  <a:srgbClr val="3E2EB5"/>
                </a:solidFill>
                <a:latin typeface="Garamond"/>
                <a:cs typeface="Garamond"/>
              </a:rPr>
              <a:t>ll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ecti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v</a:t>
            </a:r>
            <a:r>
              <a:rPr sz="2000" b="1" spc="-20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, </a:t>
            </a:r>
            <a:r>
              <a:rPr sz="2000" b="1" spc="-10" dirty="0">
                <a:solidFill>
                  <a:srgbClr val="3E2EB5"/>
                </a:solidFill>
                <a:latin typeface="Garamond"/>
                <a:cs typeface="Garamond"/>
              </a:rPr>
              <a:t>r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égu</a:t>
            </a:r>
            <a:r>
              <a:rPr sz="2000" b="1" spc="5" dirty="0">
                <a:solidFill>
                  <a:srgbClr val="3E2EB5"/>
                </a:solidFill>
                <a:latin typeface="Garamond"/>
                <a:cs typeface="Garamond"/>
              </a:rPr>
              <a:t>l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ation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)</a:t>
            </a:r>
            <a:endParaRPr sz="2000">
              <a:latin typeface="Garamond"/>
              <a:cs typeface="Garamond"/>
            </a:endParaRPr>
          </a:p>
          <a:p>
            <a:pPr marL="756285" marR="5080" lvl="1" indent="-286385">
              <a:lnSpc>
                <a:spcPts val="1939"/>
              </a:lnSpc>
              <a:spcBef>
                <a:spcPts val="434"/>
              </a:spcBef>
              <a:buChar char="–"/>
              <a:tabLst>
                <a:tab pos="756285" algn="l"/>
              </a:tabLst>
            </a:pPr>
            <a:r>
              <a:rPr sz="2000" b="1" spc="5" dirty="0">
                <a:solidFill>
                  <a:srgbClr val="3136F4"/>
                </a:solidFill>
                <a:latin typeface="Garamond"/>
                <a:cs typeface="Garamond"/>
              </a:rPr>
              <a:t>J</a:t>
            </a:r>
            <a:r>
              <a:rPr sz="2000" b="1" spc="-5" dirty="0">
                <a:solidFill>
                  <a:srgbClr val="3136F4"/>
                </a:solidFill>
                <a:latin typeface="Garamond"/>
                <a:cs typeface="Garamond"/>
              </a:rPr>
              <a:t>ui</a:t>
            </a:r>
            <a:r>
              <a:rPr sz="2000" b="1" dirty="0">
                <a:solidFill>
                  <a:srgbClr val="3136F4"/>
                </a:solidFill>
                <a:latin typeface="Garamond"/>
                <a:cs typeface="Garamond"/>
              </a:rPr>
              <a:t>n</a:t>
            </a:r>
            <a:r>
              <a:rPr sz="2000" b="1" spc="-15" dirty="0">
                <a:solidFill>
                  <a:srgbClr val="3136F4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3136F4"/>
                </a:solidFill>
                <a:latin typeface="Garamond"/>
                <a:cs typeface="Garamond"/>
              </a:rPr>
              <a:t>201</a:t>
            </a:r>
            <a:r>
              <a:rPr sz="2000" b="1" dirty="0">
                <a:solidFill>
                  <a:srgbClr val="3136F4"/>
                </a:solidFill>
                <a:latin typeface="Garamond"/>
                <a:cs typeface="Garamond"/>
              </a:rPr>
              <a:t>3 </a:t>
            </a:r>
            <a:r>
              <a:rPr sz="2000" b="1" spc="-5" dirty="0">
                <a:solidFill>
                  <a:srgbClr val="3136F4"/>
                </a:solidFill>
                <a:latin typeface="Garamond"/>
                <a:cs typeface="Garamond"/>
              </a:rPr>
              <a:t>Z</a:t>
            </a:r>
            <a:r>
              <a:rPr sz="2000" b="1" spc="-10" dirty="0">
                <a:solidFill>
                  <a:srgbClr val="3136F4"/>
                </a:solidFill>
                <a:latin typeface="Garamond"/>
                <a:cs typeface="Garamond"/>
              </a:rPr>
              <a:t>A</a:t>
            </a:r>
            <a:r>
              <a:rPr sz="2000" b="1" dirty="0">
                <a:solidFill>
                  <a:srgbClr val="3136F4"/>
                </a:solidFill>
                <a:latin typeface="Garamond"/>
                <a:cs typeface="Garamond"/>
              </a:rPr>
              <a:t>P</a:t>
            </a:r>
            <a:r>
              <a:rPr sz="2000" b="1" spc="-5" dirty="0">
                <a:solidFill>
                  <a:srgbClr val="3136F4"/>
                </a:solidFill>
                <a:latin typeface="Garamond"/>
                <a:cs typeface="Garamond"/>
              </a:rPr>
              <a:t> d</a:t>
            </a:r>
            <a:r>
              <a:rPr sz="2000" b="1" dirty="0">
                <a:solidFill>
                  <a:srgbClr val="3136F4"/>
                </a:solidFill>
                <a:latin typeface="Garamond"/>
                <a:cs typeface="Garamond"/>
              </a:rPr>
              <a:t>e </a:t>
            </a:r>
            <a:r>
              <a:rPr sz="2000" b="1" spc="-5" dirty="0">
                <a:solidFill>
                  <a:srgbClr val="3136F4"/>
                </a:solidFill>
                <a:latin typeface="Garamond"/>
                <a:cs typeface="Garamond"/>
              </a:rPr>
              <a:t>Mérigna</a:t>
            </a:r>
            <a:r>
              <a:rPr sz="2000" b="1" dirty="0">
                <a:solidFill>
                  <a:srgbClr val="3136F4"/>
                </a:solidFill>
                <a:latin typeface="Garamond"/>
                <a:cs typeface="Garamond"/>
              </a:rPr>
              <a:t>c </a:t>
            </a:r>
            <a:r>
              <a:rPr sz="2000" b="1" spc="-5" dirty="0">
                <a:solidFill>
                  <a:srgbClr val="3136F4"/>
                </a:solidFill>
                <a:latin typeface="Garamond"/>
                <a:cs typeface="Garamond"/>
              </a:rPr>
              <a:t>centr</a:t>
            </a:r>
            <a:r>
              <a:rPr sz="2000" b="1" dirty="0">
                <a:solidFill>
                  <a:srgbClr val="3136F4"/>
                </a:solidFill>
                <a:latin typeface="Garamond"/>
                <a:cs typeface="Garamond"/>
              </a:rPr>
              <a:t>e </a:t>
            </a:r>
            <a:r>
              <a:rPr sz="2000" b="1" spc="-10" dirty="0">
                <a:solidFill>
                  <a:srgbClr val="3136F4"/>
                </a:solidFill>
                <a:latin typeface="Garamond"/>
                <a:cs typeface="Garamond"/>
              </a:rPr>
              <a:t>E</a:t>
            </a:r>
            <a:r>
              <a:rPr sz="2000" b="1" spc="-5" dirty="0">
                <a:solidFill>
                  <a:srgbClr val="3136F4"/>
                </a:solidFill>
                <a:latin typeface="Garamond"/>
                <a:cs typeface="Garamond"/>
              </a:rPr>
              <a:t>n</a:t>
            </a:r>
            <a:r>
              <a:rPr sz="2000" b="1" spc="5" dirty="0">
                <a:solidFill>
                  <a:srgbClr val="3136F4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3136F4"/>
                </a:solidFill>
                <a:latin typeface="Garamond"/>
                <a:cs typeface="Garamond"/>
              </a:rPr>
              <a:t>eigne</a:t>
            </a:r>
            <a:r>
              <a:rPr sz="2000" b="1" dirty="0">
                <a:solidFill>
                  <a:srgbClr val="3136F4"/>
                </a:solidFill>
                <a:latin typeface="Garamond"/>
                <a:cs typeface="Garamond"/>
              </a:rPr>
              <a:t>m</a:t>
            </a:r>
            <a:r>
              <a:rPr sz="2000" b="1" spc="-5" dirty="0">
                <a:solidFill>
                  <a:srgbClr val="3136F4"/>
                </a:solidFill>
                <a:latin typeface="Garamond"/>
                <a:cs typeface="Garamond"/>
              </a:rPr>
              <a:t>en</a:t>
            </a:r>
            <a:r>
              <a:rPr sz="2000" b="1" dirty="0">
                <a:solidFill>
                  <a:srgbClr val="3136F4"/>
                </a:solidFill>
                <a:latin typeface="Garamond"/>
                <a:cs typeface="Garamond"/>
              </a:rPr>
              <a:t>t </a:t>
            </a:r>
            <a:r>
              <a:rPr sz="2000" b="1" spc="-5" dirty="0">
                <a:solidFill>
                  <a:srgbClr val="3136F4"/>
                </a:solidFill>
                <a:latin typeface="Garamond"/>
                <a:cs typeface="Garamond"/>
              </a:rPr>
              <a:t>pa</a:t>
            </a:r>
            <a:r>
              <a:rPr sz="2000" b="1" dirty="0">
                <a:solidFill>
                  <a:srgbClr val="3136F4"/>
                </a:solidFill>
                <a:latin typeface="Garamond"/>
                <a:cs typeface="Garamond"/>
              </a:rPr>
              <a:t>r</a:t>
            </a:r>
            <a:r>
              <a:rPr sz="2000" b="1" spc="-10" dirty="0">
                <a:solidFill>
                  <a:srgbClr val="3136F4"/>
                </a:solidFill>
                <a:latin typeface="Garamond"/>
                <a:cs typeface="Garamond"/>
              </a:rPr>
              <a:t> </a:t>
            </a:r>
            <a:r>
              <a:rPr sz="2000" b="1" spc="-20" dirty="0">
                <a:solidFill>
                  <a:srgbClr val="3136F4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3136F4"/>
                </a:solidFill>
                <a:latin typeface="Garamond"/>
                <a:cs typeface="Garamond"/>
              </a:rPr>
              <a:t>C</a:t>
            </a:r>
            <a:r>
              <a:rPr sz="2000" b="1" dirty="0">
                <a:solidFill>
                  <a:srgbClr val="3136F4"/>
                </a:solidFill>
                <a:latin typeface="Garamond"/>
                <a:cs typeface="Garamond"/>
              </a:rPr>
              <a:t>o </a:t>
            </a:r>
            <a:r>
              <a:rPr sz="2000" b="1" spc="-20" dirty="0">
                <a:solidFill>
                  <a:srgbClr val="3136F4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3136F4"/>
                </a:solidFill>
                <a:latin typeface="Garamond"/>
                <a:cs typeface="Garamond"/>
              </a:rPr>
              <a:t>n </a:t>
            </a:r>
            <a:r>
              <a:rPr sz="2000" b="1" spc="-5" dirty="0">
                <a:solidFill>
                  <a:srgbClr val="3136F4"/>
                </a:solidFill>
                <a:latin typeface="Garamond"/>
                <a:cs typeface="Garamond"/>
              </a:rPr>
              <a:t>Langue</a:t>
            </a:r>
            <a:r>
              <a:rPr sz="2000" b="1" dirty="0">
                <a:solidFill>
                  <a:srgbClr val="3136F4"/>
                </a:solidFill>
                <a:latin typeface="Garamond"/>
                <a:cs typeface="Garamond"/>
              </a:rPr>
              <a:t>, </a:t>
            </a:r>
            <a:r>
              <a:rPr sz="2000" b="1" spc="-5" dirty="0">
                <a:solidFill>
                  <a:srgbClr val="3136F4"/>
                </a:solidFill>
                <a:latin typeface="Garamond"/>
                <a:cs typeface="Garamond"/>
              </a:rPr>
              <a:t>Science</a:t>
            </a:r>
            <a:r>
              <a:rPr sz="2000" b="1" spc="5" dirty="0">
                <a:solidFill>
                  <a:srgbClr val="3136F4"/>
                </a:solidFill>
                <a:latin typeface="Garamond"/>
                <a:cs typeface="Garamond"/>
              </a:rPr>
              <a:t>s</a:t>
            </a:r>
            <a:r>
              <a:rPr sz="2000" b="1" dirty="0">
                <a:solidFill>
                  <a:srgbClr val="3136F4"/>
                </a:solidFill>
                <a:latin typeface="Garamond"/>
                <a:cs typeface="Garamond"/>
              </a:rPr>
              <a:t>,</a:t>
            </a:r>
            <a:r>
              <a:rPr sz="2000" b="1" spc="-5" dirty="0">
                <a:solidFill>
                  <a:srgbClr val="3136F4"/>
                </a:solidFill>
                <a:latin typeface="Garamond"/>
                <a:cs typeface="Garamond"/>
              </a:rPr>
              <a:t> </a:t>
            </a:r>
            <a:r>
              <a:rPr sz="2000" b="1" spc="-10" dirty="0">
                <a:solidFill>
                  <a:srgbClr val="3136F4"/>
                </a:solidFill>
                <a:latin typeface="Garamond"/>
                <a:cs typeface="Garamond"/>
              </a:rPr>
              <a:t>H</a:t>
            </a:r>
            <a:r>
              <a:rPr sz="2000" b="1" spc="-5" dirty="0">
                <a:solidFill>
                  <a:srgbClr val="3136F4"/>
                </a:solidFill>
                <a:latin typeface="Garamond"/>
                <a:cs typeface="Garamond"/>
              </a:rPr>
              <a:t>i</a:t>
            </a:r>
            <a:r>
              <a:rPr sz="2000" b="1" spc="5" dirty="0">
                <a:solidFill>
                  <a:srgbClr val="3136F4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3136F4"/>
                </a:solidFill>
                <a:latin typeface="Garamond"/>
                <a:cs typeface="Garamond"/>
              </a:rPr>
              <a:t>toir</a:t>
            </a:r>
            <a:r>
              <a:rPr sz="2000" b="1" dirty="0">
                <a:solidFill>
                  <a:srgbClr val="3136F4"/>
                </a:solidFill>
                <a:latin typeface="Garamond"/>
                <a:cs typeface="Garamond"/>
              </a:rPr>
              <a:t>e </a:t>
            </a:r>
            <a:r>
              <a:rPr sz="2000" b="1" spc="-10" dirty="0">
                <a:solidFill>
                  <a:srgbClr val="3136F4"/>
                </a:solidFill>
                <a:latin typeface="Garamond"/>
                <a:cs typeface="Garamond"/>
              </a:rPr>
              <a:t>g</a:t>
            </a:r>
            <a:r>
              <a:rPr sz="2000" b="1" spc="-5" dirty="0">
                <a:solidFill>
                  <a:srgbClr val="3136F4"/>
                </a:solidFill>
                <a:latin typeface="Garamond"/>
                <a:cs typeface="Garamond"/>
              </a:rPr>
              <a:t>é</a:t>
            </a:r>
            <a:r>
              <a:rPr sz="2000" b="1" dirty="0">
                <a:solidFill>
                  <a:srgbClr val="3136F4"/>
                </a:solidFill>
                <a:latin typeface="Garamond"/>
                <a:cs typeface="Garamond"/>
              </a:rPr>
              <a:t>o </a:t>
            </a:r>
            <a:r>
              <a:rPr sz="2000" b="1" spc="-5" dirty="0">
                <a:solidFill>
                  <a:srgbClr val="3136F4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3136F4"/>
                </a:solidFill>
                <a:latin typeface="Garamond"/>
                <a:cs typeface="Garamond"/>
              </a:rPr>
              <a:t>t </a:t>
            </a:r>
            <a:r>
              <a:rPr sz="2000" b="1" spc="-20" dirty="0">
                <a:solidFill>
                  <a:srgbClr val="3136F4"/>
                </a:solidFill>
                <a:latin typeface="Garamond"/>
                <a:cs typeface="Garamond"/>
              </a:rPr>
              <a:t>E</a:t>
            </a:r>
            <a:r>
              <a:rPr sz="2000" b="1" spc="-10" dirty="0">
                <a:solidFill>
                  <a:srgbClr val="3136F4"/>
                </a:solidFill>
                <a:latin typeface="Garamond"/>
                <a:cs typeface="Garamond"/>
              </a:rPr>
              <a:t>P</a:t>
            </a:r>
            <a:r>
              <a:rPr sz="2000" b="1" spc="-5" dirty="0">
                <a:solidFill>
                  <a:srgbClr val="3136F4"/>
                </a:solidFill>
                <a:latin typeface="Garamond"/>
                <a:cs typeface="Garamond"/>
              </a:rPr>
              <a:t>S</a:t>
            </a:r>
            <a:r>
              <a:rPr sz="2000" b="1" dirty="0">
                <a:solidFill>
                  <a:srgbClr val="3136F4"/>
                </a:solidFill>
                <a:latin typeface="Garamond"/>
                <a:cs typeface="Garamond"/>
              </a:rPr>
              <a:t>;</a:t>
            </a:r>
            <a:r>
              <a:rPr sz="2000" b="1" spc="-5" dirty="0">
                <a:solidFill>
                  <a:srgbClr val="3136F4"/>
                </a:solidFill>
                <a:latin typeface="Garamond"/>
                <a:cs typeface="Garamond"/>
              </a:rPr>
              <a:t> </a:t>
            </a:r>
            <a:r>
              <a:rPr sz="2000" b="1" dirty="0">
                <a:solidFill>
                  <a:srgbClr val="3136F4"/>
                </a:solidFill>
                <a:latin typeface="Garamond"/>
                <a:cs typeface="Garamond"/>
              </a:rPr>
              <a:t>F</a:t>
            </a:r>
            <a:r>
              <a:rPr sz="2000" b="1" spc="-5" dirty="0">
                <a:solidFill>
                  <a:srgbClr val="3136F4"/>
                </a:solidFill>
                <a:latin typeface="Garamond"/>
                <a:cs typeface="Garamond"/>
              </a:rPr>
              <a:t>a</a:t>
            </a:r>
            <a:r>
              <a:rPr sz="2000" b="1" spc="-10" dirty="0">
                <a:solidFill>
                  <a:srgbClr val="3136F4"/>
                </a:solidFill>
                <a:latin typeface="Garamond"/>
                <a:cs typeface="Garamond"/>
              </a:rPr>
              <a:t>l</a:t>
            </a:r>
            <a:r>
              <a:rPr sz="2000" b="1" spc="-5" dirty="0">
                <a:solidFill>
                  <a:srgbClr val="3136F4"/>
                </a:solidFill>
                <a:latin typeface="Garamond"/>
                <a:cs typeface="Garamond"/>
              </a:rPr>
              <a:t>c</a:t>
            </a:r>
            <a:r>
              <a:rPr sz="2000" b="1" dirty="0">
                <a:solidFill>
                  <a:srgbClr val="3136F4"/>
                </a:solidFill>
                <a:latin typeface="Garamond"/>
                <a:cs typeface="Garamond"/>
              </a:rPr>
              <a:t>o A</a:t>
            </a:r>
            <a:r>
              <a:rPr sz="2000" b="1" spc="-10" dirty="0">
                <a:solidFill>
                  <a:srgbClr val="3136F4"/>
                </a:solidFill>
                <a:latin typeface="Garamond"/>
                <a:cs typeface="Garamond"/>
              </a:rPr>
              <a:t>.</a:t>
            </a:r>
            <a:r>
              <a:rPr sz="2000" b="1" dirty="0">
                <a:solidFill>
                  <a:srgbClr val="3136F4"/>
                </a:solidFill>
                <a:latin typeface="Garamond"/>
                <a:cs typeface="Garamond"/>
              </a:rPr>
              <a:t>,</a:t>
            </a:r>
            <a:r>
              <a:rPr sz="2000" b="1" spc="-5" dirty="0">
                <a:solidFill>
                  <a:srgbClr val="3136F4"/>
                </a:solidFill>
                <a:latin typeface="Garamond"/>
                <a:cs typeface="Garamond"/>
              </a:rPr>
              <a:t> </a:t>
            </a:r>
            <a:r>
              <a:rPr sz="2000" b="1" spc="5" dirty="0">
                <a:solidFill>
                  <a:srgbClr val="3136F4"/>
                </a:solidFill>
                <a:latin typeface="Garamond"/>
                <a:cs typeface="Garamond"/>
              </a:rPr>
              <a:t>L</a:t>
            </a:r>
            <a:r>
              <a:rPr sz="2000" b="1" spc="-5" dirty="0">
                <a:solidFill>
                  <a:srgbClr val="3136F4"/>
                </a:solidFill>
                <a:latin typeface="Garamond"/>
                <a:cs typeface="Garamond"/>
              </a:rPr>
              <a:t>acuei</a:t>
            </a:r>
            <a:r>
              <a:rPr sz="2000" b="1" spc="-10" dirty="0">
                <a:solidFill>
                  <a:srgbClr val="3136F4"/>
                </a:solidFill>
                <a:latin typeface="Garamond"/>
                <a:cs typeface="Garamond"/>
              </a:rPr>
              <a:t>l</a:t>
            </a:r>
            <a:r>
              <a:rPr sz="2000" b="1" spc="5" dirty="0">
                <a:solidFill>
                  <a:srgbClr val="3136F4"/>
                </a:solidFill>
                <a:latin typeface="Garamond"/>
                <a:cs typeface="Garamond"/>
              </a:rPr>
              <a:t>l</a:t>
            </a:r>
            <a:r>
              <a:rPr sz="2000" b="1" spc="-5" dirty="0">
                <a:solidFill>
                  <a:srgbClr val="3136F4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3136F4"/>
                </a:solidFill>
                <a:latin typeface="Garamond"/>
                <a:cs typeface="Garamond"/>
              </a:rPr>
              <a:t>,</a:t>
            </a:r>
            <a:r>
              <a:rPr sz="2000" b="1" spc="-5" dirty="0">
                <a:solidFill>
                  <a:srgbClr val="3136F4"/>
                </a:solidFill>
                <a:latin typeface="Garamond"/>
                <a:cs typeface="Garamond"/>
              </a:rPr>
              <a:t> </a:t>
            </a:r>
            <a:r>
              <a:rPr sz="2000" b="1" dirty="0">
                <a:solidFill>
                  <a:srgbClr val="3136F4"/>
                </a:solidFill>
                <a:latin typeface="Garamond"/>
                <a:cs typeface="Garamond"/>
              </a:rPr>
              <a:t>P.</a:t>
            </a:r>
            <a:r>
              <a:rPr sz="2000" b="1" spc="-5" dirty="0">
                <a:solidFill>
                  <a:srgbClr val="3136F4"/>
                </a:solidFill>
                <a:latin typeface="Garamond"/>
                <a:cs typeface="Garamond"/>
              </a:rPr>
              <a:t> M</a:t>
            </a:r>
            <a:r>
              <a:rPr sz="2000" b="1" dirty="0">
                <a:solidFill>
                  <a:srgbClr val="3136F4"/>
                </a:solidFill>
                <a:latin typeface="Garamond"/>
                <a:cs typeface="Garamond"/>
              </a:rPr>
              <a:t>.</a:t>
            </a:r>
            <a:r>
              <a:rPr sz="2000" b="1" spc="5" dirty="0">
                <a:solidFill>
                  <a:srgbClr val="3136F4"/>
                </a:solidFill>
                <a:latin typeface="Garamond"/>
                <a:cs typeface="Garamond"/>
              </a:rPr>
              <a:t> J</a:t>
            </a:r>
            <a:r>
              <a:rPr sz="2000" b="1" spc="-5" dirty="0">
                <a:solidFill>
                  <a:srgbClr val="3136F4"/>
                </a:solidFill>
                <a:latin typeface="Garamond"/>
                <a:cs typeface="Garamond"/>
              </a:rPr>
              <a:t>eann</a:t>
            </a:r>
            <a:r>
              <a:rPr sz="2000" b="1" spc="-20" dirty="0">
                <a:solidFill>
                  <a:srgbClr val="3136F4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3136F4"/>
                </a:solidFill>
                <a:latin typeface="Garamond"/>
                <a:cs typeface="Garamond"/>
              </a:rPr>
              <a:t>-</a:t>
            </a:r>
            <a:r>
              <a:rPr sz="2000" b="1" spc="-10" dirty="0">
                <a:solidFill>
                  <a:srgbClr val="3136F4"/>
                </a:solidFill>
                <a:latin typeface="Garamond"/>
                <a:cs typeface="Garamond"/>
              </a:rPr>
              <a:t>R</a:t>
            </a:r>
            <a:r>
              <a:rPr sz="2000" b="1" spc="-5" dirty="0">
                <a:solidFill>
                  <a:srgbClr val="3136F4"/>
                </a:solidFill>
                <a:latin typeface="Garamond"/>
                <a:cs typeface="Garamond"/>
              </a:rPr>
              <a:t>o</a:t>
            </a:r>
            <a:r>
              <a:rPr sz="2000" b="1" spc="5" dirty="0">
                <a:solidFill>
                  <a:srgbClr val="3136F4"/>
                </a:solidFill>
                <a:latin typeface="Garamond"/>
                <a:cs typeface="Garamond"/>
              </a:rPr>
              <a:t>s</a:t>
            </a:r>
            <a:r>
              <a:rPr sz="2000" b="1" dirty="0">
                <a:solidFill>
                  <a:srgbClr val="3136F4"/>
                </a:solidFill>
                <a:latin typeface="Garamond"/>
                <a:cs typeface="Garamond"/>
              </a:rPr>
              <a:t>e</a:t>
            </a:r>
            <a:r>
              <a:rPr sz="2000" b="1" spc="-15" dirty="0">
                <a:solidFill>
                  <a:srgbClr val="3136F4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3136F4"/>
                </a:solidFill>
                <a:latin typeface="Garamond"/>
                <a:cs typeface="Garamond"/>
              </a:rPr>
              <a:t>I</a:t>
            </a:r>
            <a:r>
              <a:rPr sz="2000" b="1" dirty="0">
                <a:solidFill>
                  <a:srgbClr val="3136F4"/>
                </a:solidFill>
                <a:latin typeface="Garamond"/>
                <a:cs typeface="Garamond"/>
              </a:rPr>
              <a:t>G</a:t>
            </a:r>
            <a:r>
              <a:rPr sz="2000" b="1" spc="-10" dirty="0">
                <a:solidFill>
                  <a:srgbClr val="3136F4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3136F4"/>
                </a:solidFill>
                <a:latin typeface="Garamond"/>
                <a:cs typeface="Garamond"/>
              </a:rPr>
              <a:t>N</a:t>
            </a:r>
            <a:endParaRPr sz="2000">
              <a:latin typeface="Garamond"/>
              <a:cs typeface="Garamond"/>
            </a:endParaRPr>
          </a:p>
          <a:p>
            <a:pPr marL="756285" lvl="1" indent="-286385">
              <a:lnSpc>
                <a:spcPts val="2390"/>
              </a:lnSpc>
              <a:spcBef>
                <a:spcPts val="10"/>
              </a:spcBef>
              <a:buChar char="–"/>
              <a:tabLst>
                <a:tab pos="756285" algn="l"/>
              </a:tabLst>
            </a:pP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A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rtic</a:t>
            </a:r>
            <a:r>
              <a:rPr sz="2000" b="1" spc="-10" dirty="0">
                <a:solidFill>
                  <a:srgbClr val="3E2EB5"/>
                </a:solidFill>
                <a:latin typeface="Garamond"/>
                <a:cs typeface="Garamond"/>
              </a:rPr>
              <a:t>l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e F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a</a:t>
            </a:r>
            <a:r>
              <a:rPr sz="2000" b="1" spc="-10" dirty="0">
                <a:solidFill>
                  <a:srgbClr val="3E2EB5"/>
                </a:solidFill>
                <a:latin typeface="Garamond"/>
                <a:cs typeface="Garamond"/>
              </a:rPr>
              <a:t>l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c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o 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t 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La</a:t>
            </a:r>
            <a:r>
              <a:rPr sz="2000" b="1" spc="-10" dirty="0">
                <a:solidFill>
                  <a:srgbClr val="3E2EB5"/>
                </a:solidFill>
                <a:latin typeface="Garamond"/>
                <a:cs typeface="Garamond"/>
              </a:rPr>
              <a:t>f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on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t </a:t>
            </a:r>
            <a:r>
              <a:rPr sz="2000" b="1" spc="5" dirty="0">
                <a:solidFill>
                  <a:srgbClr val="3E2EB5"/>
                </a:solidFill>
                <a:latin typeface="Garamond"/>
                <a:cs typeface="Garamond"/>
              </a:rPr>
              <a:t>R</a:t>
            </a:r>
            <a:r>
              <a:rPr sz="2000" b="1" spc="-20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v</a:t>
            </a:r>
            <a:r>
              <a:rPr sz="2000" b="1" spc="-20" dirty="0">
                <a:solidFill>
                  <a:srgbClr val="3E2EB5"/>
                </a:solidFill>
                <a:latin typeface="Garamond"/>
                <a:cs typeface="Garamond"/>
              </a:rPr>
              <a:t>u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e </a:t>
            </a:r>
            <a:r>
              <a:rPr sz="2000" b="1" spc="-10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PS 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cadr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000" b="1" spc="-15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000" b="1" spc="-20" dirty="0">
                <a:solidFill>
                  <a:srgbClr val="3E2EB5"/>
                </a:solidFill>
                <a:latin typeface="Garamond"/>
                <a:cs typeface="Garamond"/>
              </a:rPr>
              <a:t>d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e </a:t>
            </a:r>
            <a:r>
              <a:rPr sz="2000" b="1" spc="-10" dirty="0">
                <a:solidFill>
                  <a:srgbClr val="3E2EB5"/>
                </a:solidFill>
                <a:latin typeface="Garamond"/>
                <a:cs typeface="Garamond"/>
              </a:rPr>
              <a:t>l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a 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SC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o 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201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2</a:t>
            </a:r>
            <a:endParaRPr sz="2000">
              <a:latin typeface="Garamond"/>
              <a:cs typeface="Garamond"/>
            </a:endParaRPr>
          </a:p>
          <a:p>
            <a:pPr marL="756285" marR="462915" indent="-287020">
              <a:lnSpc>
                <a:spcPts val="1960"/>
              </a:lnSpc>
              <a:spcBef>
                <a:spcPts val="420"/>
              </a:spcBef>
            </a:pP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- 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000" b="1" spc="-15" dirty="0">
                <a:solidFill>
                  <a:srgbClr val="3E2EB5"/>
                </a:solidFill>
                <a:latin typeface="Garamond"/>
                <a:cs typeface="Garamond"/>
              </a:rPr>
              <a:t>C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o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m</a:t>
            </a:r>
            <a:r>
              <a:rPr sz="2000" b="1" spc="-15" dirty="0">
                <a:solidFill>
                  <a:srgbClr val="3E2EB5"/>
                </a:solidFill>
                <a:latin typeface="Garamond"/>
                <a:cs typeface="Garamond"/>
              </a:rPr>
              <a:t>m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unic</a:t>
            </a:r>
            <a:r>
              <a:rPr sz="2000" b="1" spc="-15" dirty="0">
                <a:solidFill>
                  <a:srgbClr val="3E2EB5"/>
                </a:solidFill>
                <a:latin typeface="Garamond"/>
                <a:cs typeface="Garamond"/>
              </a:rPr>
              <a:t>a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tio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n</a:t>
            </a:r>
            <a:r>
              <a:rPr sz="2000" b="1" spc="-15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ora</a:t>
            </a:r>
            <a:r>
              <a:rPr sz="2000" b="1" spc="-10" dirty="0">
                <a:solidFill>
                  <a:srgbClr val="3E2EB5"/>
                </a:solidFill>
                <a:latin typeface="Garamond"/>
                <a:cs typeface="Garamond"/>
              </a:rPr>
              <a:t>l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e 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(La</a:t>
            </a:r>
            <a:r>
              <a:rPr sz="2000" b="1" spc="5" dirty="0">
                <a:solidFill>
                  <a:srgbClr val="3E2EB5"/>
                </a:solidFill>
                <a:latin typeface="Garamond"/>
                <a:cs typeface="Garamond"/>
              </a:rPr>
              <a:t>f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on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t 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t</a:t>
            </a:r>
            <a:r>
              <a:rPr sz="2000" b="1" spc="-10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F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a</a:t>
            </a:r>
            <a:r>
              <a:rPr sz="2000" b="1" spc="-10" dirty="0">
                <a:solidFill>
                  <a:srgbClr val="3E2EB5"/>
                </a:solidFill>
                <a:latin typeface="Garamond"/>
                <a:cs typeface="Garamond"/>
              </a:rPr>
              <a:t>l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c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o </a:t>
            </a:r>
            <a:r>
              <a:rPr sz="2000" b="1" spc="-20" dirty="0">
                <a:solidFill>
                  <a:srgbClr val="3E2EB5"/>
                </a:solidFill>
                <a:latin typeface="Garamond"/>
                <a:cs typeface="Garamond"/>
              </a:rPr>
              <a:t>c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o</a:t>
            </a:r>
            <a:r>
              <a:rPr sz="2000" b="1" spc="-10" dirty="0">
                <a:solidFill>
                  <a:srgbClr val="3E2EB5"/>
                </a:solidFill>
                <a:latin typeface="Garamond"/>
                <a:cs typeface="Garamond"/>
              </a:rPr>
              <a:t>ll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oqu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A</a:t>
            </a:r>
            <a:r>
              <a:rPr sz="2000" b="1" spc="-10" dirty="0">
                <a:solidFill>
                  <a:srgbClr val="3E2EB5"/>
                </a:solidFill>
                <a:latin typeface="Garamond"/>
                <a:cs typeface="Garamond"/>
              </a:rPr>
              <a:t>R</a:t>
            </a:r>
            <a:r>
              <a:rPr sz="2000" b="1" spc="-15" dirty="0">
                <a:solidFill>
                  <a:srgbClr val="3E2EB5"/>
                </a:solidFill>
                <a:latin typeface="Garamond"/>
                <a:cs typeface="Garamond"/>
              </a:rPr>
              <a:t>C</a:t>
            </a:r>
            <a:r>
              <a:rPr sz="2000" b="1" spc="-10" dirty="0">
                <a:solidFill>
                  <a:srgbClr val="3E2EB5"/>
                </a:solidFill>
                <a:latin typeface="Garamond"/>
                <a:cs typeface="Garamond"/>
              </a:rPr>
              <a:t>D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,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 Mar</a:t>
            </a:r>
            <a:r>
              <a:rPr sz="2000" b="1" spc="5" dirty="0">
                <a:solidFill>
                  <a:srgbClr val="3E2EB5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000" b="1" spc="10" dirty="0">
                <a:solidFill>
                  <a:srgbClr val="3E2EB5"/>
                </a:solidFill>
                <a:latin typeface="Garamond"/>
                <a:cs typeface="Garamond"/>
              </a:rPr>
              <a:t>i</a:t>
            </a:r>
            <a:r>
              <a:rPr sz="2000" b="1" spc="5" dirty="0">
                <a:solidFill>
                  <a:srgbClr val="3E2EB5"/>
                </a:solidFill>
                <a:latin typeface="Garamond"/>
                <a:cs typeface="Garamond"/>
              </a:rPr>
              <a:t>l</a:t>
            </a:r>
            <a:r>
              <a:rPr sz="2000" b="1" spc="-10" dirty="0">
                <a:solidFill>
                  <a:srgbClr val="3E2EB5"/>
                </a:solidFill>
                <a:latin typeface="Garamond"/>
                <a:cs typeface="Garamond"/>
              </a:rPr>
              <a:t>l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000" b="1" spc="5" dirty="0">
                <a:solidFill>
                  <a:srgbClr val="3E2EB5"/>
                </a:solidFill>
                <a:latin typeface="Garamond"/>
                <a:cs typeface="Garamond"/>
              </a:rPr>
              <a:t>J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an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v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ie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r 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2013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)</a:t>
            </a:r>
            <a:endParaRPr sz="2000">
              <a:latin typeface="Garamond"/>
              <a:cs typeface="Garamond"/>
            </a:endParaRPr>
          </a:p>
          <a:p>
            <a:pPr marL="756285" marR="60325" indent="-287020">
              <a:lnSpc>
                <a:spcPct val="80700"/>
              </a:lnSpc>
              <a:spcBef>
                <a:spcPts val="445"/>
              </a:spcBef>
              <a:tabLst>
                <a:tab pos="756285" algn="l"/>
              </a:tabLst>
            </a:pPr>
            <a:r>
              <a:rPr sz="2000" dirty="0">
                <a:solidFill>
                  <a:srgbClr val="000065"/>
                </a:solidFill>
                <a:latin typeface="Garamond"/>
                <a:cs typeface="Garamond"/>
              </a:rPr>
              <a:t>–	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2012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-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201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3</a:t>
            </a:r>
            <a:r>
              <a:rPr sz="2000" b="1" spc="-1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C</a:t>
            </a:r>
            <a:r>
              <a:rPr sz="2000" b="1" spc="-15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f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érence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au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x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tap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n 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irectio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000" b="1" spc="-1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de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étu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iant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t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de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 co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ll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ègue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,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cadr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e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e 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a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C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t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ll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tration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dan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 di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ff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érente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P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: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15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atation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,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an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,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 C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O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etc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.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.</a:t>
            </a:r>
            <a:endParaRPr sz="20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3E2EB5"/>
                </a:solidFill>
                <a:latin typeface="Garamond"/>
                <a:cs typeface="Garamond"/>
              </a:rPr>
              <a:t>•</a:t>
            </a:r>
            <a:endParaRPr sz="20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24406" y="3508247"/>
            <a:ext cx="4709159" cy="25206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4073" y="4578095"/>
            <a:ext cx="4267200" cy="1943100"/>
          </a:xfrm>
          <a:custGeom>
            <a:avLst/>
            <a:gdLst/>
            <a:ahLst/>
            <a:cxnLst/>
            <a:rect l="l" t="t" r="r" b="b"/>
            <a:pathLst>
              <a:path w="4267200" h="1943100">
                <a:moveTo>
                  <a:pt x="4267196" y="1028699"/>
                </a:moveTo>
                <a:lnTo>
                  <a:pt x="4224524" y="838199"/>
                </a:lnTo>
                <a:lnTo>
                  <a:pt x="3218684" y="428243"/>
                </a:lnTo>
                <a:lnTo>
                  <a:pt x="3124196" y="419099"/>
                </a:lnTo>
                <a:lnTo>
                  <a:pt x="1523996" y="876299"/>
                </a:lnTo>
                <a:lnTo>
                  <a:pt x="0" y="0"/>
                </a:lnTo>
                <a:lnTo>
                  <a:pt x="0" y="876299"/>
                </a:lnTo>
                <a:lnTo>
                  <a:pt x="1371596" y="1638299"/>
                </a:lnTo>
                <a:lnTo>
                  <a:pt x="2057396" y="1485899"/>
                </a:lnTo>
                <a:lnTo>
                  <a:pt x="2514596" y="1943099"/>
                </a:lnTo>
                <a:lnTo>
                  <a:pt x="3657596" y="1714499"/>
                </a:lnTo>
                <a:lnTo>
                  <a:pt x="4267196" y="1028699"/>
                </a:lnTo>
                <a:close/>
              </a:path>
            </a:pathLst>
          </a:custGeom>
          <a:solidFill>
            <a:srgbClr val="F3F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06545" y="2787395"/>
            <a:ext cx="3811904" cy="1955800"/>
          </a:xfrm>
          <a:custGeom>
            <a:avLst/>
            <a:gdLst/>
            <a:ahLst/>
            <a:cxnLst/>
            <a:rect l="l" t="t" r="r" b="b"/>
            <a:pathLst>
              <a:path w="3811904" h="1955800">
                <a:moveTo>
                  <a:pt x="3811523" y="0"/>
                </a:moveTo>
                <a:lnTo>
                  <a:pt x="3666743" y="4571"/>
                </a:lnTo>
                <a:lnTo>
                  <a:pt x="3619499" y="4571"/>
                </a:lnTo>
                <a:lnTo>
                  <a:pt x="3505199" y="24383"/>
                </a:lnTo>
                <a:lnTo>
                  <a:pt x="3390899" y="42671"/>
                </a:lnTo>
                <a:lnTo>
                  <a:pt x="3352799" y="62483"/>
                </a:lnTo>
                <a:lnTo>
                  <a:pt x="3314699" y="89915"/>
                </a:lnTo>
                <a:lnTo>
                  <a:pt x="3305555" y="100583"/>
                </a:lnTo>
                <a:lnTo>
                  <a:pt x="3294887" y="109727"/>
                </a:lnTo>
                <a:lnTo>
                  <a:pt x="3096767" y="156971"/>
                </a:lnTo>
                <a:lnTo>
                  <a:pt x="3009899" y="176783"/>
                </a:lnTo>
                <a:lnTo>
                  <a:pt x="2913887" y="185927"/>
                </a:lnTo>
                <a:lnTo>
                  <a:pt x="2705099" y="214883"/>
                </a:lnTo>
                <a:lnTo>
                  <a:pt x="2494787" y="242315"/>
                </a:lnTo>
                <a:lnTo>
                  <a:pt x="2276855" y="262127"/>
                </a:lnTo>
                <a:lnTo>
                  <a:pt x="2086355" y="280415"/>
                </a:lnTo>
                <a:lnTo>
                  <a:pt x="1999487" y="291083"/>
                </a:lnTo>
                <a:lnTo>
                  <a:pt x="1923287" y="300227"/>
                </a:lnTo>
                <a:lnTo>
                  <a:pt x="1866899" y="300227"/>
                </a:lnTo>
                <a:lnTo>
                  <a:pt x="1819655" y="309371"/>
                </a:lnTo>
                <a:lnTo>
                  <a:pt x="1781555" y="309371"/>
                </a:lnTo>
                <a:lnTo>
                  <a:pt x="1770887" y="318515"/>
                </a:lnTo>
                <a:lnTo>
                  <a:pt x="1754123" y="329183"/>
                </a:lnTo>
                <a:lnTo>
                  <a:pt x="1706879" y="367283"/>
                </a:lnTo>
                <a:lnTo>
                  <a:pt x="1629155" y="414527"/>
                </a:lnTo>
                <a:lnTo>
                  <a:pt x="1542287" y="461771"/>
                </a:lnTo>
                <a:lnTo>
                  <a:pt x="1466087" y="509015"/>
                </a:lnTo>
                <a:lnTo>
                  <a:pt x="1389887" y="547115"/>
                </a:lnTo>
                <a:lnTo>
                  <a:pt x="1342643" y="576071"/>
                </a:lnTo>
                <a:lnTo>
                  <a:pt x="1333499" y="585215"/>
                </a:lnTo>
                <a:lnTo>
                  <a:pt x="1324355" y="585215"/>
                </a:lnTo>
                <a:lnTo>
                  <a:pt x="1161287" y="661415"/>
                </a:lnTo>
                <a:lnTo>
                  <a:pt x="999743" y="726947"/>
                </a:lnTo>
                <a:lnTo>
                  <a:pt x="932687" y="755903"/>
                </a:lnTo>
                <a:lnTo>
                  <a:pt x="876299" y="774191"/>
                </a:lnTo>
                <a:lnTo>
                  <a:pt x="839723" y="794003"/>
                </a:lnTo>
                <a:lnTo>
                  <a:pt x="819911" y="803147"/>
                </a:lnTo>
                <a:lnTo>
                  <a:pt x="792479" y="832103"/>
                </a:lnTo>
                <a:lnTo>
                  <a:pt x="772667" y="861059"/>
                </a:lnTo>
                <a:lnTo>
                  <a:pt x="763523" y="888491"/>
                </a:lnTo>
                <a:lnTo>
                  <a:pt x="763523" y="917447"/>
                </a:lnTo>
                <a:lnTo>
                  <a:pt x="725423" y="937259"/>
                </a:lnTo>
                <a:lnTo>
                  <a:pt x="665987" y="975359"/>
                </a:lnTo>
                <a:lnTo>
                  <a:pt x="638555" y="1013459"/>
                </a:lnTo>
                <a:lnTo>
                  <a:pt x="551687" y="1155191"/>
                </a:lnTo>
                <a:lnTo>
                  <a:pt x="524255" y="1203959"/>
                </a:lnTo>
                <a:lnTo>
                  <a:pt x="513587" y="1231391"/>
                </a:lnTo>
                <a:lnTo>
                  <a:pt x="504443" y="1242059"/>
                </a:lnTo>
                <a:lnTo>
                  <a:pt x="495299" y="1251203"/>
                </a:lnTo>
                <a:lnTo>
                  <a:pt x="475487" y="1260347"/>
                </a:lnTo>
                <a:lnTo>
                  <a:pt x="448055" y="1280159"/>
                </a:lnTo>
                <a:lnTo>
                  <a:pt x="399287" y="1307591"/>
                </a:lnTo>
                <a:lnTo>
                  <a:pt x="315467" y="1356359"/>
                </a:lnTo>
                <a:lnTo>
                  <a:pt x="239267" y="1403603"/>
                </a:lnTo>
                <a:lnTo>
                  <a:pt x="132587" y="1470659"/>
                </a:lnTo>
                <a:lnTo>
                  <a:pt x="47243" y="1527047"/>
                </a:lnTo>
                <a:lnTo>
                  <a:pt x="0" y="1574291"/>
                </a:lnTo>
                <a:lnTo>
                  <a:pt x="0" y="1623059"/>
                </a:lnTo>
                <a:lnTo>
                  <a:pt x="18287" y="1650491"/>
                </a:lnTo>
                <a:lnTo>
                  <a:pt x="67055" y="1661159"/>
                </a:lnTo>
                <a:lnTo>
                  <a:pt x="132587" y="1661159"/>
                </a:lnTo>
                <a:lnTo>
                  <a:pt x="208787" y="1641347"/>
                </a:lnTo>
                <a:lnTo>
                  <a:pt x="306323" y="1623059"/>
                </a:lnTo>
                <a:lnTo>
                  <a:pt x="419099" y="1594103"/>
                </a:lnTo>
                <a:lnTo>
                  <a:pt x="533399" y="1556003"/>
                </a:lnTo>
                <a:lnTo>
                  <a:pt x="647699" y="1508759"/>
                </a:lnTo>
                <a:lnTo>
                  <a:pt x="754379" y="1459991"/>
                </a:lnTo>
                <a:lnTo>
                  <a:pt x="839723" y="1421891"/>
                </a:lnTo>
                <a:lnTo>
                  <a:pt x="894587" y="1394459"/>
                </a:lnTo>
                <a:lnTo>
                  <a:pt x="905255" y="1383791"/>
                </a:lnTo>
                <a:lnTo>
                  <a:pt x="961643" y="1383791"/>
                </a:lnTo>
                <a:lnTo>
                  <a:pt x="1028699" y="1374647"/>
                </a:lnTo>
                <a:lnTo>
                  <a:pt x="1133855" y="1345691"/>
                </a:lnTo>
                <a:lnTo>
                  <a:pt x="1258823" y="1318259"/>
                </a:lnTo>
                <a:lnTo>
                  <a:pt x="1389887" y="1289303"/>
                </a:lnTo>
                <a:lnTo>
                  <a:pt x="1533143" y="1260347"/>
                </a:lnTo>
                <a:lnTo>
                  <a:pt x="1687067" y="1242059"/>
                </a:lnTo>
                <a:lnTo>
                  <a:pt x="1828799" y="1231391"/>
                </a:lnTo>
                <a:lnTo>
                  <a:pt x="1923287" y="1242059"/>
                </a:lnTo>
                <a:lnTo>
                  <a:pt x="2037587" y="1280159"/>
                </a:lnTo>
                <a:lnTo>
                  <a:pt x="2153411" y="1327403"/>
                </a:lnTo>
                <a:lnTo>
                  <a:pt x="2247899" y="1383791"/>
                </a:lnTo>
                <a:lnTo>
                  <a:pt x="2276855" y="1412747"/>
                </a:lnTo>
                <a:lnTo>
                  <a:pt x="2304287" y="1441703"/>
                </a:lnTo>
                <a:lnTo>
                  <a:pt x="2324099" y="1479803"/>
                </a:lnTo>
                <a:lnTo>
                  <a:pt x="2324099" y="1860803"/>
                </a:lnTo>
                <a:lnTo>
                  <a:pt x="2362199" y="1851659"/>
                </a:lnTo>
                <a:lnTo>
                  <a:pt x="2429255" y="1822703"/>
                </a:lnTo>
                <a:lnTo>
                  <a:pt x="2505455" y="1793747"/>
                </a:lnTo>
                <a:lnTo>
                  <a:pt x="2668523" y="1737359"/>
                </a:lnTo>
                <a:lnTo>
                  <a:pt x="2734055" y="1708403"/>
                </a:lnTo>
                <a:lnTo>
                  <a:pt x="2790443" y="1688591"/>
                </a:lnTo>
                <a:lnTo>
                  <a:pt x="2875787" y="1650491"/>
                </a:lnTo>
                <a:lnTo>
                  <a:pt x="2933699" y="1594103"/>
                </a:lnTo>
                <a:lnTo>
                  <a:pt x="2971799" y="1527047"/>
                </a:lnTo>
                <a:lnTo>
                  <a:pt x="3000755" y="1479803"/>
                </a:lnTo>
                <a:lnTo>
                  <a:pt x="3066287" y="1374647"/>
                </a:lnTo>
                <a:lnTo>
                  <a:pt x="3153155" y="1269491"/>
                </a:lnTo>
                <a:lnTo>
                  <a:pt x="3247643" y="1175003"/>
                </a:lnTo>
                <a:lnTo>
                  <a:pt x="3352799" y="1098803"/>
                </a:lnTo>
                <a:lnTo>
                  <a:pt x="3438143" y="1031747"/>
                </a:lnTo>
                <a:lnTo>
                  <a:pt x="3514343" y="984503"/>
                </a:lnTo>
                <a:lnTo>
                  <a:pt x="3561587" y="946403"/>
                </a:lnTo>
                <a:lnTo>
                  <a:pt x="3582923" y="937259"/>
                </a:lnTo>
                <a:lnTo>
                  <a:pt x="3809999" y="822959"/>
                </a:lnTo>
                <a:lnTo>
                  <a:pt x="3809999" y="89915"/>
                </a:lnTo>
                <a:lnTo>
                  <a:pt x="3811523" y="0"/>
                </a:lnTo>
                <a:close/>
              </a:path>
              <a:path w="3811904" h="1955800">
                <a:moveTo>
                  <a:pt x="2324099" y="1860803"/>
                </a:moveTo>
                <a:lnTo>
                  <a:pt x="2324099" y="1508759"/>
                </a:lnTo>
                <a:lnTo>
                  <a:pt x="2314955" y="1536191"/>
                </a:lnTo>
                <a:lnTo>
                  <a:pt x="2285999" y="1574291"/>
                </a:lnTo>
                <a:lnTo>
                  <a:pt x="2238755" y="1594103"/>
                </a:lnTo>
                <a:lnTo>
                  <a:pt x="2173223" y="1623059"/>
                </a:lnTo>
                <a:lnTo>
                  <a:pt x="2066543" y="1650491"/>
                </a:lnTo>
                <a:lnTo>
                  <a:pt x="1981199" y="1688591"/>
                </a:lnTo>
                <a:lnTo>
                  <a:pt x="1904999" y="1717547"/>
                </a:lnTo>
                <a:lnTo>
                  <a:pt x="1837943" y="1746503"/>
                </a:lnTo>
                <a:lnTo>
                  <a:pt x="1790699" y="1775459"/>
                </a:lnTo>
                <a:lnTo>
                  <a:pt x="1761743" y="1793747"/>
                </a:lnTo>
                <a:lnTo>
                  <a:pt x="1734311" y="1822703"/>
                </a:lnTo>
                <a:lnTo>
                  <a:pt x="1716023" y="1840991"/>
                </a:lnTo>
                <a:lnTo>
                  <a:pt x="1696211" y="1889759"/>
                </a:lnTo>
                <a:lnTo>
                  <a:pt x="1706879" y="1917191"/>
                </a:lnTo>
                <a:lnTo>
                  <a:pt x="1716023" y="1937003"/>
                </a:lnTo>
                <a:lnTo>
                  <a:pt x="1734311" y="1955291"/>
                </a:lnTo>
                <a:lnTo>
                  <a:pt x="1761743" y="1955291"/>
                </a:lnTo>
                <a:lnTo>
                  <a:pt x="1790699" y="1946147"/>
                </a:lnTo>
                <a:lnTo>
                  <a:pt x="1828799" y="1946147"/>
                </a:lnTo>
                <a:lnTo>
                  <a:pt x="1923287" y="1937003"/>
                </a:lnTo>
                <a:lnTo>
                  <a:pt x="2019299" y="1927859"/>
                </a:lnTo>
                <a:lnTo>
                  <a:pt x="2113787" y="1917191"/>
                </a:lnTo>
                <a:lnTo>
                  <a:pt x="2211323" y="1898903"/>
                </a:lnTo>
                <a:lnTo>
                  <a:pt x="2247899" y="1889759"/>
                </a:lnTo>
                <a:lnTo>
                  <a:pt x="2276855" y="1879091"/>
                </a:lnTo>
                <a:lnTo>
                  <a:pt x="2295143" y="1869947"/>
                </a:lnTo>
                <a:lnTo>
                  <a:pt x="2304287" y="1869947"/>
                </a:lnTo>
                <a:lnTo>
                  <a:pt x="2324099" y="1860803"/>
                </a:lnTo>
                <a:close/>
              </a:path>
            </a:pathLst>
          </a:custGeom>
          <a:solidFill>
            <a:srgbClr val="F3F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93869" y="2787395"/>
            <a:ext cx="3124199" cy="12100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87545" y="4280915"/>
            <a:ext cx="295910" cy="190500"/>
          </a:xfrm>
          <a:custGeom>
            <a:avLst/>
            <a:gdLst/>
            <a:ahLst/>
            <a:cxnLst/>
            <a:rect l="l" t="t" r="r" b="b"/>
            <a:pathLst>
              <a:path w="295909" h="190500">
                <a:moveTo>
                  <a:pt x="295655" y="57911"/>
                </a:moveTo>
                <a:lnTo>
                  <a:pt x="295655" y="0"/>
                </a:lnTo>
                <a:lnTo>
                  <a:pt x="0" y="114299"/>
                </a:lnTo>
                <a:lnTo>
                  <a:pt x="0" y="152399"/>
                </a:lnTo>
                <a:lnTo>
                  <a:pt x="27431" y="181355"/>
                </a:lnTo>
                <a:lnTo>
                  <a:pt x="45719" y="190499"/>
                </a:lnTo>
                <a:lnTo>
                  <a:pt x="74675" y="190499"/>
                </a:lnTo>
                <a:lnTo>
                  <a:pt x="161543" y="172211"/>
                </a:lnTo>
                <a:lnTo>
                  <a:pt x="217931" y="152399"/>
                </a:lnTo>
                <a:lnTo>
                  <a:pt x="257555" y="114299"/>
                </a:lnTo>
                <a:lnTo>
                  <a:pt x="284987" y="85343"/>
                </a:lnTo>
                <a:lnTo>
                  <a:pt x="295655" y="57911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72533" y="4148327"/>
            <a:ext cx="294640" cy="190500"/>
          </a:xfrm>
          <a:custGeom>
            <a:avLst/>
            <a:gdLst/>
            <a:ahLst/>
            <a:cxnLst/>
            <a:rect l="l" t="t" r="r" b="b"/>
            <a:pathLst>
              <a:path w="294640" h="190500">
                <a:moveTo>
                  <a:pt x="294131" y="9143"/>
                </a:moveTo>
                <a:lnTo>
                  <a:pt x="294131" y="0"/>
                </a:lnTo>
                <a:lnTo>
                  <a:pt x="0" y="94487"/>
                </a:lnTo>
                <a:lnTo>
                  <a:pt x="28955" y="190499"/>
                </a:lnTo>
                <a:lnTo>
                  <a:pt x="105155" y="190499"/>
                </a:lnTo>
                <a:lnTo>
                  <a:pt x="163067" y="170687"/>
                </a:lnTo>
                <a:lnTo>
                  <a:pt x="208787" y="141731"/>
                </a:lnTo>
                <a:lnTo>
                  <a:pt x="237743" y="103631"/>
                </a:lnTo>
                <a:lnTo>
                  <a:pt x="284987" y="38099"/>
                </a:lnTo>
                <a:lnTo>
                  <a:pt x="294131" y="9143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68545" y="3262883"/>
            <a:ext cx="838200" cy="437515"/>
          </a:xfrm>
          <a:custGeom>
            <a:avLst/>
            <a:gdLst/>
            <a:ahLst/>
            <a:cxnLst/>
            <a:rect l="l" t="t" r="r" b="b"/>
            <a:pathLst>
              <a:path w="838200" h="437514">
                <a:moveTo>
                  <a:pt x="838199" y="0"/>
                </a:moveTo>
                <a:lnTo>
                  <a:pt x="829055" y="0"/>
                </a:lnTo>
                <a:lnTo>
                  <a:pt x="800099" y="10667"/>
                </a:lnTo>
                <a:lnTo>
                  <a:pt x="761999" y="19811"/>
                </a:lnTo>
                <a:lnTo>
                  <a:pt x="704087" y="48767"/>
                </a:lnTo>
                <a:lnTo>
                  <a:pt x="627887" y="76199"/>
                </a:lnTo>
                <a:lnTo>
                  <a:pt x="477011" y="152399"/>
                </a:lnTo>
                <a:lnTo>
                  <a:pt x="399287" y="190499"/>
                </a:lnTo>
                <a:lnTo>
                  <a:pt x="332231" y="227075"/>
                </a:lnTo>
                <a:lnTo>
                  <a:pt x="217931" y="284987"/>
                </a:lnTo>
                <a:lnTo>
                  <a:pt x="121919" y="323087"/>
                </a:lnTo>
                <a:lnTo>
                  <a:pt x="57911" y="341375"/>
                </a:lnTo>
                <a:lnTo>
                  <a:pt x="28955" y="352043"/>
                </a:lnTo>
                <a:lnTo>
                  <a:pt x="18287" y="361187"/>
                </a:lnTo>
                <a:lnTo>
                  <a:pt x="9143" y="379475"/>
                </a:lnTo>
                <a:lnTo>
                  <a:pt x="9143" y="399287"/>
                </a:lnTo>
                <a:lnTo>
                  <a:pt x="0" y="428243"/>
                </a:lnTo>
                <a:lnTo>
                  <a:pt x="0" y="437387"/>
                </a:lnTo>
                <a:lnTo>
                  <a:pt x="103631" y="399287"/>
                </a:lnTo>
                <a:lnTo>
                  <a:pt x="208787" y="352043"/>
                </a:lnTo>
                <a:lnTo>
                  <a:pt x="437387" y="227075"/>
                </a:lnTo>
                <a:lnTo>
                  <a:pt x="541019" y="172211"/>
                </a:lnTo>
                <a:lnTo>
                  <a:pt x="627887" y="124967"/>
                </a:lnTo>
                <a:lnTo>
                  <a:pt x="694943" y="86867"/>
                </a:lnTo>
                <a:lnTo>
                  <a:pt x="733043" y="67055"/>
                </a:lnTo>
                <a:lnTo>
                  <a:pt x="771143" y="38099"/>
                </a:lnTo>
                <a:lnTo>
                  <a:pt x="809243" y="19811"/>
                </a:lnTo>
                <a:lnTo>
                  <a:pt x="829055" y="10667"/>
                </a:lnTo>
                <a:lnTo>
                  <a:pt x="838199" y="0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09465" y="3547871"/>
            <a:ext cx="1144905" cy="486409"/>
          </a:xfrm>
          <a:custGeom>
            <a:avLst/>
            <a:gdLst/>
            <a:ahLst/>
            <a:cxnLst/>
            <a:rect l="l" t="t" r="r" b="b"/>
            <a:pathLst>
              <a:path w="1144904" h="486410">
                <a:moveTo>
                  <a:pt x="1144523" y="9143"/>
                </a:moveTo>
                <a:lnTo>
                  <a:pt x="1135379" y="0"/>
                </a:lnTo>
                <a:lnTo>
                  <a:pt x="867155" y="0"/>
                </a:lnTo>
                <a:lnTo>
                  <a:pt x="819911" y="28955"/>
                </a:lnTo>
                <a:lnTo>
                  <a:pt x="772667" y="67055"/>
                </a:lnTo>
                <a:lnTo>
                  <a:pt x="745235" y="85343"/>
                </a:lnTo>
                <a:lnTo>
                  <a:pt x="716279" y="94487"/>
                </a:lnTo>
                <a:lnTo>
                  <a:pt x="678179" y="94487"/>
                </a:lnTo>
                <a:lnTo>
                  <a:pt x="620267" y="105155"/>
                </a:lnTo>
                <a:lnTo>
                  <a:pt x="553211" y="132587"/>
                </a:lnTo>
                <a:lnTo>
                  <a:pt x="495299" y="170687"/>
                </a:lnTo>
                <a:lnTo>
                  <a:pt x="457199" y="199643"/>
                </a:lnTo>
                <a:lnTo>
                  <a:pt x="438911" y="208787"/>
                </a:lnTo>
                <a:lnTo>
                  <a:pt x="409955" y="219455"/>
                </a:lnTo>
                <a:lnTo>
                  <a:pt x="277367" y="219455"/>
                </a:lnTo>
                <a:lnTo>
                  <a:pt x="181355" y="257555"/>
                </a:lnTo>
                <a:lnTo>
                  <a:pt x="76199" y="342899"/>
                </a:lnTo>
                <a:lnTo>
                  <a:pt x="48767" y="399287"/>
                </a:lnTo>
                <a:lnTo>
                  <a:pt x="19811" y="448055"/>
                </a:lnTo>
                <a:lnTo>
                  <a:pt x="9143" y="475487"/>
                </a:lnTo>
                <a:lnTo>
                  <a:pt x="0" y="486155"/>
                </a:lnTo>
                <a:lnTo>
                  <a:pt x="76199" y="437387"/>
                </a:lnTo>
                <a:lnTo>
                  <a:pt x="134111" y="399287"/>
                </a:lnTo>
                <a:lnTo>
                  <a:pt x="172211" y="371855"/>
                </a:lnTo>
                <a:lnTo>
                  <a:pt x="192023" y="361187"/>
                </a:lnTo>
                <a:lnTo>
                  <a:pt x="201167" y="361187"/>
                </a:lnTo>
                <a:lnTo>
                  <a:pt x="230123" y="352043"/>
                </a:lnTo>
                <a:lnTo>
                  <a:pt x="268223" y="342899"/>
                </a:lnTo>
                <a:lnTo>
                  <a:pt x="315467" y="323087"/>
                </a:lnTo>
                <a:lnTo>
                  <a:pt x="438911" y="284987"/>
                </a:lnTo>
                <a:lnTo>
                  <a:pt x="591311" y="246887"/>
                </a:lnTo>
                <a:lnTo>
                  <a:pt x="734567" y="199643"/>
                </a:lnTo>
                <a:lnTo>
                  <a:pt x="867155" y="161543"/>
                </a:lnTo>
                <a:lnTo>
                  <a:pt x="915923" y="143255"/>
                </a:lnTo>
                <a:lnTo>
                  <a:pt x="963167" y="132587"/>
                </a:lnTo>
                <a:lnTo>
                  <a:pt x="992123" y="123443"/>
                </a:lnTo>
                <a:lnTo>
                  <a:pt x="1010411" y="105155"/>
                </a:lnTo>
                <a:lnTo>
                  <a:pt x="1039367" y="94487"/>
                </a:lnTo>
                <a:lnTo>
                  <a:pt x="1106423" y="47243"/>
                </a:lnTo>
                <a:lnTo>
                  <a:pt x="1135379" y="28955"/>
                </a:lnTo>
                <a:lnTo>
                  <a:pt x="1144523" y="9143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05021" y="3349751"/>
            <a:ext cx="3810000" cy="1397635"/>
          </a:xfrm>
          <a:custGeom>
            <a:avLst/>
            <a:gdLst/>
            <a:ahLst/>
            <a:cxnLst/>
            <a:rect l="l" t="t" r="r" b="b"/>
            <a:pathLst>
              <a:path w="3810000" h="1397635">
                <a:moveTo>
                  <a:pt x="2933699" y="1036319"/>
                </a:moveTo>
                <a:lnTo>
                  <a:pt x="2933699" y="483107"/>
                </a:lnTo>
                <a:lnTo>
                  <a:pt x="2904743" y="512063"/>
                </a:lnTo>
                <a:lnTo>
                  <a:pt x="2857499" y="521207"/>
                </a:lnTo>
                <a:lnTo>
                  <a:pt x="2799587" y="502919"/>
                </a:lnTo>
                <a:lnTo>
                  <a:pt x="2732531" y="473963"/>
                </a:lnTo>
                <a:lnTo>
                  <a:pt x="2639567" y="435863"/>
                </a:lnTo>
                <a:lnTo>
                  <a:pt x="2543555" y="417575"/>
                </a:lnTo>
                <a:lnTo>
                  <a:pt x="2458211" y="406907"/>
                </a:lnTo>
                <a:lnTo>
                  <a:pt x="2400299" y="406907"/>
                </a:lnTo>
                <a:lnTo>
                  <a:pt x="2371343" y="417575"/>
                </a:lnTo>
                <a:lnTo>
                  <a:pt x="2324099" y="435863"/>
                </a:lnTo>
                <a:lnTo>
                  <a:pt x="2228087" y="493775"/>
                </a:lnTo>
                <a:lnTo>
                  <a:pt x="2191511" y="521207"/>
                </a:lnTo>
                <a:lnTo>
                  <a:pt x="2153411" y="541019"/>
                </a:lnTo>
                <a:lnTo>
                  <a:pt x="2124455" y="559307"/>
                </a:lnTo>
                <a:lnTo>
                  <a:pt x="2115311" y="569975"/>
                </a:lnTo>
                <a:lnTo>
                  <a:pt x="2086355" y="569975"/>
                </a:lnTo>
                <a:lnTo>
                  <a:pt x="2048255" y="579119"/>
                </a:lnTo>
                <a:lnTo>
                  <a:pt x="2010155" y="579119"/>
                </a:lnTo>
                <a:lnTo>
                  <a:pt x="1933955" y="588263"/>
                </a:lnTo>
                <a:lnTo>
                  <a:pt x="1904999" y="588263"/>
                </a:lnTo>
                <a:lnTo>
                  <a:pt x="1876043" y="579119"/>
                </a:lnTo>
                <a:lnTo>
                  <a:pt x="1743455" y="579119"/>
                </a:lnTo>
                <a:lnTo>
                  <a:pt x="1676399" y="588263"/>
                </a:lnTo>
                <a:lnTo>
                  <a:pt x="1620011" y="597407"/>
                </a:lnTo>
                <a:lnTo>
                  <a:pt x="1562099" y="597407"/>
                </a:lnTo>
                <a:lnTo>
                  <a:pt x="1523999" y="608075"/>
                </a:lnTo>
                <a:lnTo>
                  <a:pt x="1505711" y="617219"/>
                </a:lnTo>
                <a:lnTo>
                  <a:pt x="1495043" y="626363"/>
                </a:lnTo>
                <a:lnTo>
                  <a:pt x="1466087" y="635507"/>
                </a:lnTo>
                <a:lnTo>
                  <a:pt x="1400555" y="646175"/>
                </a:lnTo>
                <a:lnTo>
                  <a:pt x="1333499" y="664463"/>
                </a:lnTo>
                <a:lnTo>
                  <a:pt x="1200911" y="664463"/>
                </a:lnTo>
                <a:lnTo>
                  <a:pt x="1153667" y="673607"/>
                </a:lnTo>
                <a:lnTo>
                  <a:pt x="1057655" y="693419"/>
                </a:lnTo>
                <a:lnTo>
                  <a:pt x="1019555" y="711707"/>
                </a:lnTo>
                <a:lnTo>
                  <a:pt x="981455" y="731519"/>
                </a:lnTo>
                <a:lnTo>
                  <a:pt x="952499" y="749807"/>
                </a:lnTo>
                <a:lnTo>
                  <a:pt x="856487" y="749807"/>
                </a:lnTo>
                <a:lnTo>
                  <a:pt x="801623" y="740663"/>
                </a:lnTo>
                <a:lnTo>
                  <a:pt x="734567" y="749807"/>
                </a:lnTo>
                <a:lnTo>
                  <a:pt x="705611" y="760475"/>
                </a:lnTo>
                <a:lnTo>
                  <a:pt x="685799" y="778763"/>
                </a:lnTo>
                <a:lnTo>
                  <a:pt x="676655" y="807719"/>
                </a:lnTo>
                <a:lnTo>
                  <a:pt x="667511" y="845819"/>
                </a:lnTo>
                <a:lnTo>
                  <a:pt x="658367" y="854963"/>
                </a:lnTo>
                <a:lnTo>
                  <a:pt x="647699" y="864107"/>
                </a:lnTo>
                <a:lnTo>
                  <a:pt x="618743" y="874775"/>
                </a:lnTo>
                <a:lnTo>
                  <a:pt x="553211" y="902207"/>
                </a:lnTo>
                <a:lnTo>
                  <a:pt x="475487" y="931163"/>
                </a:lnTo>
                <a:lnTo>
                  <a:pt x="408431" y="940307"/>
                </a:lnTo>
                <a:lnTo>
                  <a:pt x="353567" y="950975"/>
                </a:lnTo>
                <a:lnTo>
                  <a:pt x="286511" y="978407"/>
                </a:lnTo>
                <a:lnTo>
                  <a:pt x="239267" y="1016507"/>
                </a:lnTo>
                <a:lnTo>
                  <a:pt x="219455" y="1027175"/>
                </a:lnTo>
                <a:lnTo>
                  <a:pt x="201167" y="1045463"/>
                </a:lnTo>
                <a:lnTo>
                  <a:pt x="172211" y="1045463"/>
                </a:lnTo>
                <a:lnTo>
                  <a:pt x="152399" y="1036319"/>
                </a:lnTo>
                <a:lnTo>
                  <a:pt x="143255" y="1036319"/>
                </a:lnTo>
                <a:lnTo>
                  <a:pt x="0" y="1065275"/>
                </a:lnTo>
                <a:lnTo>
                  <a:pt x="18287" y="1092707"/>
                </a:lnTo>
                <a:lnTo>
                  <a:pt x="67055" y="1103375"/>
                </a:lnTo>
                <a:lnTo>
                  <a:pt x="134111" y="1103375"/>
                </a:lnTo>
                <a:lnTo>
                  <a:pt x="210311" y="1083563"/>
                </a:lnTo>
                <a:lnTo>
                  <a:pt x="306323" y="1065275"/>
                </a:lnTo>
                <a:lnTo>
                  <a:pt x="419099" y="1036319"/>
                </a:lnTo>
                <a:lnTo>
                  <a:pt x="533399" y="998219"/>
                </a:lnTo>
                <a:lnTo>
                  <a:pt x="647699" y="950975"/>
                </a:lnTo>
                <a:lnTo>
                  <a:pt x="752855" y="902207"/>
                </a:lnTo>
                <a:lnTo>
                  <a:pt x="839723" y="864107"/>
                </a:lnTo>
                <a:lnTo>
                  <a:pt x="894587" y="836675"/>
                </a:lnTo>
                <a:lnTo>
                  <a:pt x="905255" y="826007"/>
                </a:lnTo>
                <a:lnTo>
                  <a:pt x="961643" y="826007"/>
                </a:lnTo>
                <a:lnTo>
                  <a:pt x="1028699" y="816863"/>
                </a:lnTo>
                <a:lnTo>
                  <a:pt x="1133855" y="787907"/>
                </a:lnTo>
                <a:lnTo>
                  <a:pt x="1258823" y="760475"/>
                </a:lnTo>
                <a:lnTo>
                  <a:pt x="1389887" y="731519"/>
                </a:lnTo>
                <a:lnTo>
                  <a:pt x="1533143" y="702563"/>
                </a:lnTo>
                <a:lnTo>
                  <a:pt x="1687067" y="684275"/>
                </a:lnTo>
                <a:lnTo>
                  <a:pt x="1828799" y="673607"/>
                </a:lnTo>
                <a:lnTo>
                  <a:pt x="1876043" y="673607"/>
                </a:lnTo>
                <a:lnTo>
                  <a:pt x="1933955" y="693419"/>
                </a:lnTo>
                <a:lnTo>
                  <a:pt x="2057399" y="731519"/>
                </a:lnTo>
                <a:lnTo>
                  <a:pt x="2133599" y="760475"/>
                </a:lnTo>
                <a:lnTo>
                  <a:pt x="2200655" y="798575"/>
                </a:lnTo>
                <a:lnTo>
                  <a:pt x="2257043" y="845819"/>
                </a:lnTo>
                <a:lnTo>
                  <a:pt x="2295143" y="893063"/>
                </a:lnTo>
                <a:lnTo>
                  <a:pt x="2304287" y="931163"/>
                </a:lnTo>
                <a:lnTo>
                  <a:pt x="2304287" y="1350263"/>
                </a:lnTo>
                <a:lnTo>
                  <a:pt x="2324099" y="1341119"/>
                </a:lnTo>
                <a:lnTo>
                  <a:pt x="2362199" y="1321307"/>
                </a:lnTo>
                <a:lnTo>
                  <a:pt x="2429255" y="1293875"/>
                </a:lnTo>
                <a:lnTo>
                  <a:pt x="2505455" y="1255775"/>
                </a:lnTo>
                <a:lnTo>
                  <a:pt x="2668523" y="1179575"/>
                </a:lnTo>
                <a:lnTo>
                  <a:pt x="2732531" y="1150619"/>
                </a:lnTo>
                <a:lnTo>
                  <a:pt x="2790443" y="1130807"/>
                </a:lnTo>
                <a:lnTo>
                  <a:pt x="2875787" y="1092707"/>
                </a:lnTo>
                <a:lnTo>
                  <a:pt x="2933699" y="1036319"/>
                </a:lnTo>
                <a:close/>
              </a:path>
              <a:path w="3810000" h="1397635">
                <a:moveTo>
                  <a:pt x="2304287" y="1350263"/>
                </a:moveTo>
                <a:lnTo>
                  <a:pt x="2304287" y="931163"/>
                </a:lnTo>
                <a:lnTo>
                  <a:pt x="2285999" y="978407"/>
                </a:lnTo>
                <a:lnTo>
                  <a:pt x="2266187" y="998219"/>
                </a:lnTo>
                <a:lnTo>
                  <a:pt x="2237231" y="1016507"/>
                </a:lnTo>
                <a:lnTo>
                  <a:pt x="2191511" y="1036319"/>
                </a:lnTo>
                <a:lnTo>
                  <a:pt x="2144267" y="1054607"/>
                </a:lnTo>
                <a:lnTo>
                  <a:pt x="2039111" y="1083563"/>
                </a:lnTo>
                <a:lnTo>
                  <a:pt x="1952243" y="1112519"/>
                </a:lnTo>
                <a:lnTo>
                  <a:pt x="1876043" y="1141475"/>
                </a:lnTo>
                <a:lnTo>
                  <a:pt x="1818131" y="1179575"/>
                </a:lnTo>
                <a:lnTo>
                  <a:pt x="1770887" y="1197863"/>
                </a:lnTo>
                <a:lnTo>
                  <a:pt x="1734311" y="1226819"/>
                </a:lnTo>
                <a:lnTo>
                  <a:pt x="1716023" y="1255775"/>
                </a:lnTo>
                <a:lnTo>
                  <a:pt x="1696211" y="1283207"/>
                </a:lnTo>
                <a:lnTo>
                  <a:pt x="1687067" y="1321307"/>
                </a:lnTo>
                <a:lnTo>
                  <a:pt x="1696211" y="1359407"/>
                </a:lnTo>
                <a:lnTo>
                  <a:pt x="1734311" y="1397507"/>
                </a:lnTo>
                <a:lnTo>
                  <a:pt x="1761743" y="1397507"/>
                </a:lnTo>
                <a:lnTo>
                  <a:pt x="1790699" y="1388363"/>
                </a:lnTo>
                <a:lnTo>
                  <a:pt x="1828799" y="1388363"/>
                </a:lnTo>
                <a:lnTo>
                  <a:pt x="1923287" y="1379219"/>
                </a:lnTo>
                <a:lnTo>
                  <a:pt x="2019299" y="1370075"/>
                </a:lnTo>
                <a:lnTo>
                  <a:pt x="2115311" y="1370075"/>
                </a:lnTo>
                <a:lnTo>
                  <a:pt x="2211323" y="1359407"/>
                </a:lnTo>
                <a:lnTo>
                  <a:pt x="2247899" y="1359407"/>
                </a:lnTo>
                <a:lnTo>
                  <a:pt x="2275331" y="1350263"/>
                </a:lnTo>
                <a:lnTo>
                  <a:pt x="2304287" y="1350263"/>
                </a:lnTo>
                <a:close/>
              </a:path>
              <a:path w="3810000" h="1397635">
                <a:moveTo>
                  <a:pt x="3809999" y="265175"/>
                </a:moveTo>
                <a:lnTo>
                  <a:pt x="3809999" y="0"/>
                </a:lnTo>
                <a:lnTo>
                  <a:pt x="3733799" y="27431"/>
                </a:lnTo>
                <a:lnTo>
                  <a:pt x="3666743" y="56387"/>
                </a:lnTo>
                <a:lnTo>
                  <a:pt x="3608831" y="76199"/>
                </a:lnTo>
                <a:lnTo>
                  <a:pt x="3553967" y="85343"/>
                </a:lnTo>
                <a:lnTo>
                  <a:pt x="3486911" y="85343"/>
                </a:lnTo>
                <a:lnTo>
                  <a:pt x="3467099" y="94487"/>
                </a:lnTo>
                <a:lnTo>
                  <a:pt x="3419855" y="103631"/>
                </a:lnTo>
                <a:lnTo>
                  <a:pt x="3352799" y="123443"/>
                </a:lnTo>
                <a:lnTo>
                  <a:pt x="3276599" y="140207"/>
                </a:lnTo>
                <a:lnTo>
                  <a:pt x="3218687" y="160019"/>
                </a:lnTo>
                <a:lnTo>
                  <a:pt x="3142487" y="178307"/>
                </a:lnTo>
                <a:lnTo>
                  <a:pt x="3115055" y="188975"/>
                </a:lnTo>
                <a:lnTo>
                  <a:pt x="3067811" y="207263"/>
                </a:lnTo>
                <a:lnTo>
                  <a:pt x="3019043" y="216407"/>
                </a:lnTo>
                <a:lnTo>
                  <a:pt x="2962655" y="265175"/>
                </a:lnTo>
                <a:lnTo>
                  <a:pt x="2933699" y="303275"/>
                </a:lnTo>
                <a:lnTo>
                  <a:pt x="2924555" y="350519"/>
                </a:lnTo>
                <a:lnTo>
                  <a:pt x="2924555" y="388619"/>
                </a:lnTo>
                <a:lnTo>
                  <a:pt x="2933699" y="426719"/>
                </a:lnTo>
                <a:lnTo>
                  <a:pt x="2933699" y="1036319"/>
                </a:lnTo>
                <a:lnTo>
                  <a:pt x="2971799" y="969263"/>
                </a:lnTo>
                <a:lnTo>
                  <a:pt x="3000755" y="922019"/>
                </a:lnTo>
                <a:lnTo>
                  <a:pt x="3067811" y="816863"/>
                </a:lnTo>
                <a:lnTo>
                  <a:pt x="3151631" y="711707"/>
                </a:lnTo>
                <a:lnTo>
                  <a:pt x="3247643" y="617219"/>
                </a:lnTo>
                <a:lnTo>
                  <a:pt x="3352799" y="541019"/>
                </a:lnTo>
                <a:lnTo>
                  <a:pt x="3438143" y="473963"/>
                </a:lnTo>
                <a:lnTo>
                  <a:pt x="3515867" y="426719"/>
                </a:lnTo>
                <a:lnTo>
                  <a:pt x="3563111" y="388619"/>
                </a:lnTo>
                <a:lnTo>
                  <a:pt x="3809999" y="265175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68545" y="3291839"/>
            <a:ext cx="915923" cy="4099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68545" y="3092195"/>
            <a:ext cx="1132331" cy="6080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55897" y="3954779"/>
            <a:ext cx="504443" cy="3566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4073" y="4568951"/>
            <a:ext cx="4119368" cy="14813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74073" y="5102351"/>
            <a:ext cx="4322445" cy="1731645"/>
          </a:xfrm>
          <a:custGeom>
            <a:avLst/>
            <a:gdLst/>
            <a:ahLst/>
            <a:cxnLst/>
            <a:rect l="l" t="t" r="r" b="b"/>
            <a:pathLst>
              <a:path w="4322445" h="1731645">
                <a:moveTo>
                  <a:pt x="2723384" y="1636013"/>
                </a:moveTo>
                <a:lnTo>
                  <a:pt x="2723384" y="1235963"/>
                </a:lnTo>
                <a:lnTo>
                  <a:pt x="2712716" y="1226819"/>
                </a:lnTo>
                <a:lnTo>
                  <a:pt x="2703572" y="1197863"/>
                </a:lnTo>
                <a:lnTo>
                  <a:pt x="2665472" y="1130807"/>
                </a:lnTo>
                <a:lnTo>
                  <a:pt x="2636516" y="1066799"/>
                </a:lnTo>
                <a:lnTo>
                  <a:pt x="2607560" y="999743"/>
                </a:lnTo>
                <a:lnTo>
                  <a:pt x="2560316" y="923543"/>
                </a:lnTo>
                <a:lnTo>
                  <a:pt x="2522216" y="856487"/>
                </a:lnTo>
                <a:lnTo>
                  <a:pt x="2476496" y="809243"/>
                </a:lnTo>
                <a:lnTo>
                  <a:pt x="2438396" y="780287"/>
                </a:lnTo>
                <a:lnTo>
                  <a:pt x="2371340" y="761999"/>
                </a:lnTo>
                <a:lnTo>
                  <a:pt x="2295140" y="761999"/>
                </a:lnTo>
                <a:lnTo>
                  <a:pt x="2217416" y="771143"/>
                </a:lnTo>
                <a:lnTo>
                  <a:pt x="2141216" y="789431"/>
                </a:lnTo>
                <a:lnTo>
                  <a:pt x="1981196" y="838199"/>
                </a:lnTo>
                <a:lnTo>
                  <a:pt x="1837940" y="903731"/>
                </a:lnTo>
                <a:lnTo>
                  <a:pt x="1752596" y="952499"/>
                </a:lnTo>
                <a:lnTo>
                  <a:pt x="1645916" y="990599"/>
                </a:lnTo>
                <a:lnTo>
                  <a:pt x="1580384" y="999743"/>
                </a:lnTo>
                <a:lnTo>
                  <a:pt x="1504184" y="999743"/>
                </a:lnTo>
                <a:lnTo>
                  <a:pt x="1427984" y="979931"/>
                </a:lnTo>
                <a:lnTo>
                  <a:pt x="1333496" y="932687"/>
                </a:lnTo>
                <a:lnTo>
                  <a:pt x="1133852" y="847343"/>
                </a:lnTo>
                <a:lnTo>
                  <a:pt x="923540" y="751331"/>
                </a:lnTo>
                <a:lnTo>
                  <a:pt x="702563" y="647699"/>
                </a:lnTo>
                <a:lnTo>
                  <a:pt x="504443" y="551687"/>
                </a:lnTo>
                <a:lnTo>
                  <a:pt x="313943" y="457199"/>
                </a:lnTo>
                <a:lnTo>
                  <a:pt x="236219" y="419099"/>
                </a:lnTo>
                <a:lnTo>
                  <a:pt x="161543" y="380999"/>
                </a:lnTo>
                <a:lnTo>
                  <a:pt x="0" y="297179"/>
                </a:lnTo>
                <a:lnTo>
                  <a:pt x="0" y="729995"/>
                </a:lnTo>
                <a:lnTo>
                  <a:pt x="56387" y="751331"/>
                </a:lnTo>
                <a:lnTo>
                  <a:pt x="236219" y="818387"/>
                </a:lnTo>
                <a:lnTo>
                  <a:pt x="342899" y="856487"/>
                </a:lnTo>
                <a:lnTo>
                  <a:pt x="457199" y="903731"/>
                </a:lnTo>
                <a:lnTo>
                  <a:pt x="551687" y="941831"/>
                </a:lnTo>
                <a:lnTo>
                  <a:pt x="685799" y="1008887"/>
                </a:lnTo>
                <a:lnTo>
                  <a:pt x="731519" y="1037843"/>
                </a:lnTo>
                <a:lnTo>
                  <a:pt x="800096" y="1066799"/>
                </a:lnTo>
                <a:lnTo>
                  <a:pt x="932684" y="1121663"/>
                </a:lnTo>
                <a:lnTo>
                  <a:pt x="1085084" y="1179575"/>
                </a:lnTo>
                <a:lnTo>
                  <a:pt x="1150616" y="1197863"/>
                </a:lnTo>
                <a:lnTo>
                  <a:pt x="1208528" y="1217675"/>
                </a:lnTo>
                <a:lnTo>
                  <a:pt x="1313684" y="1235963"/>
                </a:lnTo>
                <a:lnTo>
                  <a:pt x="1418840" y="1245107"/>
                </a:lnTo>
                <a:lnTo>
                  <a:pt x="1533140" y="1255775"/>
                </a:lnTo>
                <a:lnTo>
                  <a:pt x="1636772" y="1255775"/>
                </a:lnTo>
                <a:lnTo>
                  <a:pt x="1732784" y="1245107"/>
                </a:lnTo>
                <a:lnTo>
                  <a:pt x="1819652" y="1245107"/>
                </a:lnTo>
                <a:lnTo>
                  <a:pt x="1866896" y="1235963"/>
                </a:lnTo>
                <a:lnTo>
                  <a:pt x="1885184" y="1235963"/>
                </a:lnTo>
                <a:lnTo>
                  <a:pt x="1961384" y="1245107"/>
                </a:lnTo>
                <a:lnTo>
                  <a:pt x="2028440" y="1255775"/>
                </a:lnTo>
                <a:lnTo>
                  <a:pt x="2074160" y="1274063"/>
                </a:lnTo>
                <a:lnTo>
                  <a:pt x="2122928" y="1283207"/>
                </a:lnTo>
                <a:lnTo>
                  <a:pt x="2188460" y="1312163"/>
                </a:lnTo>
                <a:lnTo>
                  <a:pt x="2228084" y="1341119"/>
                </a:lnTo>
                <a:lnTo>
                  <a:pt x="2247896" y="1370075"/>
                </a:lnTo>
                <a:lnTo>
                  <a:pt x="2247896" y="1641586"/>
                </a:lnTo>
                <a:lnTo>
                  <a:pt x="2276852" y="1664207"/>
                </a:lnTo>
                <a:lnTo>
                  <a:pt x="2371340" y="1722119"/>
                </a:lnTo>
                <a:lnTo>
                  <a:pt x="2467352" y="1731263"/>
                </a:lnTo>
                <a:lnTo>
                  <a:pt x="2551172" y="1722119"/>
                </a:lnTo>
                <a:lnTo>
                  <a:pt x="2636516" y="1693163"/>
                </a:lnTo>
                <a:lnTo>
                  <a:pt x="2723384" y="1636013"/>
                </a:lnTo>
                <a:close/>
              </a:path>
              <a:path w="4322445" h="1731645">
                <a:moveTo>
                  <a:pt x="2247896" y="1641586"/>
                </a:moveTo>
                <a:lnTo>
                  <a:pt x="2247896" y="1408175"/>
                </a:lnTo>
                <a:lnTo>
                  <a:pt x="2238752" y="1408175"/>
                </a:lnTo>
                <a:lnTo>
                  <a:pt x="2217416" y="1417319"/>
                </a:lnTo>
                <a:lnTo>
                  <a:pt x="2188460" y="1435607"/>
                </a:lnTo>
                <a:lnTo>
                  <a:pt x="2161028" y="1464563"/>
                </a:lnTo>
                <a:lnTo>
                  <a:pt x="2150360" y="1493519"/>
                </a:lnTo>
                <a:lnTo>
                  <a:pt x="2161028" y="1540763"/>
                </a:lnTo>
                <a:lnTo>
                  <a:pt x="2170172" y="1569719"/>
                </a:lnTo>
                <a:lnTo>
                  <a:pt x="2199128" y="1598675"/>
                </a:lnTo>
                <a:lnTo>
                  <a:pt x="2228084" y="1626107"/>
                </a:lnTo>
                <a:lnTo>
                  <a:pt x="2247896" y="1641586"/>
                </a:lnTo>
                <a:close/>
              </a:path>
              <a:path w="4322445" h="1731645">
                <a:moveTo>
                  <a:pt x="3305552" y="1401334"/>
                </a:moveTo>
                <a:lnTo>
                  <a:pt x="3305552" y="1083563"/>
                </a:lnTo>
                <a:lnTo>
                  <a:pt x="3285740" y="1103375"/>
                </a:lnTo>
                <a:lnTo>
                  <a:pt x="3169916" y="1103375"/>
                </a:lnTo>
                <a:lnTo>
                  <a:pt x="3131816" y="1092707"/>
                </a:lnTo>
                <a:lnTo>
                  <a:pt x="3102860" y="1083563"/>
                </a:lnTo>
                <a:lnTo>
                  <a:pt x="3093716" y="1083563"/>
                </a:lnTo>
                <a:lnTo>
                  <a:pt x="3093716" y="1074419"/>
                </a:lnTo>
                <a:lnTo>
                  <a:pt x="3084572" y="1066799"/>
                </a:lnTo>
                <a:lnTo>
                  <a:pt x="3037328" y="1008887"/>
                </a:lnTo>
                <a:lnTo>
                  <a:pt x="2866640" y="513587"/>
                </a:lnTo>
                <a:lnTo>
                  <a:pt x="2819396" y="522731"/>
                </a:lnTo>
                <a:lnTo>
                  <a:pt x="2772152" y="522731"/>
                </a:lnTo>
                <a:lnTo>
                  <a:pt x="2703572" y="495299"/>
                </a:lnTo>
                <a:lnTo>
                  <a:pt x="2656328" y="457199"/>
                </a:lnTo>
                <a:lnTo>
                  <a:pt x="2645660" y="437387"/>
                </a:lnTo>
                <a:lnTo>
                  <a:pt x="2627372" y="428243"/>
                </a:lnTo>
                <a:lnTo>
                  <a:pt x="2598416" y="437387"/>
                </a:lnTo>
                <a:lnTo>
                  <a:pt x="2589272" y="457199"/>
                </a:lnTo>
                <a:lnTo>
                  <a:pt x="2580128" y="484631"/>
                </a:lnTo>
                <a:lnTo>
                  <a:pt x="2580128" y="495299"/>
                </a:lnTo>
                <a:lnTo>
                  <a:pt x="2607560" y="504443"/>
                </a:lnTo>
                <a:lnTo>
                  <a:pt x="2627372" y="533399"/>
                </a:lnTo>
                <a:lnTo>
                  <a:pt x="2645660" y="580643"/>
                </a:lnTo>
                <a:lnTo>
                  <a:pt x="2656328" y="637031"/>
                </a:lnTo>
                <a:lnTo>
                  <a:pt x="2656328" y="656843"/>
                </a:lnTo>
                <a:lnTo>
                  <a:pt x="2723384" y="1207007"/>
                </a:lnTo>
                <a:lnTo>
                  <a:pt x="2723384" y="1636013"/>
                </a:lnTo>
                <a:lnTo>
                  <a:pt x="2752340" y="1616963"/>
                </a:lnTo>
                <a:lnTo>
                  <a:pt x="2781296" y="1578863"/>
                </a:lnTo>
                <a:lnTo>
                  <a:pt x="2790440" y="1569719"/>
                </a:lnTo>
                <a:lnTo>
                  <a:pt x="2875784" y="1569719"/>
                </a:lnTo>
                <a:lnTo>
                  <a:pt x="2951984" y="1560575"/>
                </a:lnTo>
                <a:lnTo>
                  <a:pt x="3026660" y="1531619"/>
                </a:lnTo>
                <a:lnTo>
                  <a:pt x="3084572" y="1493519"/>
                </a:lnTo>
                <a:lnTo>
                  <a:pt x="3131816" y="1455419"/>
                </a:lnTo>
                <a:lnTo>
                  <a:pt x="3179060" y="1426463"/>
                </a:lnTo>
                <a:lnTo>
                  <a:pt x="3198872" y="1397507"/>
                </a:lnTo>
                <a:lnTo>
                  <a:pt x="3208016" y="1388363"/>
                </a:lnTo>
                <a:lnTo>
                  <a:pt x="3305552" y="1401334"/>
                </a:lnTo>
                <a:close/>
              </a:path>
              <a:path w="4322445" h="1731645">
                <a:moveTo>
                  <a:pt x="3828284" y="1168907"/>
                </a:moveTo>
                <a:lnTo>
                  <a:pt x="3828284" y="876299"/>
                </a:lnTo>
                <a:lnTo>
                  <a:pt x="3800852" y="914399"/>
                </a:lnTo>
                <a:lnTo>
                  <a:pt x="3752084" y="932687"/>
                </a:lnTo>
                <a:lnTo>
                  <a:pt x="3685028" y="932687"/>
                </a:lnTo>
                <a:lnTo>
                  <a:pt x="3617972" y="894587"/>
                </a:lnTo>
                <a:lnTo>
                  <a:pt x="3550916" y="847343"/>
                </a:lnTo>
                <a:lnTo>
                  <a:pt x="3494528" y="800099"/>
                </a:lnTo>
                <a:lnTo>
                  <a:pt x="3474716" y="780287"/>
                </a:lnTo>
                <a:lnTo>
                  <a:pt x="3445760" y="733043"/>
                </a:lnTo>
                <a:lnTo>
                  <a:pt x="3400040" y="665987"/>
                </a:lnTo>
                <a:lnTo>
                  <a:pt x="3332984" y="598931"/>
                </a:lnTo>
                <a:lnTo>
                  <a:pt x="3267452" y="522731"/>
                </a:lnTo>
                <a:lnTo>
                  <a:pt x="3238496" y="504443"/>
                </a:lnTo>
                <a:lnTo>
                  <a:pt x="3218684" y="475487"/>
                </a:lnTo>
                <a:lnTo>
                  <a:pt x="3189728" y="419099"/>
                </a:lnTo>
                <a:lnTo>
                  <a:pt x="3160772" y="370331"/>
                </a:lnTo>
                <a:lnTo>
                  <a:pt x="3151628" y="332231"/>
                </a:lnTo>
                <a:lnTo>
                  <a:pt x="3131816" y="304799"/>
                </a:lnTo>
                <a:lnTo>
                  <a:pt x="3122672" y="284987"/>
                </a:lnTo>
                <a:lnTo>
                  <a:pt x="3093716" y="275843"/>
                </a:lnTo>
                <a:lnTo>
                  <a:pt x="3026660" y="246887"/>
                </a:lnTo>
                <a:lnTo>
                  <a:pt x="2951984" y="217931"/>
                </a:lnTo>
                <a:lnTo>
                  <a:pt x="2913884" y="208787"/>
                </a:lnTo>
                <a:lnTo>
                  <a:pt x="2866640" y="208787"/>
                </a:lnTo>
                <a:lnTo>
                  <a:pt x="2857496" y="217931"/>
                </a:lnTo>
                <a:lnTo>
                  <a:pt x="2848352" y="228599"/>
                </a:lnTo>
                <a:lnTo>
                  <a:pt x="2924552" y="246887"/>
                </a:lnTo>
                <a:lnTo>
                  <a:pt x="2971796" y="284987"/>
                </a:lnTo>
                <a:lnTo>
                  <a:pt x="2999228" y="323087"/>
                </a:lnTo>
                <a:lnTo>
                  <a:pt x="3008372" y="352043"/>
                </a:lnTo>
                <a:lnTo>
                  <a:pt x="3008372" y="404621"/>
                </a:lnTo>
                <a:lnTo>
                  <a:pt x="3046472" y="504443"/>
                </a:lnTo>
                <a:lnTo>
                  <a:pt x="3084572" y="580643"/>
                </a:lnTo>
                <a:lnTo>
                  <a:pt x="3160772" y="761999"/>
                </a:lnTo>
                <a:lnTo>
                  <a:pt x="3208016" y="847343"/>
                </a:lnTo>
                <a:lnTo>
                  <a:pt x="3238496" y="923543"/>
                </a:lnTo>
                <a:lnTo>
                  <a:pt x="3276596" y="999743"/>
                </a:lnTo>
                <a:lnTo>
                  <a:pt x="3294884" y="1056131"/>
                </a:lnTo>
                <a:lnTo>
                  <a:pt x="3305552" y="1083563"/>
                </a:lnTo>
                <a:lnTo>
                  <a:pt x="3305552" y="1401334"/>
                </a:lnTo>
                <a:lnTo>
                  <a:pt x="3494528" y="1426463"/>
                </a:lnTo>
                <a:lnTo>
                  <a:pt x="3560060" y="1435607"/>
                </a:lnTo>
                <a:lnTo>
                  <a:pt x="3608828" y="1426463"/>
                </a:lnTo>
                <a:lnTo>
                  <a:pt x="3694172" y="1408175"/>
                </a:lnTo>
                <a:lnTo>
                  <a:pt x="3752084" y="1370075"/>
                </a:lnTo>
                <a:lnTo>
                  <a:pt x="3790184" y="1312163"/>
                </a:lnTo>
                <a:lnTo>
                  <a:pt x="3809996" y="1264919"/>
                </a:lnTo>
                <a:lnTo>
                  <a:pt x="3809996" y="1168907"/>
                </a:lnTo>
                <a:lnTo>
                  <a:pt x="3828284" y="1168907"/>
                </a:lnTo>
                <a:close/>
              </a:path>
              <a:path w="4322445" h="1731645">
                <a:moveTo>
                  <a:pt x="3008372" y="404621"/>
                </a:moveTo>
                <a:lnTo>
                  <a:pt x="3008372" y="352043"/>
                </a:lnTo>
                <a:lnTo>
                  <a:pt x="2999228" y="380999"/>
                </a:lnTo>
                <a:lnTo>
                  <a:pt x="3008372" y="404621"/>
                </a:lnTo>
                <a:close/>
              </a:path>
              <a:path w="4322445" h="1731645">
                <a:moveTo>
                  <a:pt x="4200140" y="733043"/>
                </a:moveTo>
                <a:lnTo>
                  <a:pt x="4200140" y="428243"/>
                </a:lnTo>
                <a:lnTo>
                  <a:pt x="4189472" y="437387"/>
                </a:lnTo>
                <a:lnTo>
                  <a:pt x="4131560" y="446531"/>
                </a:lnTo>
                <a:lnTo>
                  <a:pt x="4055360" y="446531"/>
                </a:lnTo>
                <a:lnTo>
                  <a:pt x="3979160" y="437387"/>
                </a:lnTo>
                <a:lnTo>
                  <a:pt x="3893816" y="419099"/>
                </a:lnTo>
                <a:lnTo>
                  <a:pt x="3800852" y="390143"/>
                </a:lnTo>
                <a:lnTo>
                  <a:pt x="3713984" y="352043"/>
                </a:lnTo>
                <a:lnTo>
                  <a:pt x="3685028" y="342899"/>
                </a:lnTo>
                <a:lnTo>
                  <a:pt x="3646928" y="323087"/>
                </a:lnTo>
                <a:lnTo>
                  <a:pt x="3445760" y="199643"/>
                </a:lnTo>
                <a:lnTo>
                  <a:pt x="3436616" y="190499"/>
                </a:lnTo>
                <a:lnTo>
                  <a:pt x="3419852" y="161543"/>
                </a:lnTo>
                <a:lnTo>
                  <a:pt x="3276596" y="38099"/>
                </a:lnTo>
                <a:lnTo>
                  <a:pt x="3247640" y="9143"/>
                </a:lnTo>
                <a:lnTo>
                  <a:pt x="3229352" y="0"/>
                </a:lnTo>
                <a:lnTo>
                  <a:pt x="3314696" y="114299"/>
                </a:lnTo>
                <a:lnTo>
                  <a:pt x="3343652" y="170687"/>
                </a:lnTo>
                <a:lnTo>
                  <a:pt x="3343652" y="179831"/>
                </a:lnTo>
                <a:lnTo>
                  <a:pt x="3352796" y="179831"/>
                </a:lnTo>
                <a:lnTo>
                  <a:pt x="3819140" y="818387"/>
                </a:lnTo>
                <a:lnTo>
                  <a:pt x="3828284" y="847343"/>
                </a:lnTo>
                <a:lnTo>
                  <a:pt x="3828284" y="1168907"/>
                </a:lnTo>
                <a:lnTo>
                  <a:pt x="3838952" y="1168907"/>
                </a:lnTo>
                <a:lnTo>
                  <a:pt x="3922772" y="1112519"/>
                </a:lnTo>
                <a:lnTo>
                  <a:pt x="3989828" y="1046987"/>
                </a:lnTo>
                <a:lnTo>
                  <a:pt x="4055360" y="961643"/>
                </a:lnTo>
                <a:lnTo>
                  <a:pt x="4113272" y="876299"/>
                </a:lnTo>
                <a:lnTo>
                  <a:pt x="4160516" y="800099"/>
                </a:lnTo>
                <a:lnTo>
                  <a:pt x="4189472" y="742187"/>
                </a:lnTo>
                <a:lnTo>
                  <a:pt x="4200140" y="733043"/>
                </a:lnTo>
                <a:close/>
              </a:path>
              <a:path w="4322445" h="1731645">
                <a:moveTo>
                  <a:pt x="4322060" y="473963"/>
                </a:moveTo>
                <a:lnTo>
                  <a:pt x="4309868" y="380999"/>
                </a:lnTo>
                <a:lnTo>
                  <a:pt x="4216904" y="309371"/>
                </a:lnTo>
                <a:lnTo>
                  <a:pt x="3762752" y="114299"/>
                </a:lnTo>
                <a:lnTo>
                  <a:pt x="3656072" y="85343"/>
                </a:lnTo>
                <a:lnTo>
                  <a:pt x="4104128" y="294131"/>
                </a:lnTo>
                <a:lnTo>
                  <a:pt x="4113272" y="304799"/>
                </a:lnTo>
                <a:lnTo>
                  <a:pt x="4122416" y="313943"/>
                </a:lnTo>
                <a:lnTo>
                  <a:pt x="4160516" y="361187"/>
                </a:lnTo>
                <a:lnTo>
                  <a:pt x="4189472" y="408431"/>
                </a:lnTo>
                <a:lnTo>
                  <a:pt x="4200140" y="428243"/>
                </a:lnTo>
                <a:lnTo>
                  <a:pt x="4200140" y="723899"/>
                </a:lnTo>
                <a:lnTo>
                  <a:pt x="4274816" y="592835"/>
                </a:lnTo>
                <a:lnTo>
                  <a:pt x="4322060" y="473963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7965" rIns="0" bIns="0" rtlCol="0">
            <a:spAutoFit/>
          </a:bodyPr>
          <a:lstStyle/>
          <a:p>
            <a:pPr marL="695325">
              <a:lnSpc>
                <a:spcPct val="100000"/>
              </a:lnSpc>
            </a:pPr>
            <a:r>
              <a:rPr sz="4400" b="0" spc="-10" dirty="0">
                <a:latin typeface="Garamond"/>
                <a:cs typeface="Garamond"/>
              </a:rPr>
              <a:t>P</a:t>
            </a:r>
            <a:r>
              <a:rPr sz="4400" b="0" dirty="0">
                <a:latin typeface="Garamond"/>
                <a:cs typeface="Garamond"/>
              </a:rPr>
              <a:t>é</a:t>
            </a:r>
            <a:r>
              <a:rPr sz="4400" b="0" spc="-10" dirty="0">
                <a:latin typeface="Garamond"/>
                <a:cs typeface="Garamond"/>
              </a:rPr>
              <a:t>r</a:t>
            </a:r>
            <a:r>
              <a:rPr sz="4400" b="0" spc="-5" dirty="0">
                <a:latin typeface="Garamond"/>
                <a:cs typeface="Garamond"/>
              </a:rPr>
              <a:t>i</a:t>
            </a:r>
            <a:r>
              <a:rPr sz="4400" b="0" spc="-10" dirty="0">
                <a:latin typeface="Garamond"/>
                <a:cs typeface="Garamond"/>
              </a:rPr>
              <a:t>o</a:t>
            </a:r>
            <a:r>
              <a:rPr sz="4400" b="0" dirty="0">
                <a:latin typeface="Garamond"/>
                <a:cs typeface="Garamond"/>
              </a:rPr>
              <a:t>de</a:t>
            </a:r>
            <a:r>
              <a:rPr sz="4400" b="0" spc="5" dirty="0">
                <a:latin typeface="Garamond"/>
                <a:cs typeface="Garamond"/>
              </a:rPr>
              <a:t> </a:t>
            </a:r>
            <a:r>
              <a:rPr sz="4400" b="0" dirty="0">
                <a:latin typeface="Garamond"/>
                <a:cs typeface="Garamond"/>
              </a:rPr>
              <a:t>2 : </a:t>
            </a:r>
            <a:r>
              <a:rPr sz="4400" b="0" spc="-15" dirty="0">
                <a:latin typeface="Garamond"/>
                <a:cs typeface="Garamond"/>
              </a:rPr>
              <a:t>2</a:t>
            </a:r>
            <a:r>
              <a:rPr sz="4400" b="0" spc="-5" dirty="0">
                <a:latin typeface="Garamond"/>
                <a:cs typeface="Garamond"/>
              </a:rPr>
              <a:t>01</a:t>
            </a:r>
            <a:r>
              <a:rPr sz="4400" b="0" spc="-10" dirty="0">
                <a:latin typeface="Garamond"/>
                <a:cs typeface="Garamond"/>
              </a:rPr>
              <a:t>3</a:t>
            </a:r>
            <a:r>
              <a:rPr sz="4400" b="0" spc="-15" dirty="0">
                <a:latin typeface="Garamond"/>
                <a:cs typeface="Garamond"/>
              </a:rPr>
              <a:t>-</a:t>
            </a:r>
            <a:r>
              <a:rPr sz="4400" b="0" spc="-5" dirty="0">
                <a:latin typeface="Garamond"/>
                <a:cs typeface="Garamond"/>
              </a:rPr>
              <a:t>2</a:t>
            </a:r>
            <a:r>
              <a:rPr sz="4400" b="0" spc="-15" dirty="0">
                <a:latin typeface="Garamond"/>
                <a:cs typeface="Garamond"/>
              </a:rPr>
              <a:t>0</a:t>
            </a:r>
            <a:r>
              <a:rPr sz="4400" b="0" spc="-5" dirty="0">
                <a:latin typeface="Garamond"/>
                <a:cs typeface="Garamond"/>
              </a:rPr>
              <a:t>1</a:t>
            </a:r>
            <a:r>
              <a:rPr sz="4400" b="0" dirty="0">
                <a:latin typeface="Garamond"/>
                <a:cs typeface="Garamond"/>
              </a:rPr>
              <a:t>4 e</a:t>
            </a:r>
            <a:r>
              <a:rPr sz="4400" b="0" spc="-15" dirty="0">
                <a:latin typeface="Garamond"/>
                <a:cs typeface="Garamond"/>
              </a:rPr>
              <a:t>t</a:t>
            </a:r>
            <a:r>
              <a:rPr sz="4400" b="0" spc="5" dirty="0">
                <a:latin typeface="Garamond"/>
                <a:cs typeface="Garamond"/>
              </a:rPr>
              <a:t> </a:t>
            </a:r>
            <a:r>
              <a:rPr sz="4400" b="0" spc="-20" dirty="0">
                <a:latin typeface="Garamond"/>
                <a:cs typeface="Garamond"/>
              </a:rPr>
              <a:t>a</a:t>
            </a:r>
            <a:r>
              <a:rPr sz="4400" b="0" spc="-10" dirty="0">
                <a:latin typeface="Garamond"/>
                <a:cs typeface="Garamond"/>
              </a:rPr>
              <a:t>p</a:t>
            </a:r>
            <a:r>
              <a:rPr sz="4400" b="0" spc="-15" dirty="0">
                <a:latin typeface="Garamond"/>
                <a:cs typeface="Garamond"/>
              </a:rPr>
              <a:t>r</a:t>
            </a:r>
            <a:r>
              <a:rPr sz="4400" b="0" dirty="0">
                <a:latin typeface="Garamond"/>
                <a:cs typeface="Garamond"/>
              </a:rPr>
              <a:t>ès</a:t>
            </a:r>
            <a:endParaRPr sz="4400">
              <a:latin typeface="Garamond"/>
              <a:cs typeface="Garamond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10017" y="2016355"/>
            <a:ext cx="8529955" cy="4929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é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v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oppe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m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t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t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di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f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f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000" b="1" spc="-15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000" b="1" spc="-1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G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roupe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 déc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ntra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é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endParaRPr sz="2000">
              <a:latin typeface="Garamond"/>
              <a:cs typeface="Garamond"/>
            </a:endParaRPr>
          </a:p>
          <a:p>
            <a:pPr marL="12700" marR="36830">
              <a:lnSpc>
                <a:spcPts val="2640"/>
              </a:lnSpc>
              <a:spcBef>
                <a:spcPts val="114"/>
              </a:spcBef>
            </a:pP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(Médoc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,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 Libourne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,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B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x</a:t>
            </a:r>
            <a:r>
              <a:rPr sz="2000" b="1" spc="1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Stap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)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,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 ré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f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é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rent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 s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cienti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f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ique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: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arni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,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ca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ié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t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La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f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on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t 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action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e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di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ff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-1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on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an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’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acadé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m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e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t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hor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aca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é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m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e :</a:t>
            </a:r>
            <a:endParaRPr sz="2000">
              <a:latin typeface="Garamond"/>
              <a:cs typeface="Garamond"/>
            </a:endParaRPr>
          </a:p>
          <a:p>
            <a:pPr marL="299085" marR="93345" indent="-286385">
              <a:lnSpc>
                <a:spcPts val="2180"/>
              </a:lnSpc>
              <a:spcBef>
                <a:spcPts val="345"/>
              </a:spcBef>
              <a:buChar char="-"/>
              <a:tabLst>
                <a:tab pos="299720" algn="l"/>
              </a:tabLst>
            </a:pPr>
            <a:r>
              <a:rPr sz="2000" b="1" dirty="0">
                <a:solidFill>
                  <a:srgbClr val="00B04F"/>
                </a:solidFill>
                <a:latin typeface="Garamond"/>
                <a:cs typeface="Garamond"/>
              </a:rPr>
              <a:t>GE</a:t>
            </a:r>
            <a:r>
              <a:rPr sz="2000" b="1" spc="-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000" b="1" spc="-10" dirty="0">
                <a:solidFill>
                  <a:srgbClr val="00B04F"/>
                </a:solidFill>
                <a:latin typeface="Garamond"/>
                <a:cs typeface="Garamond"/>
              </a:rPr>
              <a:t>E</a:t>
            </a:r>
            <a:r>
              <a:rPr sz="2000" b="1" spc="-20" dirty="0">
                <a:solidFill>
                  <a:srgbClr val="00B04F"/>
                </a:solidFill>
                <a:latin typeface="Garamond"/>
                <a:cs typeface="Garamond"/>
              </a:rPr>
              <a:t>n</a:t>
            </a:r>
            <a:r>
              <a:rPr sz="2000" b="1" spc="5" dirty="0">
                <a:solidFill>
                  <a:srgbClr val="00B04F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00B04F"/>
                </a:solidFill>
                <a:latin typeface="Garamond"/>
                <a:cs typeface="Garamond"/>
              </a:rPr>
              <a:t>eigne</a:t>
            </a:r>
            <a:r>
              <a:rPr sz="2000" b="1" dirty="0">
                <a:solidFill>
                  <a:srgbClr val="00B04F"/>
                </a:solidFill>
                <a:latin typeface="Garamond"/>
                <a:cs typeface="Garamond"/>
              </a:rPr>
              <a:t>m</a:t>
            </a:r>
            <a:r>
              <a:rPr sz="2000" b="1" spc="-5" dirty="0">
                <a:solidFill>
                  <a:srgbClr val="00B04F"/>
                </a:solidFill>
                <a:latin typeface="Garamond"/>
                <a:cs typeface="Garamond"/>
              </a:rPr>
              <a:t>en</a:t>
            </a:r>
            <a:r>
              <a:rPr sz="2000" b="1" dirty="0">
                <a:solidFill>
                  <a:srgbClr val="00B04F"/>
                </a:solidFill>
                <a:latin typeface="Garamond"/>
                <a:cs typeface="Garamond"/>
              </a:rPr>
              <a:t>t </a:t>
            </a:r>
            <a:r>
              <a:rPr sz="2000" b="1" spc="-5" dirty="0">
                <a:solidFill>
                  <a:srgbClr val="00B04F"/>
                </a:solidFill>
                <a:latin typeface="Garamond"/>
                <a:cs typeface="Garamond"/>
              </a:rPr>
              <a:t>pa</a:t>
            </a:r>
            <a:r>
              <a:rPr sz="2000" b="1" dirty="0">
                <a:solidFill>
                  <a:srgbClr val="00B04F"/>
                </a:solidFill>
                <a:latin typeface="Garamond"/>
                <a:cs typeface="Garamond"/>
              </a:rPr>
              <a:t>r</a:t>
            </a:r>
            <a:r>
              <a:rPr sz="2000" b="1" spc="-5" dirty="0">
                <a:solidFill>
                  <a:srgbClr val="00B04F"/>
                </a:solidFill>
                <a:latin typeface="Garamond"/>
                <a:cs typeface="Garamond"/>
              </a:rPr>
              <a:t> c</a:t>
            </a:r>
            <a:r>
              <a:rPr sz="2000" b="1" spc="-15" dirty="0">
                <a:solidFill>
                  <a:srgbClr val="00B04F"/>
                </a:solidFill>
                <a:latin typeface="Garamond"/>
                <a:cs typeface="Garamond"/>
              </a:rPr>
              <a:t>om</a:t>
            </a:r>
            <a:r>
              <a:rPr sz="2000" b="1" spc="-5" dirty="0">
                <a:solidFill>
                  <a:srgbClr val="00B04F"/>
                </a:solidFill>
                <a:latin typeface="Garamond"/>
                <a:cs typeface="Garamond"/>
              </a:rPr>
              <a:t>pétence</a:t>
            </a:r>
            <a:r>
              <a:rPr sz="2000" b="1" dirty="0">
                <a:solidFill>
                  <a:srgbClr val="00B04F"/>
                </a:solidFill>
                <a:latin typeface="Garamond"/>
                <a:cs typeface="Garamond"/>
              </a:rPr>
              <a:t>s</a:t>
            </a:r>
            <a:r>
              <a:rPr sz="2000" b="1" spc="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000" b="1" dirty="0">
                <a:solidFill>
                  <a:srgbClr val="00B04F"/>
                </a:solidFill>
                <a:latin typeface="Garamond"/>
                <a:cs typeface="Garamond"/>
              </a:rPr>
              <a:t>&amp;</a:t>
            </a:r>
            <a:r>
              <a:rPr sz="2000" b="1" spc="-10" dirty="0">
                <a:solidFill>
                  <a:srgbClr val="00B04F"/>
                </a:solidFill>
                <a:latin typeface="Garamond"/>
                <a:cs typeface="Garamond"/>
              </a:rPr>
              <a:t> d</a:t>
            </a:r>
            <a:r>
              <a:rPr sz="2000" b="1" spc="-20" dirty="0">
                <a:solidFill>
                  <a:srgbClr val="00B04F"/>
                </a:solidFill>
                <a:latin typeface="Garamond"/>
                <a:cs typeface="Garamond"/>
              </a:rPr>
              <a:t>é</a:t>
            </a:r>
            <a:r>
              <a:rPr sz="2000" b="1" dirty="0">
                <a:solidFill>
                  <a:srgbClr val="00B04F"/>
                </a:solidFill>
                <a:latin typeface="Garamond"/>
                <a:cs typeface="Garamond"/>
              </a:rPr>
              <a:t>m</a:t>
            </a:r>
            <a:r>
              <a:rPr sz="2000" b="1" spc="-5" dirty="0">
                <a:solidFill>
                  <a:srgbClr val="00B04F"/>
                </a:solidFill>
                <a:latin typeface="Garamond"/>
                <a:cs typeface="Garamond"/>
              </a:rPr>
              <a:t>arch</a:t>
            </a:r>
            <a:r>
              <a:rPr sz="2000" b="1" dirty="0">
                <a:solidFill>
                  <a:srgbClr val="00B04F"/>
                </a:solidFill>
                <a:latin typeface="Garamond"/>
                <a:cs typeface="Garamond"/>
              </a:rPr>
              <a:t>e </a:t>
            </a:r>
            <a:r>
              <a:rPr sz="2000" b="1" spc="-5" dirty="0">
                <a:solidFill>
                  <a:srgbClr val="00B04F"/>
                </a:solidFill>
                <a:latin typeface="Garamond"/>
                <a:cs typeface="Garamond"/>
              </a:rPr>
              <a:t>d</a:t>
            </a:r>
            <a:r>
              <a:rPr sz="2000" b="1" dirty="0">
                <a:solidFill>
                  <a:srgbClr val="00B04F"/>
                </a:solidFill>
                <a:latin typeface="Garamond"/>
                <a:cs typeface="Garamond"/>
              </a:rPr>
              <a:t>’</a:t>
            </a:r>
            <a:r>
              <a:rPr sz="2000" b="1" spc="-5" dirty="0">
                <a:solidFill>
                  <a:srgbClr val="00B04F"/>
                </a:solidFill>
                <a:latin typeface="Garamond"/>
                <a:cs typeface="Garamond"/>
              </a:rPr>
              <a:t>en</a:t>
            </a:r>
            <a:r>
              <a:rPr sz="2000" b="1" spc="5" dirty="0">
                <a:solidFill>
                  <a:srgbClr val="00B04F"/>
                </a:solidFill>
                <a:latin typeface="Garamond"/>
                <a:cs typeface="Garamond"/>
              </a:rPr>
              <a:t>s</a:t>
            </a:r>
            <a:r>
              <a:rPr sz="2000" b="1" spc="-20" dirty="0">
                <a:solidFill>
                  <a:srgbClr val="00B04F"/>
                </a:solidFill>
                <a:latin typeface="Garamond"/>
                <a:cs typeface="Garamond"/>
              </a:rPr>
              <a:t>e</a:t>
            </a:r>
            <a:r>
              <a:rPr sz="2000" b="1" spc="-5" dirty="0">
                <a:solidFill>
                  <a:srgbClr val="00B04F"/>
                </a:solidFill>
                <a:latin typeface="Garamond"/>
                <a:cs typeface="Garamond"/>
              </a:rPr>
              <a:t>igne</a:t>
            </a:r>
            <a:r>
              <a:rPr sz="2000" b="1" dirty="0">
                <a:solidFill>
                  <a:srgbClr val="00B04F"/>
                </a:solidFill>
                <a:latin typeface="Garamond"/>
                <a:cs typeface="Garamond"/>
              </a:rPr>
              <a:t>m</a:t>
            </a:r>
            <a:r>
              <a:rPr sz="2000" b="1" spc="-5" dirty="0">
                <a:solidFill>
                  <a:srgbClr val="00B04F"/>
                </a:solidFill>
                <a:latin typeface="Garamond"/>
                <a:cs typeface="Garamond"/>
              </a:rPr>
              <a:t>en</a:t>
            </a:r>
            <a:r>
              <a:rPr sz="2000" b="1" dirty="0">
                <a:solidFill>
                  <a:srgbClr val="00B04F"/>
                </a:solidFill>
                <a:latin typeface="Garamond"/>
                <a:cs typeface="Garamond"/>
              </a:rPr>
              <a:t>t </a:t>
            </a:r>
            <a:r>
              <a:rPr sz="2000" b="1" spc="-5" dirty="0">
                <a:solidFill>
                  <a:srgbClr val="00B04F"/>
                </a:solidFill>
                <a:latin typeface="Garamond"/>
                <a:cs typeface="Garamond"/>
              </a:rPr>
              <a:t>articu</a:t>
            </a:r>
            <a:r>
              <a:rPr sz="2000" b="1" spc="-10" dirty="0">
                <a:solidFill>
                  <a:srgbClr val="00B04F"/>
                </a:solidFill>
                <a:latin typeface="Garamond"/>
                <a:cs typeface="Garamond"/>
              </a:rPr>
              <a:t>l</a:t>
            </a:r>
            <a:r>
              <a:rPr sz="2000" b="1" spc="-5" dirty="0">
                <a:solidFill>
                  <a:srgbClr val="00B04F"/>
                </a:solidFill>
                <a:latin typeface="Garamond"/>
                <a:cs typeface="Garamond"/>
              </a:rPr>
              <a:t>an</a:t>
            </a:r>
            <a:r>
              <a:rPr sz="2000" b="1" dirty="0">
                <a:solidFill>
                  <a:srgbClr val="00B04F"/>
                </a:solidFill>
                <a:latin typeface="Garamond"/>
                <a:cs typeface="Garamond"/>
              </a:rPr>
              <a:t>t </a:t>
            </a:r>
            <a:r>
              <a:rPr sz="2000" b="1" spc="5" dirty="0">
                <a:solidFill>
                  <a:srgbClr val="00B04F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00B04F"/>
                </a:solidFill>
                <a:latin typeface="Garamond"/>
                <a:cs typeface="Garamond"/>
              </a:rPr>
              <a:t>ituatio</a:t>
            </a:r>
            <a:r>
              <a:rPr sz="2000" b="1" spc="-20" dirty="0">
                <a:solidFill>
                  <a:srgbClr val="00B04F"/>
                </a:solidFill>
                <a:latin typeface="Garamond"/>
                <a:cs typeface="Garamond"/>
              </a:rPr>
              <a:t>n</a:t>
            </a:r>
            <a:r>
              <a:rPr sz="2000" b="1" dirty="0">
                <a:solidFill>
                  <a:srgbClr val="00B04F"/>
                </a:solidFill>
                <a:latin typeface="Garamond"/>
                <a:cs typeface="Garamond"/>
              </a:rPr>
              <a:t>s</a:t>
            </a:r>
            <a:r>
              <a:rPr sz="2000" b="1" spc="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B04F"/>
                </a:solidFill>
                <a:latin typeface="Garamond"/>
                <a:cs typeface="Garamond"/>
              </a:rPr>
              <a:t>c</a:t>
            </a:r>
            <a:r>
              <a:rPr sz="2000" b="1" spc="-15" dirty="0">
                <a:solidFill>
                  <a:srgbClr val="00B04F"/>
                </a:solidFill>
                <a:latin typeface="Garamond"/>
                <a:cs typeface="Garamond"/>
              </a:rPr>
              <a:t>o</a:t>
            </a:r>
            <a:r>
              <a:rPr sz="2000" b="1" spc="-5" dirty="0">
                <a:solidFill>
                  <a:srgbClr val="00B04F"/>
                </a:solidFill>
                <a:latin typeface="Garamond"/>
                <a:cs typeface="Garamond"/>
              </a:rPr>
              <a:t>mp</a:t>
            </a:r>
            <a:r>
              <a:rPr sz="2000" b="1" spc="-10" dirty="0">
                <a:solidFill>
                  <a:srgbClr val="00B04F"/>
                </a:solidFill>
                <a:latin typeface="Garamond"/>
                <a:cs typeface="Garamond"/>
              </a:rPr>
              <a:t>l</a:t>
            </a:r>
            <a:r>
              <a:rPr sz="2000" b="1" spc="-5" dirty="0">
                <a:solidFill>
                  <a:srgbClr val="00B04F"/>
                </a:solidFill>
                <a:latin typeface="Garamond"/>
                <a:cs typeface="Garamond"/>
              </a:rPr>
              <a:t>e</a:t>
            </a:r>
            <a:r>
              <a:rPr sz="2000" b="1" spc="5" dirty="0">
                <a:solidFill>
                  <a:srgbClr val="00B04F"/>
                </a:solidFill>
                <a:latin typeface="Garamond"/>
                <a:cs typeface="Garamond"/>
              </a:rPr>
              <a:t>x</a:t>
            </a:r>
            <a:r>
              <a:rPr sz="2000" b="1" spc="-5" dirty="0">
                <a:solidFill>
                  <a:srgbClr val="00B04F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00B04F"/>
                </a:solidFill>
                <a:latin typeface="Garamond"/>
                <a:cs typeface="Garamond"/>
              </a:rPr>
              <a:t>s</a:t>
            </a:r>
            <a:r>
              <a:rPr sz="2000" b="1" spc="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B04F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00B04F"/>
                </a:solidFill>
                <a:latin typeface="Garamond"/>
                <a:cs typeface="Garamond"/>
              </a:rPr>
              <a:t>t </a:t>
            </a:r>
            <a:r>
              <a:rPr sz="2000" b="1" spc="5" dirty="0">
                <a:solidFill>
                  <a:srgbClr val="00B04F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00B04F"/>
                </a:solidFill>
                <a:latin typeface="Garamond"/>
                <a:cs typeface="Garamond"/>
              </a:rPr>
              <a:t>i</a:t>
            </a:r>
            <a:r>
              <a:rPr sz="2000" b="1" spc="-15" dirty="0">
                <a:solidFill>
                  <a:srgbClr val="00B04F"/>
                </a:solidFill>
                <a:latin typeface="Garamond"/>
                <a:cs typeface="Garamond"/>
              </a:rPr>
              <a:t>t</a:t>
            </a:r>
            <a:r>
              <a:rPr sz="2000" b="1" spc="-5" dirty="0">
                <a:solidFill>
                  <a:srgbClr val="00B04F"/>
                </a:solidFill>
                <a:latin typeface="Garamond"/>
                <a:cs typeface="Garamond"/>
              </a:rPr>
              <a:t>uation</a:t>
            </a:r>
            <a:r>
              <a:rPr sz="2000" b="1" dirty="0">
                <a:solidFill>
                  <a:srgbClr val="00B04F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00B04F"/>
                </a:solidFill>
                <a:latin typeface="Garamond"/>
                <a:cs typeface="Garamond"/>
              </a:rPr>
              <a:t> cib</a:t>
            </a:r>
            <a:r>
              <a:rPr sz="2000" b="1" spc="-15" dirty="0">
                <a:solidFill>
                  <a:srgbClr val="00B04F"/>
                </a:solidFill>
                <a:latin typeface="Garamond"/>
                <a:cs typeface="Garamond"/>
              </a:rPr>
              <a:t>l</a:t>
            </a:r>
            <a:r>
              <a:rPr sz="2000" b="1" spc="-5" dirty="0">
                <a:solidFill>
                  <a:srgbClr val="00B04F"/>
                </a:solidFill>
                <a:latin typeface="Garamond"/>
                <a:cs typeface="Garamond"/>
              </a:rPr>
              <a:t>ée</a:t>
            </a:r>
            <a:r>
              <a:rPr sz="2000" b="1" spc="5" dirty="0">
                <a:solidFill>
                  <a:srgbClr val="00B04F"/>
                </a:solidFill>
                <a:latin typeface="Garamond"/>
                <a:cs typeface="Garamond"/>
              </a:rPr>
              <a:t>s</a:t>
            </a:r>
            <a:r>
              <a:rPr sz="2000" b="1" dirty="0">
                <a:solidFill>
                  <a:srgbClr val="00B04F"/>
                </a:solidFill>
                <a:latin typeface="Garamond"/>
                <a:cs typeface="Garamond"/>
              </a:rPr>
              <a:t>.</a:t>
            </a:r>
            <a:endParaRPr sz="2000">
              <a:latin typeface="Garamond"/>
              <a:cs typeface="Garamond"/>
            </a:endParaRPr>
          </a:p>
          <a:p>
            <a:pPr marL="299085" marR="215265" indent="-286385">
              <a:lnSpc>
                <a:spcPts val="2180"/>
              </a:lnSpc>
              <a:spcBef>
                <a:spcPts val="434"/>
              </a:spcBef>
              <a:buChar char="-"/>
              <a:tabLst>
                <a:tab pos="299085" algn="l"/>
              </a:tabLst>
            </a:pP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F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t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G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«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ucpin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g</a:t>
            </a:r>
            <a:r>
              <a:rPr sz="2000" b="1" spc="-1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»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15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v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c</a:t>
            </a:r>
            <a:r>
              <a:rPr sz="2000" b="1" spc="-1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F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F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000" b="1" spc="-1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ai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n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C</a:t>
            </a:r>
            <a:r>
              <a:rPr sz="2000" b="1" spc="-15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upe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t </a:t>
            </a:r>
            <a:r>
              <a:rPr sz="2000" b="1" spc="-15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v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c 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a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participati</a:t>
            </a:r>
            <a:r>
              <a:rPr sz="2000" b="1" spc="-15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n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e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Caro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e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Sè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ve </a:t>
            </a:r>
            <a:r>
              <a:rPr sz="2000" b="1" spc="-1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G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endParaRPr sz="2000">
              <a:latin typeface="Garamond"/>
              <a:cs typeface="Garamond"/>
            </a:endParaRPr>
          </a:p>
          <a:p>
            <a:pPr marL="362585" indent="-349885">
              <a:lnSpc>
                <a:spcPct val="100000"/>
              </a:lnSpc>
              <a:spcBef>
                <a:spcPts val="200"/>
              </a:spcBef>
              <a:buChar char="-"/>
              <a:tabLst>
                <a:tab pos="363220" algn="l"/>
              </a:tabLst>
            </a:pP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F,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 B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M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t </a:t>
            </a:r>
            <a:r>
              <a:rPr sz="2000" b="1" spc="-15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L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(Septe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m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br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e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2015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) 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PE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U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LIMOUSI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endParaRPr sz="2000">
              <a:latin typeface="Garamond"/>
              <a:cs typeface="Garamond"/>
            </a:endParaRPr>
          </a:p>
          <a:p>
            <a:pPr marL="12700" marR="72390">
              <a:lnSpc>
                <a:spcPct val="109500"/>
              </a:lnSpc>
              <a:spcBef>
                <a:spcPts val="10"/>
              </a:spcBef>
              <a:buChar char="-"/>
              <a:tabLst>
                <a:tab pos="299085" algn="l"/>
              </a:tabLst>
            </a:pP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rtic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AF,</a:t>
            </a:r>
            <a:r>
              <a:rPr sz="2000" b="1" spc="-1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FD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,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G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,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 L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L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000" b="1" spc="10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e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do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ie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000" b="1" spc="-1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«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 Soc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e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co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mm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000" b="1" spc="-1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»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 R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v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spc="-1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P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(2014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)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Mai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-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-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’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inte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action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000" b="1" spc="-1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in</a:t>
            </a:r>
            <a:r>
              <a:rPr sz="2000" b="1" spc="-15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ern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endParaRPr sz="20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Que</a:t>
            </a:r>
            <a:r>
              <a:rPr sz="2000" b="1" spc="5" dirty="0">
                <a:solidFill>
                  <a:srgbClr val="3E2EB5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tionn</a:t>
            </a:r>
            <a:r>
              <a:rPr sz="2000" b="1" spc="-20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000" b="1" spc="-15" dirty="0">
                <a:solidFill>
                  <a:srgbClr val="3E2EB5"/>
                </a:solidFill>
                <a:latin typeface="Garamond"/>
                <a:cs typeface="Garamond"/>
              </a:rPr>
              <a:t>m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ent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s</a:t>
            </a:r>
            <a:r>
              <a:rPr sz="2000" b="1" spc="5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de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s</a:t>
            </a:r>
            <a:r>
              <a:rPr sz="2000" b="1" spc="5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gro</a:t>
            </a:r>
            <a:r>
              <a:rPr sz="2000" b="1" spc="-20" dirty="0">
                <a:solidFill>
                  <a:srgbClr val="3E2EB5"/>
                </a:solidFill>
                <a:latin typeface="Garamond"/>
                <a:cs typeface="Garamond"/>
              </a:rPr>
              <a:t>u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pe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s</a:t>
            </a:r>
            <a:r>
              <a:rPr sz="2000" b="1" spc="5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000" b="1" spc="-15" dirty="0">
                <a:solidFill>
                  <a:srgbClr val="3E2EB5"/>
                </a:solidFill>
                <a:latin typeface="Garamond"/>
                <a:cs typeface="Garamond"/>
              </a:rPr>
              <a:t>d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écentra</a:t>
            </a:r>
            <a:r>
              <a:rPr sz="2000" b="1" spc="-10" dirty="0">
                <a:solidFill>
                  <a:srgbClr val="3E2EB5"/>
                </a:solidFill>
                <a:latin typeface="Garamond"/>
                <a:cs typeface="Garamond"/>
              </a:rPr>
              <a:t>l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i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é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«</a:t>
            </a:r>
            <a:r>
              <a:rPr sz="2000" b="1" spc="5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à </a:t>
            </a:r>
            <a:r>
              <a:rPr sz="2000" b="1" spc="-10" dirty="0">
                <a:solidFill>
                  <a:srgbClr val="3E2EB5"/>
                </a:solidFill>
                <a:latin typeface="Garamond"/>
                <a:cs typeface="Garamond"/>
              </a:rPr>
              <a:t>l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a 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de</a:t>
            </a:r>
            <a:r>
              <a:rPr sz="2000" b="1" spc="-15" dirty="0">
                <a:solidFill>
                  <a:srgbClr val="3E2EB5"/>
                </a:solidFill>
                <a:latin typeface="Garamond"/>
                <a:cs typeface="Garamond"/>
              </a:rPr>
              <a:t>m</a:t>
            </a:r>
            <a:r>
              <a:rPr sz="2000" b="1" spc="-5" dirty="0">
                <a:solidFill>
                  <a:srgbClr val="3E2EB5"/>
                </a:solidFill>
                <a:latin typeface="Garamond"/>
                <a:cs typeface="Garamond"/>
              </a:rPr>
              <a:t>and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000" b="1" spc="-15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000" b="1" dirty="0">
                <a:solidFill>
                  <a:srgbClr val="3E2EB5"/>
                </a:solidFill>
                <a:latin typeface="Garamond"/>
                <a:cs typeface="Garamond"/>
              </a:rPr>
              <a:t>»</a:t>
            </a:r>
            <a:endParaRPr sz="20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2250">
              <a:latin typeface="Times New Roman"/>
              <a:cs typeface="Times New Roman"/>
            </a:endParaRPr>
          </a:p>
          <a:p>
            <a:pPr marL="298450" marR="5080" algn="just">
              <a:lnSpc>
                <a:spcPct val="90500"/>
              </a:lnSpc>
            </a:pP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000" b="1" spc="1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recuei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spc="1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do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née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 </a:t>
            </a:r>
            <a:r>
              <a:rPr sz="2000" b="1" spc="3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on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g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itudina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(Lycée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2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Le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2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Iri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,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000" b="1" spc="-15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m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ont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)</a:t>
            </a:r>
            <a:r>
              <a:rPr sz="2000" b="1" spc="1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p</a:t>
            </a:r>
            <a:r>
              <a:rPr sz="2000" b="1" spc="-15" dirty="0">
                <a:solidFill>
                  <a:srgbClr val="000065"/>
                </a:solidFill>
                <a:latin typeface="Garamond"/>
                <a:cs typeface="Garamond"/>
              </a:rPr>
              <a:t>p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or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000" b="1" spc="2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à</a:t>
            </a:r>
            <a:r>
              <a:rPr sz="2000" b="1" spc="2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n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tra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v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ai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l    </a:t>
            </a:r>
            <a:r>
              <a:rPr sz="2000" b="1" spc="19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e  </a:t>
            </a:r>
            <a:r>
              <a:rPr sz="2000" b="1" spc="-16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echerch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e  </a:t>
            </a:r>
            <a:r>
              <a:rPr sz="2000" b="1" spc="-16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r  </a:t>
            </a:r>
            <a:r>
              <a:rPr sz="2000" b="1" spc="-17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’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ana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y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e  </a:t>
            </a:r>
            <a:r>
              <a:rPr sz="2000" b="1" spc="-16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e  </a:t>
            </a:r>
            <a:r>
              <a:rPr sz="2000" b="1" spc="-16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a  </a:t>
            </a:r>
            <a:r>
              <a:rPr sz="2000" b="1" spc="-16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dyna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m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q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e  </a:t>
            </a:r>
            <a:r>
              <a:rPr sz="2000" b="1" spc="-16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de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  </a:t>
            </a:r>
            <a:r>
              <a:rPr sz="2000" b="1" spc="-16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inte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action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en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eignant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-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é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è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v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e(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)</a:t>
            </a:r>
            <a:r>
              <a:rPr sz="2000" b="1" spc="18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000" b="1" spc="18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é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è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v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(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)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-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é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è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v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e(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)</a:t>
            </a:r>
            <a:r>
              <a:rPr sz="2000" b="1" spc="18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dan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18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un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spc="18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dé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m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ch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spc="19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’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eig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m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en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t 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pa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ituatio</a:t>
            </a:r>
            <a:r>
              <a:rPr sz="2000" b="1" spc="-2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 comp</a:t>
            </a:r>
            <a:r>
              <a:rPr sz="2000" b="1" spc="-10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x</a:t>
            </a:r>
            <a:r>
              <a:rPr sz="2000" b="1" spc="-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000" b="1" spc="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000" b="1" dirty="0">
                <a:solidFill>
                  <a:srgbClr val="000065"/>
                </a:solidFill>
                <a:latin typeface="Garamond"/>
                <a:cs typeface="Garamond"/>
              </a:rPr>
              <a:t>.</a:t>
            </a:r>
            <a:endParaRPr sz="20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5609" y="2598188"/>
            <a:ext cx="698055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3E2EB5"/>
                </a:solidFill>
                <a:latin typeface="Garamond"/>
                <a:cs typeface="Garamond"/>
              </a:rPr>
              <a:t>La</a:t>
            </a:r>
            <a:r>
              <a:rPr sz="3600" spc="-5" dirty="0">
                <a:solidFill>
                  <a:srgbClr val="3E2EB5"/>
                </a:solidFill>
                <a:latin typeface="Garamond"/>
                <a:cs typeface="Garamond"/>
              </a:rPr>
              <a:t> d</a:t>
            </a:r>
            <a:r>
              <a:rPr sz="3600" spc="-20" dirty="0">
                <a:solidFill>
                  <a:srgbClr val="3E2EB5"/>
                </a:solidFill>
                <a:latin typeface="Garamond"/>
                <a:cs typeface="Garamond"/>
              </a:rPr>
              <a:t>é</a:t>
            </a:r>
            <a:r>
              <a:rPr sz="3600" spc="-10" dirty="0">
                <a:solidFill>
                  <a:srgbClr val="3E2EB5"/>
                </a:solidFill>
                <a:latin typeface="Garamond"/>
                <a:cs typeface="Garamond"/>
              </a:rPr>
              <a:t>m</a:t>
            </a:r>
            <a:r>
              <a:rPr sz="3600" spc="-5" dirty="0">
                <a:solidFill>
                  <a:srgbClr val="3E2EB5"/>
                </a:solidFill>
                <a:latin typeface="Garamond"/>
                <a:cs typeface="Garamond"/>
              </a:rPr>
              <a:t>ar</a:t>
            </a:r>
            <a:r>
              <a:rPr sz="3600" spc="-15" dirty="0">
                <a:solidFill>
                  <a:srgbClr val="3E2EB5"/>
                </a:solidFill>
                <a:latin typeface="Garamond"/>
                <a:cs typeface="Garamond"/>
              </a:rPr>
              <a:t>c</a:t>
            </a:r>
            <a:r>
              <a:rPr sz="3600" spc="-5" dirty="0">
                <a:solidFill>
                  <a:srgbClr val="3E2EB5"/>
                </a:solidFill>
                <a:latin typeface="Garamond"/>
                <a:cs typeface="Garamond"/>
              </a:rPr>
              <a:t>h</a:t>
            </a:r>
            <a:r>
              <a:rPr sz="3600" spc="-15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3600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3600" spc="-5" dirty="0">
                <a:solidFill>
                  <a:srgbClr val="3E2EB5"/>
                </a:solidFill>
                <a:latin typeface="Garamond"/>
                <a:cs typeface="Garamond"/>
              </a:rPr>
              <a:t>d</a:t>
            </a:r>
            <a:r>
              <a:rPr sz="3600" spc="-15" dirty="0">
                <a:solidFill>
                  <a:srgbClr val="3E2EB5"/>
                </a:solidFill>
                <a:latin typeface="Garamond"/>
                <a:cs typeface="Garamond"/>
              </a:rPr>
              <a:t>es</a:t>
            </a:r>
            <a:r>
              <a:rPr sz="3600" spc="-5" dirty="0">
                <a:solidFill>
                  <a:srgbClr val="3E2EB5"/>
                </a:solidFill>
                <a:latin typeface="Garamond"/>
                <a:cs typeface="Garamond"/>
              </a:rPr>
              <a:t> r</a:t>
            </a:r>
            <a:r>
              <a:rPr sz="3600" spc="-20" dirty="0">
                <a:solidFill>
                  <a:srgbClr val="3E2EB5"/>
                </a:solidFill>
                <a:latin typeface="Garamond"/>
                <a:cs typeface="Garamond"/>
              </a:rPr>
              <a:t>é</a:t>
            </a:r>
            <a:r>
              <a:rPr sz="3600" spc="-15" dirty="0">
                <a:solidFill>
                  <a:srgbClr val="3E2EB5"/>
                </a:solidFill>
                <a:latin typeface="Garamond"/>
                <a:cs typeface="Garamond"/>
              </a:rPr>
              <a:t>f</a:t>
            </a:r>
            <a:r>
              <a:rPr sz="3600" spc="-20" dirty="0">
                <a:solidFill>
                  <a:srgbClr val="3E2EB5"/>
                </a:solidFill>
                <a:latin typeface="Garamond"/>
                <a:cs typeface="Garamond"/>
              </a:rPr>
              <a:t>é</a:t>
            </a:r>
            <a:r>
              <a:rPr sz="3600" spc="-5" dirty="0">
                <a:solidFill>
                  <a:srgbClr val="3E2EB5"/>
                </a:solidFill>
                <a:latin typeface="Garamond"/>
                <a:cs typeface="Garamond"/>
              </a:rPr>
              <a:t>r</a:t>
            </a:r>
            <a:r>
              <a:rPr sz="3600" spc="-15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3600" spc="-5" dirty="0">
                <a:solidFill>
                  <a:srgbClr val="3E2EB5"/>
                </a:solidFill>
                <a:latin typeface="Garamond"/>
                <a:cs typeface="Garamond"/>
              </a:rPr>
              <a:t>n</a:t>
            </a:r>
            <a:r>
              <a:rPr sz="3600" spc="-20" dirty="0">
                <a:solidFill>
                  <a:srgbClr val="3E2EB5"/>
                </a:solidFill>
                <a:latin typeface="Garamond"/>
                <a:cs typeface="Garamond"/>
              </a:rPr>
              <a:t>t</a:t>
            </a:r>
            <a:r>
              <a:rPr sz="3600" spc="-15" dirty="0">
                <a:solidFill>
                  <a:srgbClr val="3E2EB5"/>
                </a:solidFill>
                <a:latin typeface="Garamond"/>
                <a:cs typeface="Garamond"/>
              </a:rPr>
              <a:t>s</a:t>
            </a:r>
            <a:r>
              <a:rPr sz="3600" spc="-5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3600" spc="-20" dirty="0">
                <a:solidFill>
                  <a:srgbClr val="3E2EB5"/>
                </a:solidFill>
                <a:latin typeface="Garamond"/>
                <a:cs typeface="Garamond"/>
              </a:rPr>
              <a:t>s</a:t>
            </a:r>
            <a:r>
              <a:rPr sz="3600" spc="-15" dirty="0">
                <a:solidFill>
                  <a:srgbClr val="3E2EB5"/>
                </a:solidFill>
                <a:latin typeface="Garamond"/>
                <a:cs typeface="Garamond"/>
              </a:rPr>
              <a:t>c</a:t>
            </a:r>
            <a:r>
              <a:rPr sz="3600" dirty="0">
                <a:solidFill>
                  <a:srgbClr val="3E2EB5"/>
                </a:solidFill>
                <a:latin typeface="Garamond"/>
                <a:cs typeface="Garamond"/>
              </a:rPr>
              <a:t>i</a:t>
            </a:r>
            <a:r>
              <a:rPr sz="3600" spc="-15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3600" spc="-5" dirty="0">
                <a:solidFill>
                  <a:srgbClr val="3E2EB5"/>
                </a:solidFill>
                <a:latin typeface="Garamond"/>
                <a:cs typeface="Garamond"/>
              </a:rPr>
              <a:t>n</a:t>
            </a:r>
            <a:r>
              <a:rPr sz="3600" spc="-20" dirty="0">
                <a:solidFill>
                  <a:srgbClr val="3E2EB5"/>
                </a:solidFill>
                <a:latin typeface="Garamond"/>
                <a:cs typeface="Garamond"/>
              </a:rPr>
              <a:t>t</a:t>
            </a:r>
            <a:r>
              <a:rPr sz="3600" dirty="0">
                <a:solidFill>
                  <a:srgbClr val="3E2EB5"/>
                </a:solidFill>
                <a:latin typeface="Garamond"/>
                <a:cs typeface="Garamond"/>
              </a:rPr>
              <a:t>i</a:t>
            </a:r>
            <a:r>
              <a:rPr sz="3600" spc="-5" dirty="0">
                <a:solidFill>
                  <a:srgbClr val="3E2EB5"/>
                </a:solidFill>
                <a:latin typeface="Garamond"/>
                <a:cs typeface="Garamond"/>
              </a:rPr>
              <a:t>f</a:t>
            </a:r>
            <a:r>
              <a:rPr sz="3600" dirty="0">
                <a:solidFill>
                  <a:srgbClr val="3E2EB5"/>
                </a:solidFill>
                <a:latin typeface="Garamond"/>
                <a:cs typeface="Garamond"/>
              </a:rPr>
              <a:t>iqu</a:t>
            </a:r>
            <a:r>
              <a:rPr sz="3600" spc="-15" dirty="0">
                <a:solidFill>
                  <a:srgbClr val="3E2EB5"/>
                </a:solidFill>
                <a:latin typeface="Garamond"/>
                <a:cs typeface="Garamond"/>
              </a:rPr>
              <a:t>es</a:t>
            </a:r>
            <a:endParaRPr sz="36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20425" y="4334450"/>
            <a:ext cx="285051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15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3200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3200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3200" spc="-5" dirty="0">
                <a:solidFill>
                  <a:srgbClr val="000065"/>
                </a:solidFill>
                <a:latin typeface="Garamond"/>
                <a:cs typeface="Garamond"/>
              </a:rPr>
              <a:t>sei</a:t>
            </a:r>
            <a:r>
              <a:rPr sz="320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32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3200" spc="-1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3200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3200" spc="-1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3200" dirty="0" smtClean="0">
                <a:solidFill>
                  <a:srgbClr val="000065"/>
                </a:solidFill>
                <a:latin typeface="Garamond"/>
                <a:cs typeface="Garamond"/>
              </a:rPr>
              <a:t>GRP</a:t>
            </a:r>
            <a:endParaRPr sz="3200" dirty="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2812" y="826700"/>
            <a:ext cx="8595995" cy="5864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8790" marR="5080" indent="1090930">
              <a:lnSpc>
                <a:spcPct val="99800"/>
              </a:lnSpc>
            </a:pP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P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r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od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uct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i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o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n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 d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c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onna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i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ss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a</a:t>
            </a:r>
            <a:r>
              <a:rPr sz="2400" spc="10" dirty="0">
                <a:solidFill>
                  <a:srgbClr val="3E2EB5"/>
                </a:solidFill>
                <a:latin typeface="Garamond"/>
                <a:cs typeface="Garamond"/>
              </a:rPr>
              <a:t>n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ce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s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pa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r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t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i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c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ul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iè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r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m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n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t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s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ur l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’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éc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l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a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ir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a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ge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s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c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i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n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t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i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f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i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que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 d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s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pa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r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a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m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èt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r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s</a:t>
            </a:r>
            <a:r>
              <a:rPr sz="2400" spc="10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m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ét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hodo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l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o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g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i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que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s,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 l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an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g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a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gi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r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s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t s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o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c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i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a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ux 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n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r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l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a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t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i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o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n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a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v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c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l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s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a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c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qui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s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i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t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i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on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s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mo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t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ri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ce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s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a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u 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s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in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 d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la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S 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C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o</a:t>
            </a:r>
            <a:endParaRPr sz="2400">
              <a:latin typeface="Garamond"/>
              <a:cs typeface="Garamond"/>
            </a:endParaRPr>
          </a:p>
          <a:p>
            <a:pPr marL="387350" algn="ctr">
              <a:lnSpc>
                <a:spcPct val="100000"/>
              </a:lnSpc>
            </a:pP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Sur l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’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P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C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t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la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 p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é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da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g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o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g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i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 d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 l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’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i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n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té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g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r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a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t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i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o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n</a:t>
            </a:r>
            <a:endParaRPr sz="2400">
              <a:latin typeface="Garamond"/>
              <a:cs typeface="Garamond"/>
            </a:endParaRPr>
          </a:p>
          <a:p>
            <a:pPr marL="390525" algn="ctr">
              <a:lnSpc>
                <a:spcPct val="100000"/>
              </a:lnSpc>
            </a:pP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Sur l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’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n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s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i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g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ne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m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n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t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400" spc="10" dirty="0">
                <a:solidFill>
                  <a:srgbClr val="3E2EB5"/>
                </a:solidFill>
                <a:latin typeface="Garamond"/>
                <a:cs typeface="Garamond"/>
              </a:rPr>
              <a:t>p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a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r S 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C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o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t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l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s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 i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n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t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r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a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ct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i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on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s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2400" spc="-15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n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 c</a:t>
            </a:r>
            <a:r>
              <a:rPr sz="2400" dirty="0">
                <a:solidFill>
                  <a:srgbClr val="3E2EB5"/>
                </a:solidFill>
                <a:latin typeface="Garamond"/>
                <a:cs typeface="Garamond"/>
              </a:rPr>
              <a:t>l</a:t>
            </a:r>
            <a:r>
              <a:rPr sz="2400" spc="-5" dirty="0">
                <a:solidFill>
                  <a:srgbClr val="3E2EB5"/>
                </a:solidFill>
                <a:latin typeface="Garamond"/>
                <a:cs typeface="Garamond"/>
              </a:rPr>
              <a:t>a</a:t>
            </a:r>
            <a:r>
              <a:rPr sz="2400" spc="-10" dirty="0">
                <a:solidFill>
                  <a:srgbClr val="3E2EB5"/>
                </a:solidFill>
                <a:latin typeface="Garamond"/>
                <a:cs typeface="Garamond"/>
              </a:rPr>
              <a:t>sse</a:t>
            </a:r>
            <a:endParaRPr sz="2400">
              <a:latin typeface="Garamond"/>
              <a:cs typeface="Garamond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355600" marR="631825" indent="-342900">
              <a:lnSpc>
                <a:spcPct val="90200"/>
              </a:lnSpc>
              <a:spcBef>
                <a:spcPts val="1675"/>
              </a:spcBef>
              <a:buChar char="•"/>
              <a:tabLst>
                <a:tab pos="355600" algn="l"/>
              </a:tabLst>
            </a:pPr>
            <a:r>
              <a:rPr sz="2400" b="1" spc="-5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400" b="1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400" b="1" spc="-10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400" b="1" spc="-5" dirty="0">
                <a:solidFill>
                  <a:srgbClr val="000065"/>
                </a:solidFill>
                <a:latin typeface="Garamond"/>
                <a:cs typeface="Garamond"/>
              </a:rPr>
              <a:t> t</a:t>
            </a:r>
            <a:r>
              <a:rPr sz="2400" b="1" spc="-1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400" b="1" dirty="0">
                <a:solidFill>
                  <a:srgbClr val="000065"/>
                </a:solidFill>
                <a:latin typeface="Garamond"/>
                <a:cs typeface="Garamond"/>
              </a:rPr>
              <a:t>ava</a:t>
            </a:r>
            <a:r>
              <a:rPr sz="2400" b="1" spc="-10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400" b="1" dirty="0">
                <a:solidFill>
                  <a:srgbClr val="000065"/>
                </a:solidFill>
                <a:latin typeface="Garamond"/>
                <a:cs typeface="Garamond"/>
              </a:rPr>
              <a:t>x</a:t>
            </a:r>
            <a:r>
              <a:rPr sz="2400" b="1" spc="-1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400" b="1" spc="-1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400" b="1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400" b="1" spc="-1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400" b="1" spc="-20" dirty="0">
                <a:solidFill>
                  <a:srgbClr val="000065"/>
                </a:solidFill>
                <a:latin typeface="Garamond"/>
                <a:cs typeface="Garamond"/>
              </a:rPr>
              <a:t>g</a:t>
            </a:r>
            <a:r>
              <a:rPr sz="2400" b="1" spc="-1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400" b="1" spc="-5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400" b="1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400" b="1" spc="-10" dirty="0">
                <a:solidFill>
                  <a:srgbClr val="000065"/>
                </a:solidFill>
                <a:latin typeface="Garamond"/>
                <a:cs typeface="Garamond"/>
              </a:rPr>
              <a:t>p</a:t>
            </a:r>
            <a:r>
              <a:rPr sz="2400" b="1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400" b="1" spc="1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400" b="1" spc="-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400" b="1" spc="-1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400" b="1" spc="-5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400" b="1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400" b="1" spc="-1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400" b="1" dirty="0">
                <a:solidFill>
                  <a:srgbClr val="000065"/>
                </a:solidFill>
                <a:latin typeface="Garamond"/>
                <a:cs typeface="Garamond"/>
              </a:rPr>
              <a:t>ac</a:t>
            </a:r>
            <a:r>
              <a:rPr sz="2400" b="1" spc="-5" dirty="0">
                <a:solidFill>
                  <a:srgbClr val="000065"/>
                </a:solidFill>
                <a:latin typeface="Garamond"/>
                <a:cs typeface="Garamond"/>
              </a:rPr>
              <a:t>tio</a:t>
            </a:r>
            <a:r>
              <a:rPr sz="2400" b="1" spc="-10" dirty="0">
                <a:solidFill>
                  <a:srgbClr val="000065"/>
                </a:solidFill>
                <a:latin typeface="Garamond"/>
                <a:cs typeface="Garamond"/>
              </a:rPr>
              <a:t>ns</a:t>
            </a:r>
            <a:r>
              <a:rPr sz="2400" b="1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400" b="1" spc="-1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400" b="1" spc="-5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400" b="1" dirty="0">
                <a:solidFill>
                  <a:srgbClr val="000065"/>
                </a:solidFill>
                <a:latin typeface="Garamond"/>
                <a:cs typeface="Garamond"/>
              </a:rPr>
              <a:t>c</a:t>
            </a:r>
            <a:r>
              <a:rPr sz="2400" b="1" spc="-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400" b="1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400" b="1" spc="-5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400" b="1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400" b="1" spc="-10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400" b="1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400" b="1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400" b="1" spc="-10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400" b="1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400" b="1" dirty="0">
                <a:solidFill>
                  <a:srgbClr val="000065"/>
                </a:solidFill>
                <a:latin typeface="Garamond"/>
                <a:cs typeface="Garamond"/>
              </a:rPr>
              <a:t>ac</a:t>
            </a:r>
            <a:r>
              <a:rPr sz="2400" b="1" spc="-10" dirty="0">
                <a:solidFill>
                  <a:srgbClr val="000065"/>
                </a:solidFill>
                <a:latin typeface="Garamond"/>
                <a:cs typeface="Garamond"/>
              </a:rPr>
              <a:t>q</a:t>
            </a:r>
            <a:r>
              <a:rPr sz="2400" b="1" spc="-20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400" b="1" spc="-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400" b="1" spc="-1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400" b="1" spc="-5" dirty="0">
                <a:solidFill>
                  <a:srgbClr val="000065"/>
                </a:solidFill>
                <a:latin typeface="Garamond"/>
                <a:cs typeface="Garamond"/>
              </a:rPr>
              <a:t>iti</a:t>
            </a:r>
            <a:r>
              <a:rPr sz="2400" b="1" spc="5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400" b="1" spc="-10" dirty="0">
                <a:solidFill>
                  <a:srgbClr val="000065"/>
                </a:solidFill>
                <a:latin typeface="Garamond"/>
                <a:cs typeface="Garamond"/>
              </a:rPr>
              <a:t>ns </a:t>
            </a:r>
            <a:r>
              <a:rPr sz="2400" b="1" dirty="0">
                <a:solidFill>
                  <a:srgbClr val="000065"/>
                </a:solidFill>
                <a:latin typeface="Garamond"/>
                <a:cs typeface="Garamond"/>
              </a:rPr>
              <a:t>(</a:t>
            </a:r>
            <a:r>
              <a:rPr sz="2400" b="1" spc="-5" dirty="0">
                <a:solidFill>
                  <a:srgbClr val="000065"/>
                </a:solidFill>
                <a:latin typeface="Garamond"/>
                <a:cs typeface="Garamond"/>
              </a:rPr>
              <a:t>ISA</a:t>
            </a:r>
            <a:r>
              <a:rPr sz="2400" b="1" dirty="0">
                <a:solidFill>
                  <a:srgbClr val="000065"/>
                </a:solidFill>
                <a:latin typeface="Garamond"/>
                <a:cs typeface="Garamond"/>
              </a:rPr>
              <a:t>) </a:t>
            </a:r>
            <a:r>
              <a:rPr sz="2400" b="1" spc="-1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400" b="1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400" b="1" spc="-10" dirty="0">
                <a:solidFill>
                  <a:srgbClr val="000065"/>
                </a:solidFill>
                <a:latin typeface="Garamond"/>
                <a:cs typeface="Garamond"/>
              </a:rPr>
              <a:t>ns</a:t>
            </a:r>
            <a:r>
              <a:rPr sz="2400" b="1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400" b="1" spc="10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400" b="1" spc="-5" dirty="0">
                <a:solidFill>
                  <a:srgbClr val="000065"/>
                </a:solidFill>
                <a:latin typeface="Garamond"/>
                <a:cs typeface="Garamond"/>
              </a:rPr>
              <a:t>’</a:t>
            </a:r>
            <a:r>
              <a:rPr sz="2400" b="1" dirty="0">
                <a:solidFill>
                  <a:srgbClr val="000065"/>
                </a:solidFill>
                <a:latin typeface="Garamond"/>
                <a:cs typeface="Garamond"/>
              </a:rPr>
              <a:t>é</a:t>
            </a:r>
            <a:r>
              <a:rPr sz="2400" b="1" spc="-10" dirty="0">
                <a:solidFill>
                  <a:srgbClr val="000065"/>
                </a:solidFill>
                <a:latin typeface="Garamond"/>
                <a:cs typeface="Garamond"/>
              </a:rPr>
              <a:t>quip</a:t>
            </a:r>
            <a:r>
              <a:rPr sz="2400" b="1" dirty="0">
                <a:solidFill>
                  <a:srgbClr val="000065"/>
                </a:solidFill>
                <a:latin typeface="Garamond"/>
                <a:cs typeface="Garamond"/>
              </a:rPr>
              <a:t>e </a:t>
            </a:r>
            <a:r>
              <a:rPr sz="2400" b="1" spc="-15" dirty="0">
                <a:solidFill>
                  <a:srgbClr val="000065"/>
                </a:solidFill>
                <a:latin typeface="Garamond"/>
                <a:cs typeface="Garamond"/>
              </a:rPr>
              <a:t>V</a:t>
            </a:r>
            <a:r>
              <a:rPr sz="2400" b="1" spc="-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400" b="1" dirty="0">
                <a:solidFill>
                  <a:srgbClr val="000065"/>
                </a:solidFill>
                <a:latin typeface="Garamond"/>
                <a:cs typeface="Garamond"/>
              </a:rPr>
              <a:t>e </a:t>
            </a:r>
            <a:r>
              <a:rPr sz="2400" b="1" spc="-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400" b="1" spc="-10" dirty="0">
                <a:solidFill>
                  <a:srgbClr val="000065"/>
                </a:solidFill>
                <a:latin typeface="Garamond"/>
                <a:cs typeface="Garamond"/>
              </a:rPr>
              <a:t>p</a:t>
            </a:r>
            <a:r>
              <a:rPr sz="2400" b="1" spc="-5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400" b="1" spc="-1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400" b="1" spc="-5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400" b="1" spc="-10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400" b="1" dirty="0">
                <a:solidFill>
                  <a:srgbClr val="000065"/>
                </a:solidFill>
                <a:latin typeface="Garamond"/>
                <a:cs typeface="Garamond"/>
              </a:rPr>
              <a:t>ve </a:t>
            </a:r>
            <a:r>
              <a:rPr sz="2400" b="1" spc="-1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400" b="1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400" b="1" spc="-1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400" b="1" spc="-5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400" b="1" dirty="0">
                <a:solidFill>
                  <a:srgbClr val="000065"/>
                </a:solidFill>
                <a:latin typeface="Garamond"/>
                <a:cs typeface="Garamond"/>
              </a:rPr>
              <a:t>ace</a:t>
            </a:r>
            <a:r>
              <a:rPr sz="2400" b="1" spc="-1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400" b="1" dirty="0">
                <a:solidFill>
                  <a:srgbClr val="000065"/>
                </a:solidFill>
                <a:latin typeface="Garamond"/>
                <a:cs typeface="Garamond"/>
              </a:rPr>
              <a:t>,</a:t>
            </a:r>
            <a:r>
              <a:rPr sz="2400" b="1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400" b="1" spc="-10" dirty="0">
                <a:solidFill>
                  <a:srgbClr val="000065"/>
                </a:solidFill>
                <a:latin typeface="Garamond"/>
                <a:cs typeface="Garamond"/>
              </a:rPr>
              <a:t>p</a:t>
            </a:r>
            <a:r>
              <a:rPr sz="2400" b="1" spc="-5" dirty="0">
                <a:solidFill>
                  <a:srgbClr val="000065"/>
                </a:solidFill>
                <a:latin typeface="Garamond"/>
                <a:cs typeface="Garamond"/>
              </a:rPr>
              <a:t>oi</a:t>
            </a:r>
            <a:r>
              <a:rPr sz="2400" b="1" spc="5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400" b="1" spc="-5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400" b="1" spc="-10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400" b="1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400" b="1" spc="-1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400" b="1" spc="-5" dirty="0">
                <a:solidFill>
                  <a:srgbClr val="000065"/>
                </a:solidFill>
                <a:latin typeface="Garamond"/>
                <a:cs typeface="Garamond"/>
              </a:rPr>
              <a:t>’</a:t>
            </a:r>
            <a:r>
              <a:rPr sz="2400" b="1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400" b="1" spc="-10" dirty="0">
                <a:solidFill>
                  <a:srgbClr val="000065"/>
                </a:solidFill>
                <a:latin typeface="Garamond"/>
                <a:cs typeface="Garamond"/>
              </a:rPr>
              <a:t>pp</a:t>
            </a:r>
            <a:r>
              <a:rPr sz="2400" b="1" spc="5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400" b="1" spc="-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400" b="1" spc="-10" dirty="0">
                <a:solidFill>
                  <a:srgbClr val="000065"/>
                </a:solidFill>
                <a:latin typeface="Garamond"/>
                <a:cs typeface="Garamond"/>
              </a:rPr>
              <a:t>s </a:t>
            </a:r>
            <a:r>
              <a:rPr sz="2400" b="1" spc="-5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400" b="1" spc="-10" dirty="0">
                <a:solidFill>
                  <a:srgbClr val="000065"/>
                </a:solidFill>
                <a:latin typeface="Garamond"/>
                <a:cs typeface="Garamond"/>
              </a:rPr>
              <a:t>h</a:t>
            </a:r>
            <a:r>
              <a:rPr sz="2400" b="1" dirty="0">
                <a:solidFill>
                  <a:srgbClr val="000065"/>
                </a:solidFill>
                <a:latin typeface="Garamond"/>
                <a:cs typeface="Garamond"/>
              </a:rPr>
              <a:t>é</a:t>
            </a:r>
            <a:r>
              <a:rPr sz="2400" b="1" spc="-5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400" b="1" spc="-1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400" b="1" spc="-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400" b="1" spc="-10" dirty="0">
                <a:solidFill>
                  <a:srgbClr val="000065"/>
                </a:solidFill>
                <a:latin typeface="Garamond"/>
                <a:cs typeface="Garamond"/>
              </a:rPr>
              <a:t>qu</a:t>
            </a:r>
            <a:r>
              <a:rPr sz="2400" b="1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400" b="1" spc="-10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endParaRPr sz="240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Char char="•"/>
              <a:tabLst>
                <a:tab pos="355600" algn="l"/>
              </a:tabLst>
            </a:pPr>
            <a:r>
              <a:rPr sz="2400" spc="5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400" spc="-1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400" spc="-10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40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400" spc="-5" dirty="0">
                <a:solidFill>
                  <a:srgbClr val="000065"/>
                </a:solidFill>
                <a:latin typeface="Garamond"/>
                <a:cs typeface="Garamond"/>
              </a:rPr>
              <a:t>p</a:t>
            </a:r>
            <a:r>
              <a:rPr sz="240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400" spc="-5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400" spc="-15" dirty="0">
                <a:solidFill>
                  <a:srgbClr val="000065"/>
                </a:solidFill>
                <a:latin typeface="Garamond"/>
                <a:cs typeface="Garamond"/>
              </a:rPr>
              <a:t>cé</a:t>
            </a:r>
            <a:r>
              <a:rPr sz="2400" spc="-5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400" dirty="0">
                <a:solidFill>
                  <a:srgbClr val="000065"/>
                </a:solidFill>
                <a:latin typeface="Garamond"/>
                <a:cs typeface="Garamond"/>
              </a:rPr>
              <a:t>ur</a:t>
            </a:r>
            <a:r>
              <a:rPr sz="2400" spc="-1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400" spc="-10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40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400" spc="-5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400" spc="-1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4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400" spc="-10" dirty="0">
                <a:solidFill>
                  <a:srgbClr val="000065"/>
                </a:solidFill>
                <a:latin typeface="Garamond"/>
                <a:cs typeface="Garamond"/>
              </a:rPr>
              <a:t>g</a:t>
            </a:r>
            <a:r>
              <a:rPr sz="2400" dirty="0">
                <a:solidFill>
                  <a:srgbClr val="000065"/>
                </a:solidFill>
                <a:latin typeface="Garamond"/>
                <a:cs typeface="Garamond"/>
              </a:rPr>
              <a:t>ui</a:t>
            </a:r>
            <a:r>
              <a:rPr sz="2400" spc="-5" dirty="0">
                <a:solidFill>
                  <a:srgbClr val="000065"/>
                </a:solidFill>
                <a:latin typeface="Garamond"/>
                <a:cs typeface="Garamond"/>
              </a:rPr>
              <a:t>da</a:t>
            </a:r>
            <a:r>
              <a:rPr sz="2400" spc="-10" dirty="0">
                <a:solidFill>
                  <a:srgbClr val="000065"/>
                </a:solidFill>
                <a:latin typeface="Garamond"/>
                <a:cs typeface="Garamond"/>
              </a:rPr>
              <a:t>ge</a:t>
            </a:r>
            <a:r>
              <a:rPr sz="2400" spc="-5" dirty="0">
                <a:solidFill>
                  <a:srgbClr val="000065"/>
                </a:solidFill>
                <a:latin typeface="Garamond"/>
                <a:cs typeface="Garamond"/>
              </a:rPr>
              <a:t> m</a:t>
            </a:r>
            <a:r>
              <a:rPr sz="2400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400" spc="-10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400" spc="-1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400" spc="-10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40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400" spc="-1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40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400" spc="-1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400" dirty="0">
                <a:solidFill>
                  <a:srgbClr val="000065"/>
                </a:solidFill>
                <a:latin typeface="Garamond"/>
                <a:cs typeface="Garamond"/>
              </a:rPr>
              <a:t>œ</a:t>
            </a:r>
            <a:r>
              <a:rPr sz="2400" spc="-5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400" dirty="0">
                <a:solidFill>
                  <a:srgbClr val="000065"/>
                </a:solidFill>
                <a:latin typeface="Garamond"/>
                <a:cs typeface="Garamond"/>
              </a:rPr>
              <a:t>vr</a:t>
            </a:r>
            <a:r>
              <a:rPr sz="2400" spc="-1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400" spc="-5" dirty="0">
                <a:solidFill>
                  <a:srgbClr val="000065"/>
                </a:solidFill>
                <a:latin typeface="Garamond"/>
                <a:cs typeface="Garamond"/>
              </a:rPr>
              <a:t> dan</a:t>
            </a:r>
            <a:r>
              <a:rPr sz="2400" spc="-10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400" dirty="0">
                <a:solidFill>
                  <a:srgbClr val="000065"/>
                </a:solidFill>
                <a:latin typeface="Garamond"/>
                <a:cs typeface="Garamond"/>
              </a:rPr>
              <a:t> la</a:t>
            </a:r>
            <a:r>
              <a:rPr sz="24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400" spc="-15" dirty="0">
                <a:solidFill>
                  <a:srgbClr val="000065"/>
                </a:solidFill>
                <a:latin typeface="Garamond"/>
                <a:cs typeface="Garamond"/>
              </a:rPr>
              <a:t>c</a:t>
            </a:r>
            <a:r>
              <a:rPr sz="2400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400" spc="-5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400" spc="-10" dirty="0">
                <a:solidFill>
                  <a:srgbClr val="000065"/>
                </a:solidFill>
                <a:latin typeface="Garamond"/>
                <a:cs typeface="Garamond"/>
              </a:rPr>
              <a:t>sse</a:t>
            </a:r>
            <a:r>
              <a:rPr sz="24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400" spc="-1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40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400" spc="-5" dirty="0">
                <a:solidFill>
                  <a:srgbClr val="000065"/>
                </a:solidFill>
                <a:latin typeface="Garamond"/>
                <a:cs typeface="Garamond"/>
              </a:rPr>
              <a:t> E</a:t>
            </a:r>
            <a:r>
              <a:rPr sz="2400" dirty="0">
                <a:solidFill>
                  <a:srgbClr val="000065"/>
                </a:solidFill>
                <a:latin typeface="Garamond"/>
                <a:cs typeface="Garamond"/>
              </a:rPr>
              <a:t>PS</a:t>
            </a:r>
            <a:endParaRPr sz="2400">
              <a:latin typeface="Garamond"/>
              <a:cs typeface="Garamond"/>
            </a:endParaRPr>
          </a:p>
          <a:p>
            <a:pPr marL="355600" marR="86995" indent="-342900">
              <a:lnSpc>
                <a:spcPct val="90100"/>
              </a:lnSpc>
              <a:spcBef>
                <a:spcPts val="535"/>
              </a:spcBef>
              <a:buChar char="•"/>
              <a:tabLst>
                <a:tab pos="355600" algn="l"/>
              </a:tabLst>
            </a:pPr>
            <a:r>
              <a:rPr sz="2400" spc="5" dirty="0">
                <a:solidFill>
                  <a:srgbClr val="FF0065"/>
                </a:solidFill>
                <a:latin typeface="Garamond"/>
                <a:cs typeface="Garamond"/>
              </a:rPr>
              <a:t>L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e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s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 i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n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te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r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a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ct</a:t>
            </a:r>
            <a:r>
              <a:rPr sz="2400" spc="10" dirty="0">
                <a:solidFill>
                  <a:srgbClr val="FF0065"/>
                </a:solidFill>
                <a:latin typeface="Garamond"/>
                <a:cs typeface="Garamond"/>
              </a:rPr>
              <a:t>i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on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s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 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e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n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t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r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e 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é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l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è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v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e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s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 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(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app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r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e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n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t</a:t>
            </a:r>
            <a:r>
              <a:rPr sz="2400" spc="10" dirty="0">
                <a:solidFill>
                  <a:srgbClr val="FF0065"/>
                </a:solidFill>
                <a:latin typeface="Garamond"/>
                <a:cs typeface="Garamond"/>
              </a:rPr>
              <a:t>i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ss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a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ge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 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c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oo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p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é</a:t>
            </a:r>
            <a:r>
              <a:rPr sz="2400" spc="10" dirty="0">
                <a:solidFill>
                  <a:srgbClr val="FF0065"/>
                </a:solidFill>
                <a:latin typeface="Garamond"/>
                <a:cs typeface="Garamond"/>
              </a:rPr>
              <a:t>r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a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t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i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f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,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 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t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r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a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v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a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il 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e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n 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d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y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ad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e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s,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 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tut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o</a:t>
            </a:r>
            <a:r>
              <a:rPr sz="2400" spc="10" dirty="0">
                <a:solidFill>
                  <a:srgbClr val="FF0065"/>
                </a:solidFill>
                <a:latin typeface="Garamond"/>
                <a:cs typeface="Garamond"/>
              </a:rPr>
              <a:t>r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a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t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 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e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n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t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r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e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 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é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l</a:t>
            </a:r>
            <a:r>
              <a:rPr sz="2400" spc="-20" dirty="0">
                <a:solidFill>
                  <a:srgbClr val="FF0065"/>
                </a:solidFill>
                <a:latin typeface="Garamond"/>
                <a:cs typeface="Garamond"/>
              </a:rPr>
              <a:t>è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v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e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s,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 r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ô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l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e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 d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e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s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 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éc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han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g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e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s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 l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an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g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a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g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i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e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r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s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 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e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n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 d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y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ad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e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s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 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e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t 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e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n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 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g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r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o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u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p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e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 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c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oop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é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r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a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t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i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f</a:t>
            </a:r>
            <a:r>
              <a:rPr sz="2400" spc="5" dirty="0">
                <a:solidFill>
                  <a:srgbClr val="FF0065"/>
                </a:solidFill>
                <a:latin typeface="Garamond"/>
                <a:cs typeface="Garamond"/>
              </a:rPr>
              <a:t> 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po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ur la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 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c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on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s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t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r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uct</a:t>
            </a:r>
            <a:r>
              <a:rPr sz="2400" spc="10" dirty="0">
                <a:solidFill>
                  <a:srgbClr val="FF0065"/>
                </a:solidFill>
                <a:latin typeface="Garamond"/>
                <a:cs typeface="Garamond"/>
              </a:rPr>
              <a:t>i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o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n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 d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e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 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s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t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r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a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té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gi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e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s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 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d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e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 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j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e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u 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o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u 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d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e 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p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r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o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j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et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s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 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d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’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a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ct</a:t>
            </a:r>
            <a:r>
              <a:rPr sz="2400" spc="10" dirty="0">
                <a:solidFill>
                  <a:srgbClr val="FF0065"/>
                </a:solidFill>
                <a:latin typeface="Garamond"/>
                <a:cs typeface="Garamond"/>
              </a:rPr>
              <a:t>i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on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s;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 </a:t>
            </a:r>
            <a:r>
              <a:rPr sz="2400" spc="-20" dirty="0">
                <a:solidFill>
                  <a:srgbClr val="FF0065"/>
                </a:solidFill>
                <a:latin typeface="Garamond"/>
                <a:cs typeface="Garamond"/>
              </a:rPr>
              <a:t>+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 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e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n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 </a:t>
            </a:r>
            <a:r>
              <a:rPr sz="2400" spc="10" dirty="0">
                <a:solidFill>
                  <a:srgbClr val="FF0065"/>
                </a:solidFill>
                <a:latin typeface="Garamond"/>
                <a:cs typeface="Garamond"/>
              </a:rPr>
              <a:t>C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P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3 </a:t>
            </a:r>
            <a:r>
              <a:rPr sz="2400" spc="-15" dirty="0">
                <a:solidFill>
                  <a:srgbClr val="FF0065"/>
                </a:solidFill>
                <a:latin typeface="Garamond"/>
                <a:cs typeface="Garamond"/>
              </a:rPr>
              <a:t>e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t</a:t>
            </a:r>
            <a:r>
              <a:rPr sz="2400" spc="-5" dirty="0">
                <a:solidFill>
                  <a:srgbClr val="FF0065"/>
                </a:solidFill>
                <a:latin typeface="Garamond"/>
                <a:cs typeface="Garamond"/>
              </a:rPr>
              <a:t> C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P</a:t>
            </a:r>
            <a:r>
              <a:rPr sz="2400" dirty="0">
                <a:solidFill>
                  <a:srgbClr val="FF0065"/>
                </a:solidFill>
                <a:latin typeface="Garamond"/>
                <a:cs typeface="Garamond"/>
              </a:rPr>
              <a:t>4</a:t>
            </a:r>
            <a:r>
              <a:rPr sz="2400" spc="-10" dirty="0">
                <a:solidFill>
                  <a:srgbClr val="FF0065"/>
                </a:solidFill>
                <a:latin typeface="Garamond"/>
                <a:cs typeface="Garamond"/>
              </a:rPr>
              <a:t>)</a:t>
            </a:r>
            <a:endParaRPr sz="2400">
              <a:latin typeface="Garamond"/>
              <a:cs typeface="Garamond"/>
            </a:endParaRPr>
          </a:p>
          <a:p>
            <a:pPr marL="355600" marR="360680" indent="-342900">
              <a:lnSpc>
                <a:spcPts val="2600"/>
              </a:lnSpc>
              <a:spcBef>
                <a:spcPts val="580"/>
              </a:spcBef>
              <a:buChar char="•"/>
              <a:tabLst>
                <a:tab pos="355600" algn="l"/>
              </a:tabLst>
            </a:pPr>
            <a:r>
              <a:rPr sz="2400" dirty="0">
                <a:solidFill>
                  <a:srgbClr val="00B04F"/>
                </a:solidFill>
                <a:latin typeface="Garamond"/>
                <a:cs typeface="Garamond"/>
              </a:rPr>
              <a:t>L</a:t>
            </a:r>
            <a:r>
              <a:rPr sz="2400" spc="-10" dirty="0">
                <a:solidFill>
                  <a:srgbClr val="00B04F"/>
                </a:solidFill>
                <a:latin typeface="Garamond"/>
                <a:cs typeface="Garamond"/>
              </a:rPr>
              <a:t>’</a:t>
            </a:r>
            <a:r>
              <a:rPr sz="2400" spc="-5" dirty="0">
                <a:solidFill>
                  <a:srgbClr val="00B04F"/>
                </a:solidFill>
                <a:latin typeface="Garamond"/>
                <a:cs typeface="Garamond"/>
              </a:rPr>
              <a:t>ana</a:t>
            </a:r>
            <a:r>
              <a:rPr sz="2400" dirty="0">
                <a:solidFill>
                  <a:srgbClr val="00B04F"/>
                </a:solidFill>
                <a:latin typeface="Garamond"/>
                <a:cs typeface="Garamond"/>
              </a:rPr>
              <a:t>l</a:t>
            </a:r>
            <a:r>
              <a:rPr sz="2400" spc="-15" dirty="0">
                <a:solidFill>
                  <a:srgbClr val="00B04F"/>
                </a:solidFill>
                <a:latin typeface="Garamond"/>
                <a:cs typeface="Garamond"/>
              </a:rPr>
              <a:t>y</a:t>
            </a:r>
            <a:r>
              <a:rPr sz="2400" spc="-10" dirty="0">
                <a:solidFill>
                  <a:srgbClr val="00B04F"/>
                </a:solidFill>
                <a:latin typeface="Garamond"/>
                <a:cs typeface="Garamond"/>
              </a:rPr>
              <a:t>se</a:t>
            </a:r>
            <a:r>
              <a:rPr sz="2400" spc="-5" dirty="0">
                <a:solidFill>
                  <a:srgbClr val="00B04F"/>
                </a:solidFill>
                <a:latin typeface="Garamond"/>
                <a:cs typeface="Garamond"/>
              </a:rPr>
              <a:t> d</a:t>
            </a:r>
            <a:r>
              <a:rPr sz="2400" spc="-10" dirty="0">
                <a:solidFill>
                  <a:srgbClr val="00B04F"/>
                </a:solidFill>
                <a:latin typeface="Garamond"/>
                <a:cs typeface="Garamond"/>
              </a:rPr>
              <a:t>e</a:t>
            </a:r>
            <a:r>
              <a:rPr sz="2400" spc="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400" spc="-5" dirty="0">
                <a:solidFill>
                  <a:srgbClr val="00B04F"/>
                </a:solidFill>
                <a:latin typeface="Garamond"/>
                <a:cs typeface="Garamond"/>
              </a:rPr>
              <a:t>l</a:t>
            </a:r>
            <a:r>
              <a:rPr sz="2400" spc="-10" dirty="0">
                <a:solidFill>
                  <a:srgbClr val="00B04F"/>
                </a:solidFill>
                <a:latin typeface="Garamond"/>
                <a:cs typeface="Garamond"/>
              </a:rPr>
              <a:t>’</a:t>
            </a:r>
            <a:r>
              <a:rPr sz="2400" spc="-5" dirty="0">
                <a:solidFill>
                  <a:srgbClr val="00B04F"/>
                </a:solidFill>
                <a:latin typeface="Garamond"/>
                <a:cs typeface="Garamond"/>
              </a:rPr>
              <a:t>a</a:t>
            </a:r>
            <a:r>
              <a:rPr sz="2400" spc="-15" dirty="0">
                <a:solidFill>
                  <a:srgbClr val="00B04F"/>
                </a:solidFill>
                <a:latin typeface="Garamond"/>
                <a:cs typeface="Garamond"/>
              </a:rPr>
              <a:t>ct</a:t>
            </a:r>
            <a:r>
              <a:rPr sz="2400" dirty="0">
                <a:solidFill>
                  <a:srgbClr val="00B04F"/>
                </a:solidFill>
                <a:latin typeface="Garamond"/>
                <a:cs typeface="Garamond"/>
              </a:rPr>
              <a:t>ivi</a:t>
            </a:r>
            <a:r>
              <a:rPr sz="2400" spc="-20" dirty="0">
                <a:solidFill>
                  <a:srgbClr val="00B04F"/>
                </a:solidFill>
                <a:latin typeface="Garamond"/>
                <a:cs typeface="Garamond"/>
              </a:rPr>
              <a:t>t</a:t>
            </a:r>
            <a:r>
              <a:rPr sz="2400" spc="-10" dirty="0">
                <a:solidFill>
                  <a:srgbClr val="00B04F"/>
                </a:solidFill>
                <a:latin typeface="Garamond"/>
                <a:cs typeface="Garamond"/>
              </a:rPr>
              <a:t>é</a:t>
            </a:r>
            <a:r>
              <a:rPr sz="2400" spc="-5" dirty="0">
                <a:solidFill>
                  <a:srgbClr val="00B04F"/>
                </a:solidFill>
                <a:latin typeface="Garamond"/>
                <a:cs typeface="Garamond"/>
              </a:rPr>
              <a:t> d</a:t>
            </a:r>
            <a:r>
              <a:rPr sz="2400" spc="-10" dirty="0">
                <a:solidFill>
                  <a:srgbClr val="00B04F"/>
                </a:solidFill>
                <a:latin typeface="Garamond"/>
                <a:cs typeface="Garamond"/>
              </a:rPr>
              <a:t>e</a:t>
            </a:r>
            <a:r>
              <a:rPr sz="2400" spc="-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400" dirty="0">
                <a:solidFill>
                  <a:srgbClr val="00B04F"/>
                </a:solidFill>
                <a:latin typeface="Garamond"/>
                <a:cs typeface="Garamond"/>
              </a:rPr>
              <a:t>l</a:t>
            </a:r>
            <a:r>
              <a:rPr sz="2400" spc="-10" dirty="0">
                <a:solidFill>
                  <a:srgbClr val="00B04F"/>
                </a:solidFill>
                <a:latin typeface="Garamond"/>
                <a:cs typeface="Garamond"/>
              </a:rPr>
              <a:t>’</a:t>
            </a:r>
            <a:r>
              <a:rPr sz="2400" spc="-15" dirty="0">
                <a:solidFill>
                  <a:srgbClr val="00B04F"/>
                </a:solidFill>
                <a:latin typeface="Garamond"/>
                <a:cs typeface="Garamond"/>
              </a:rPr>
              <a:t>e</a:t>
            </a:r>
            <a:r>
              <a:rPr sz="2400" spc="-5" dirty="0">
                <a:solidFill>
                  <a:srgbClr val="00B04F"/>
                </a:solidFill>
                <a:latin typeface="Garamond"/>
                <a:cs typeface="Garamond"/>
              </a:rPr>
              <a:t>n</a:t>
            </a:r>
            <a:r>
              <a:rPr sz="2400" spc="-10" dirty="0">
                <a:solidFill>
                  <a:srgbClr val="00B04F"/>
                </a:solidFill>
                <a:latin typeface="Garamond"/>
                <a:cs typeface="Garamond"/>
              </a:rPr>
              <a:t>s</a:t>
            </a:r>
            <a:r>
              <a:rPr sz="2400" spc="-15" dirty="0">
                <a:solidFill>
                  <a:srgbClr val="00B04F"/>
                </a:solidFill>
                <a:latin typeface="Garamond"/>
                <a:cs typeface="Garamond"/>
              </a:rPr>
              <a:t>e</a:t>
            </a:r>
            <a:r>
              <a:rPr sz="2400" dirty="0">
                <a:solidFill>
                  <a:srgbClr val="00B04F"/>
                </a:solidFill>
                <a:latin typeface="Garamond"/>
                <a:cs typeface="Garamond"/>
              </a:rPr>
              <a:t>i</a:t>
            </a:r>
            <a:r>
              <a:rPr sz="2400" spc="-10" dirty="0">
                <a:solidFill>
                  <a:srgbClr val="00B04F"/>
                </a:solidFill>
                <a:latin typeface="Garamond"/>
                <a:cs typeface="Garamond"/>
              </a:rPr>
              <a:t>g</a:t>
            </a:r>
            <a:r>
              <a:rPr sz="2400" spc="-5" dirty="0">
                <a:solidFill>
                  <a:srgbClr val="00B04F"/>
                </a:solidFill>
                <a:latin typeface="Garamond"/>
                <a:cs typeface="Garamond"/>
              </a:rPr>
              <a:t>nan</a:t>
            </a:r>
            <a:r>
              <a:rPr sz="2400" spc="-10" dirty="0">
                <a:solidFill>
                  <a:srgbClr val="00B04F"/>
                </a:solidFill>
                <a:latin typeface="Garamond"/>
                <a:cs typeface="Garamond"/>
              </a:rPr>
              <a:t>t</a:t>
            </a:r>
            <a:r>
              <a:rPr sz="2400" spc="-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400" spc="-15" dirty="0">
                <a:solidFill>
                  <a:srgbClr val="00B04F"/>
                </a:solidFill>
                <a:latin typeface="Garamond"/>
                <a:cs typeface="Garamond"/>
              </a:rPr>
              <a:t>e</a:t>
            </a:r>
            <a:r>
              <a:rPr sz="2400" spc="-10" dirty="0">
                <a:solidFill>
                  <a:srgbClr val="00B04F"/>
                </a:solidFill>
                <a:latin typeface="Garamond"/>
                <a:cs typeface="Garamond"/>
              </a:rPr>
              <a:t>t</a:t>
            </a:r>
            <a:r>
              <a:rPr sz="2400" spc="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400" spc="-5" dirty="0">
                <a:solidFill>
                  <a:srgbClr val="00B04F"/>
                </a:solidFill>
                <a:latin typeface="Garamond"/>
                <a:cs typeface="Garamond"/>
              </a:rPr>
              <a:t>d</a:t>
            </a:r>
            <a:r>
              <a:rPr sz="2400" spc="-15" dirty="0">
                <a:solidFill>
                  <a:srgbClr val="00B04F"/>
                </a:solidFill>
                <a:latin typeface="Garamond"/>
                <a:cs typeface="Garamond"/>
              </a:rPr>
              <a:t>e</a:t>
            </a:r>
            <a:r>
              <a:rPr sz="2400" spc="-10" dirty="0">
                <a:solidFill>
                  <a:srgbClr val="00B04F"/>
                </a:solidFill>
                <a:latin typeface="Garamond"/>
                <a:cs typeface="Garamond"/>
              </a:rPr>
              <a:t>s </a:t>
            </a:r>
            <a:r>
              <a:rPr sz="2400" spc="-15" dirty="0">
                <a:solidFill>
                  <a:srgbClr val="00B04F"/>
                </a:solidFill>
                <a:latin typeface="Garamond"/>
                <a:cs typeface="Garamond"/>
              </a:rPr>
              <a:t>é</a:t>
            </a:r>
            <a:r>
              <a:rPr sz="2400" dirty="0">
                <a:solidFill>
                  <a:srgbClr val="00B04F"/>
                </a:solidFill>
                <a:latin typeface="Garamond"/>
                <a:cs typeface="Garamond"/>
              </a:rPr>
              <a:t>l</a:t>
            </a:r>
            <a:r>
              <a:rPr sz="2400" spc="-20" dirty="0">
                <a:solidFill>
                  <a:srgbClr val="00B04F"/>
                </a:solidFill>
                <a:latin typeface="Garamond"/>
                <a:cs typeface="Garamond"/>
              </a:rPr>
              <a:t>è</a:t>
            </a:r>
            <a:r>
              <a:rPr sz="2400" dirty="0">
                <a:solidFill>
                  <a:srgbClr val="00B04F"/>
                </a:solidFill>
                <a:latin typeface="Garamond"/>
                <a:cs typeface="Garamond"/>
              </a:rPr>
              <a:t>v</a:t>
            </a:r>
            <a:r>
              <a:rPr sz="2400" spc="-15" dirty="0">
                <a:solidFill>
                  <a:srgbClr val="00B04F"/>
                </a:solidFill>
                <a:latin typeface="Garamond"/>
                <a:cs typeface="Garamond"/>
              </a:rPr>
              <a:t>e</a:t>
            </a:r>
            <a:r>
              <a:rPr sz="2400" spc="-10" dirty="0">
                <a:solidFill>
                  <a:srgbClr val="00B04F"/>
                </a:solidFill>
                <a:latin typeface="Garamond"/>
                <a:cs typeface="Garamond"/>
              </a:rPr>
              <a:t>s</a:t>
            </a:r>
            <a:r>
              <a:rPr sz="2400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400" spc="-15" dirty="0">
                <a:solidFill>
                  <a:srgbClr val="00B04F"/>
                </a:solidFill>
                <a:latin typeface="Garamond"/>
                <a:cs typeface="Garamond"/>
              </a:rPr>
              <a:t>(</a:t>
            </a:r>
            <a:r>
              <a:rPr sz="2400" spc="5" dirty="0">
                <a:solidFill>
                  <a:srgbClr val="00B04F"/>
                </a:solidFill>
                <a:latin typeface="Garamond"/>
                <a:cs typeface="Garamond"/>
              </a:rPr>
              <a:t>a</a:t>
            </a:r>
            <a:r>
              <a:rPr sz="2400" spc="-5" dirty="0">
                <a:solidFill>
                  <a:srgbClr val="00B04F"/>
                </a:solidFill>
                <a:latin typeface="Garamond"/>
                <a:cs typeface="Garamond"/>
              </a:rPr>
              <a:t>pp</a:t>
            </a:r>
            <a:r>
              <a:rPr sz="2400" dirty="0">
                <a:solidFill>
                  <a:srgbClr val="00B04F"/>
                </a:solidFill>
                <a:latin typeface="Garamond"/>
                <a:cs typeface="Garamond"/>
              </a:rPr>
              <a:t>r</a:t>
            </a:r>
            <a:r>
              <a:rPr sz="2400" spc="-5" dirty="0">
                <a:solidFill>
                  <a:srgbClr val="00B04F"/>
                </a:solidFill>
                <a:latin typeface="Garamond"/>
                <a:cs typeface="Garamond"/>
              </a:rPr>
              <a:t>o</a:t>
            </a:r>
            <a:r>
              <a:rPr sz="2400" spc="-15" dirty="0">
                <a:solidFill>
                  <a:srgbClr val="00B04F"/>
                </a:solidFill>
                <a:latin typeface="Garamond"/>
                <a:cs typeface="Garamond"/>
              </a:rPr>
              <a:t>c</a:t>
            </a:r>
            <a:r>
              <a:rPr sz="2400" spc="-5" dirty="0">
                <a:solidFill>
                  <a:srgbClr val="00B04F"/>
                </a:solidFill>
                <a:latin typeface="Garamond"/>
                <a:cs typeface="Garamond"/>
              </a:rPr>
              <a:t>h</a:t>
            </a:r>
            <a:r>
              <a:rPr sz="2400" spc="-10" dirty="0">
                <a:solidFill>
                  <a:srgbClr val="00B04F"/>
                </a:solidFill>
                <a:latin typeface="Garamond"/>
                <a:cs typeface="Garamond"/>
              </a:rPr>
              <a:t>e </a:t>
            </a:r>
            <a:r>
              <a:rPr sz="2400" spc="-15" dirty="0">
                <a:solidFill>
                  <a:srgbClr val="00B04F"/>
                </a:solidFill>
                <a:latin typeface="Garamond"/>
                <a:cs typeface="Garamond"/>
              </a:rPr>
              <a:t>e</a:t>
            </a:r>
            <a:r>
              <a:rPr sz="2400" dirty="0">
                <a:solidFill>
                  <a:srgbClr val="00B04F"/>
                </a:solidFill>
                <a:latin typeface="Garamond"/>
                <a:cs typeface="Garamond"/>
              </a:rPr>
              <a:t>x</a:t>
            </a:r>
            <a:r>
              <a:rPr sz="2400" spc="-5" dirty="0">
                <a:solidFill>
                  <a:srgbClr val="00B04F"/>
                </a:solidFill>
                <a:latin typeface="Garamond"/>
                <a:cs typeface="Garamond"/>
              </a:rPr>
              <a:t>p</a:t>
            </a:r>
            <a:r>
              <a:rPr sz="2400" spc="-15" dirty="0">
                <a:solidFill>
                  <a:srgbClr val="00B04F"/>
                </a:solidFill>
                <a:latin typeface="Garamond"/>
                <a:cs typeface="Garamond"/>
              </a:rPr>
              <a:t>é</a:t>
            </a:r>
            <a:r>
              <a:rPr sz="2400" dirty="0">
                <a:solidFill>
                  <a:srgbClr val="00B04F"/>
                </a:solidFill>
                <a:latin typeface="Garamond"/>
                <a:cs typeface="Garamond"/>
              </a:rPr>
              <a:t>ri</a:t>
            </a:r>
            <a:r>
              <a:rPr sz="2400" spc="-15" dirty="0">
                <a:solidFill>
                  <a:srgbClr val="00B04F"/>
                </a:solidFill>
                <a:latin typeface="Garamond"/>
                <a:cs typeface="Garamond"/>
              </a:rPr>
              <a:t>e</a:t>
            </a:r>
            <a:r>
              <a:rPr sz="2400" spc="-5" dirty="0">
                <a:solidFill>
                  <a:srgbClr val="00B04F"/>
                </a:solidFill>
                <a:latin typeface="Garamond"/>
                <a:cs typeface="Garamond"/>
              </a:rPr>
              <a:t>n</a:t>
            </a:r>
            <a:r>
              <a:rPr sz="2400" spc="-15" dirty="0">
                <a:solidFill>
                  <a:srgbClr val="00B04F"/>
                </a:solidFill>
                <a:latin typeface="Garamond"/>
                <a:cs typeface="Garamond"/>
              </a:rPr>
              <a:t>t</a:t>
            </a:r>
            <a:r>
              <a:rPr sz="2400" dirty="0">
                <a:solidFill>
                  <a:srgbClr val="00B04F"/>
                </a:solidFill>
                <a:latin typeface="Garamond"/>
                <a:cs typeface="Garamond"/>
              </a:rPr>
              <a:t>i</a:t>
            </a:r>
            <a:r>
              <a:rPr sz="2400" spc="-15" dirty="0">
                <a:solidFill>
                  <a:srgbClr val="00B04F"/>
                </a:solidFill>
                <a:latin typeface="Garamond"/>
                <a:cs typeface="Garamond"/>
              </a:rPr>
              <a:t>e</a:t>
            </a:r>
            <a:r>
              <a:rPr sz="2400" dirty="0">
                <a:solidFill>
                  <a:srgbClr val="00B04F"/>
                </a:solidFill>
                <a:latin typeface="Garamond"/>
                <a:cs typeface="Garamond"/>
              </a:rPr>
              <a:t>ll</a:t>
            </a:r>
            <a:r>
              <a:rPr sz="2400" spc="-5" dirty="0">
                <a:solidFill>
                  <a:srgbClr val="00B04F"/>
                </a:solidFill>
                <a:latin typeface="Garamond"/>
                <a:cs typeface="Garamond"/>
              </a:rPr>
              <a:t>e</a:t>
            </a:r>
            <a:r>
              <a:rPr sz="2400" spc="-10" dirty="0">
                <a:solidFill>
                  <a:srgbClr val="00B04F"/>
                </a:solidFill>
                <a:latin typeface="Garamond"/>
                <a:cs typeface="Garamond"/>
              </a:rPr>
              <a:t>)</a:t>
            </a:r>
            <a:r>
              <a:rPr sz="2400" spc="-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400" spc="-15" dirty="0">
                <a:solidFill>
                  <a:srgbClr val="00B04F"/>
                </a:solidFill>
                <a:latin typeface="Garamond"/>
                <a:cs typeface="Garamond"/>
              </a:rPr>
              <a:t>e</a:t>
            </a:r>
            <a:r>
              <a:rPr sz="2400" spc="-10" dirty="0">
                <a:solidFill>
                  <a:srgbClr val="00B04F"/>
                </a:solidFill>
                <a:latin typeface="Garamond"/>
                <a:cs typeface="Garamond"/>
              </a:rPr>
              <a:t>t</a:t>
            </a:r>
            <a:r>
              <a:rPr sz="2400" spc="-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400" dirty="0">
                <a:solidFill>
                  <a:srgbClr val="00B04F"/>
                </a:solidFill>
                <a:latin typeface="Garamond"/>
                <a:cs typeface="Garamond"/>
              </a:rPr>
              <a:t>l</a:t>
            </a:r>
            <a:r>
              <a:rPr sz="2400" spc="-15" dirty="0">
                <a:solidFill>
                  <a:srgbClr val="00B04F"/>
                </a:solidFill>
                <a:latin typeface="Garamond"/>
                <a:cs typeface="Garamond"/>
              </a:rPr>
              <a:t>e</a:t>
            </a:r>
            <a:r>
              <a:rPr sz="2400" dirty="0">
                <a:solidFill>
                  <a:srgbClr val="00B04F"/>
                </a:solidFill>
                <a:latin typeface="Garamond"/>
                <a:cs typeface="Garamond"/>
              </a:rPr>
              <a:t>ur</a:t>
            </a:r>
            <a:r>
              <a:rPr sz="2400" spc="-10" dirty="0">
                <a:solidFill>
                  <a:srgbClr val="00B04F"/>
                </a:solidFill>
                <a:latin typeface="Garamond"/>
                <a:cs typeface="Garamond"/>
              </a:rPr>
              <a:t>s</a:t>
            </a:r>
            <a:r>
              <a:rPr sz="2400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400" spc="-15" dirty="0">
                <a:solidFill>
                  <a:srgbClr val="00B04F"/>
                </a:solidFill>
                <a:latin typeface="Garamond"/>
                <a:cs typeface="Garamond"/>
              </a:rPr>
              <a:t>e</a:t>
            </a:r>
            <a:r>
              <a:rPr sz="2400" spc="-5" dirty="0">
                <a:solidFill>
                  <a:srgbClr val="00B04F"/>
                </a:solidFill>
                <a:latin typeface="Garamond"/>
                <a:cs typeface="Garamond"/>
              </a:rPr>
              <a:t>ff</a:t>
            </a:r>
            <a:r>
              <a:rPr sz="2400" spc="-15" dirty="0">
                <a:solidFill>
                  <a:srgbClr val="00B04F"/>
                </a:solidFill>
                <a:latin typeface="Garamond"/>
                <a:cs typeface="Garamond"/>
              </a:rPr>
              <a:t>et</a:t>
            </a:r>
            <a:r>
              <a:rPr sz="2400" spc="-10" dirty="0">
                <a:solidFill>
                  <a:srgbClr val="00B04F"/>
                </a:solidFill>
                <a:latin typeface="Garamond"/>
                <a:cs typeface="Garamond"/>
              </a:rPr>
              <a:t>s</a:t>
            </a:r>
            <a:r>
              <a:rPr sz="2400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400" spc="-10" dirty="0">
                <a:solidFill>
                  <a:srgbClr val="00B04F"/>
                </a:solidFill>
                <a:latin typeface="Garamond"/>
                <a:cs typeface="Garamond"/>
              </a:rPr>
              <a:t>s</a:t>
            </a:r>
            <a:r>
              <a:rPr sz="2400" dirty="0">
                <a:solidFill>
                  <a:srgbClr val="00B04F"/>
                </a:solidFill>
                <a:latin typeface="Garamond"/>
                <a:cs typeface="Garamond"/>
              </a:rPr>
              <a:t>ur l</a:t>
            </a:r>
            <a:r>
              <a:rPr sz="2400" spc="-10" dirty="0">
                <a:solidFill>
                  <a:srgbClr val="00B04F"/>
                </a:solidFill>
                <a:latin typeface="Garamond"/>
                <a:cs typeface="Garamond"/>
              </a:rPr>
              <a:t>e</a:t>
            </a:r>
            <a:r>
              <a:rPr sz="2400" spc="-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400" spc="-15" dirty="0">
                <a:solidFill>
                  <a:srgbClr val="00B04F"/>
                </a:solidFill>
                <a:latin typeface="Garamond"/>
                <a:cs typeface="Garamond"/>
              </a:rPr>
              <a:t>d</a:t>
            </a:r>
            <a:r>
              <a:rPr sz="2400" spc="-20" dirty="0">
                <a:solidFill>
                  <a:srgbClr val="00B04F"/>
                </a:solidFill>
                <a:latin typeface="Garamond"/>
                <a:cs typeface="Garamond"/>
              </a:rPr>
              <a:t>é</a:t>
            </a:r>
            <a:r>
              <a:rPr sz="2400" dirty="0">
                <a:solidFill>
                  <a:srgbClr val="00B04F"/>
                </a:solidFill>
                <a:latin typeface="Garamond"/>
                <a:cs typeface="Garamond"/>
              </a:rPr>
              <a:t>v</a:t>
            </a:r>
            <a:r>
              <a:rPr sz="2400" spc="-15" dirty="0">
                <a:solidFill>
                  <a:srgbClr val="00B04F"/>
                </a:solidFill>
                <a:latin typeface="Garamond"/>
                <a:cs typeface="Garamond"/>
              </a:rPr>
              <a:t>e</a:t>
            </a:r>
            <a:r>
              <a:rPr sz="2400" dirty="0">
                <a:solidFill>
                  <a:srgbClr val="00B04F"/>
                </a:solidFill>
                <a:latin typeface="Garamond"/>
                <a:cs typeface="Garamond"/>
              </a:rPr>
              <a:t>l</a:t>
            </a:r>
            <a:r>
              <a:rPr sz="2400" spc="-5" dirty="0">
                <a:solidFill>
                  <a:srgbClr val="00B04F"/>
                </a:solidFill>
                <a:latin typeface="Garamond"/>
                <a:cs typeface="Garamond"/>
              </a:rPr>
              <a:t>opp</a:t>
            </a:r>
            <a:r>
              <a:rPr sz="2400" spc="-15" dirty="0">
                <a:solidFill>
                  <a:srgbClr val="00B04F"/>
                </a:solidFill>
                <a:latin typeface="Garamond"/>
                <a:cs typeface="Garamond"/>
              </a:rPr>
              <a:t>e</a:t>
            </a:r>
            <a:r>
              <a:rPr sz="2400" spc="-5" dirty="0">
                <a:solidFill>
                  <a:srgbClr val="00B04F"/>
                </a:solidFill>
                <a:latin typeface="Garamond"/>
                <a:cs typeface="Garamond"/>
              </a:rPr>
              <a:t>m</a:t>
            </a:r>
            <a:r>
              <a:rPr sz="2400" spc="-15" dirty="0">
                <a:solidFill>
                  <a:srgbClr val="00B04F"/>
                </a:solidFill>
                <a:latin typeface="Garamond"/>
                <a:cs typeface="Garamond"/>
              </a:rPr>
              <a:t>e</a:t>
            </a:r>
            <a:r>
              <a:rPr sz="2400" spc="-5" dirty="0">
                <a:solidFill>
                  <a:srgbClr val="00B04F"/>
                </a:solidFill>
                <a:latin typeface="Garamond"/>
                <a:cs typeface="Garamond"/>
              </a:rPr>
              <a:t>n</a:t>
            </a:r>
            <a:r>
              <a:rPr sz="2400" spc="-10" dirty="0">
                <a:solidFill>
                  <a:srgbClr val="00B04F"/>
                </a:solidFill>
                <a:latin typeface="Garamond"/>
                <a:cs typeface="Garamond"/>
              </a:rPr>
              <a:t>t</a:t>
            </a:r>
            <a:r>
              <a:rPr sz="2400" spc="-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400" spc="10" dirty="0">
                <a:solidFill>
                  <a:srgbClr val="00B04F"/>
                </a:solidFill>
                <a:latin typeface="Garamond"/>
                <a:cs typeface="Garamond"/>
              </a:rPr>
              <a:t>d</a:t>
            </a:r>
            <a:r>
              <a:rPr sz="2400" spc="-10" dirty="0">
                <a:solidFill>
                  <a:srgbClr val="00B04F"/>
                </a:solidFill>
                <a:latin typeface="Garamond"/>
                <a:cs typeface="Garamond"/>
              </a:rPr>
              <a:t>e</a:t>
            </a:r>
            <a:r>
              <a:rPr sz="2400" spc="-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400" spc="-15" dirty="0">
                <a:solidFill>
                  <a:srgbClr val="00B04F"/>
                </a:solidFill>
                <a:latin typeface="Garamond"/>
                <a:cs typeface="Garamond"/>
              </a:rPr>
              <a:t>c</a:t>
            </a:r>
            <a:r>
              <a:rPr sz="2400" spc="-5" dirty="0">
                <a:solidFill>
                  <a:srgbClr val="00B04F"/>
                </a:solidFill>
                <a:latin typeface="Garamond"/>
                <a:cs typeface="Garamond"/>
              </a:rPr>
              <a:t>om</a:t>
            </a:r>
            <a:r>
              <a:rPr sz="2400" spc="-10" dirty="0">
                <a:solidFill>
                  <a:srgbClr val="00B04F"/>
                </a:solidFill>
                <a:latin typeface="Garamond"/>
                <a:cs typeface="Garamond"/>
              </a:rPr>
              <a:t>p</a:t>
            </a:r>
            <a:r>
              <a:rPr sz="2400" spc="-5" dirty="0">
                <a:solidFill>
                  <a:srgbClr val="00B04F"/>
                </a:solidFill>
                <a:latin typeface="Garamond"/>
                <a:cs typeface="Garamond"/>
              </a:rPr>
              <a:t>é</a:t>
            </a:r>
            <a:r>
              <a:rPr sz="2400" spc="-15" dirty="0">
                <a:solidFill>
                  <a:srgbClr val="00B04F"/>
                </a:solidFill>
                <a:latin typeface="Garamond"/>
                <a:cs typeface="Garamond"/>
              </a:rPr>
              <a:t>te</a:t>
            </a:r>
            <a:r>
              <a:rPr sz="2400" spc="-5" dirty="0">
                <a:solidFill>
                  <a:srgbClr val="00B04F"/>
                </a:solidFill>
                <a:latin typeface="Garamond"/>
                <a:cs typeface="Garamond"/>
              </a:rPr>
              <a:t>nc</a:t>
            </a:r>
            <a:r>
              <a:rPr sz="2400" spc="-15" dirty="0">
                <a:solidFill>
                  <a:srgbClr val="00B04F"/>
                </a:solidFill>
                <a:latin typeface="Garamond"/>
                <a:cs typeface="Garamond"/>
              </a:rPr>
              <a:t>e</a:t>
            </a:r>
            <a:r>
              <a:rPr sz="2400" spc="-10" dirty="0">
                <a:solidFill>
                  <a:srgbClr val="00B04F"/>
                </a:solidFill>
                <a:latin typeface="Garamond"/>
                <a:cs typeface="Garamond"/>
              </a:rPr>
              <a:t>s</a:t>
            </a:r>
            <a:endParaRPr sz="24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24406" y="3508247"/>
            <a:ext cx="4709159" cy="25206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4073" y="4578095"/>
            <a:ext cx="4267200" cy="1943100"/>
          </a:xfrm>
          <a:custGeom>
            <a:avLst/>
            <a:gdLst/>
            <a:ahLst/>
            <a:cxnLst/>
            <a:rect l="l" t="t" r="r" b="b"/>
            <a:pathLst>
              <a:path w="4267200" h="1943100">
                <a:moveTo>
                  <a:pt x="4267196" y="1028699"/>
                </a:moveTo>
                <a:lnTo>
                  <a:pt x="4224524" y="838199"/>
                </a:lnTo>
                <a:lnTo>
                  <a:pt x="3218684" y="428243"/>
                </a:lnTo>
                <a:lnTo>
                  <a:pt x="3124196" y="419099"/>
                </a:lnTo>
                <a:lnTo>
                  <a:pt x="1523996" y="876299"/>
                </a:lnTo>
                <a:lnTo>
                  <a:pt x="0" y="0"/>
                </a:lnTo>
                <a:lnTo>
                  <a:pt x="0" y="876299"/>
                </a:lnTo>
                <a:lnTo>
                  <a:pt x="1371596" y="1638299"/>
                </a:lnTo>
                <a:lnTo>
                  <a:pt x="2057396" y="1485899"/>
                </a:lnTo>
                <a:lnTo>
                  <a:pt x="2514596" y="1943099"/>
                </a:lnTo>
                <a:lnTo>
                  <a:pt x="3657596" y="1714499"/>
                </a:lnTo>
                <a:lnTo>
                  <a:pt x="4267196" y="1028699"/>
                </a:lnTo>
                <a:close/>
              </a:path>
            </a:pathLst>
          </a:custGeom>
          <a:solidFill>
            <a:srgbClr val="F3F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06545" y="2787395"/>
            <a:ext cx="3811904" cy="1955800"/>
          </a:xfrm>
          <a:custGeom>
            <a:avLst/>
            <a:gdLst/>
            <a:ahLst/>
            <a:cxnLst/>
            <a:rect l="l" t="t" r="r" b="b"/>
            <a:pathLst>
              <a:path w="3811904" h="1955800">
                <a:moveTo>
                  <a:pt x="3811523" y="0"/>
                </a:moveTo>
                <a:lnTo>
                  <a:pt x="3666743" y="4571"/>
                </a:lnTo>
                <a:lnTo>
                  <a:pt x="3619499" y="4571"/>
                </a:lnTo>
                <a:lnTo>
                  <a:pt x="3505199" y="24383"/>
                </a:lnTo>
                <a:lnTo>
                  <a:pt x="3390899" y="42671"/>
                </a:lnTo>
                <a:lnTo>
                  <a:pt x="3352799" y="62483"/>
                </a:lnTo>
                <a:lnTo>
                  <a:pt x="3314699" y="89915"/>
                </a:lnTo>
                <a:lnTo>
                  <a:pt x="3305555" y="100583"/>
                </a:lnTo>
                <a:lnTo>
                  <a:pt x="3294887" y="109727"/>
                </a:lnTo>
                <a:lnTo>
                  <a:pt x="3096767" y="156971"/>
                </a:lnTo>
                <a:lnTo>
                  <a:pt x="3009899" y="176783"/>
                </a:lnTo>
                <a:lnTo>
                  <a:pt x="2913887" y="185927"/>
                </a:lnTo>
                <a:lnTo>
                  <a:pt x="2705099" y="214883"/>
                </a:lnTo>
                <a:lnTo>
                  <a:pt x="2494787" y="242315"/>
                </a:lnTo>
                <a:lnTo>
                  <a:pt x="2276855" y="262127"/>
                </a:lnTo>
                <a:lnTo>
                  <a:pt x="2086355" y="280415"/>
                </a:lnTo>
                <a:lnTo>
                  <a:pt x="1999487" y="291083"/>
                </a:lnTo>
                <a:lnTo>
                  <a:pt x="1923287" y="300227"/>
                </a:lnTo>
                <a:lnTo>
                  <a:pt x="1866899" y="300227"/>
                </a:lnTo>
                <a:lnTo>
                  <a:pt x="1819655" y="309371"/>
                </a:lnTo>
                <a:lnTo>
                  <a:pt x="1781555" y="309371"/>
                </a:lnTo>
                <a:lnTo>
                  <a:pt x="1770887" y="318515"/>
                </a:lnTo>
                <a:lnTo>
                  <a:pt x="1754123" y="329183"/>
                </a:lnTo>
                <a:lnTo>
                  <a:pt x="1706879" y="367283"/>
                </a:lnTo>
                <a:lnTo>
                  <a:pt x="1629155" y="414527"/>
                </a:lnTo>
                <a:lnTo>
                  <a:pt x="1542287" y="461771"/>
                </a:lnTo>
                <a:lnTo>
                  <a:pt x="1466087" y="509015"/>
                </a:lnTo>
                <a:lnTo>
                  <a:pt x="1389887" y="547115"/>
                </a:lnTo>
                <a:lnTo>
                  <a:pt x="1342643" y="576071"/>
                </a:lnTo>
                <a:lnTo>
                  <a:pt x="1333499" y="585215"/>
                </a:lnTo>
                <a:lnTo>
                  <a:pt x="1324355" y="585215"/>
                </a:lnTo>
                <a:lnTo>
                  <a:pt x="1161287" y="661415"/>
                </a:lnTo>
                <a:lnTo>
                  <a:pt x="999743" y="726947"/>
                </a:lnTo>
                <a:lnTo>
                  <a:pt x="932687" y="755903"/>
                </a:lnTo>
                <a:lnTo>
                  <a:pt x="876299" y="774191"/>
                </a:lnTo>
                <a:lnTo>
                  <a:pt x="839723" y="794003"/>
                </a:lnTo>
                <a:lnTo>
                  <a:pt x="819911" y="803147"/>
                </a:lnTo>
                <a:lnTo>
                  <a:pt x="792479" y="832103"/>
                </a:lnTo>
                <a:lnTo>
                  <a:pt x="772667" y="861059"/>
                </a:lnTo>
                <a:lnTo>
                  <a:pt x="763523" y="888491"/>
                </a:lnTo>
                <a:lnTo>
                  <a:pt x="763523" y="917447"/>
                </a:lnTo>
                <a:lnTo>
                  <a:pt x="725423" y="937259"/>
                </a:lnTo>
                <a:lnTo>
                  <a:pt x="665987" y="975359"/>
                </a:lnTo>
                <a:lnTo>
                  <a:pt x="638555" y="1013459"/>
                </a:lnTo>
                <a:lnTo>
                  <a:pt x="551687" y="1155191"/>
                </a:lnTo>
                <a:lnTo>
                  <a:pt x="524255" y="1203959"/>
                </a:lnTo>
                <a:lnTo>
                  <a:pt x="513587" y="1231391"/>
                </a:lnTo>
                <a:lnTo>
                  <a:pt x="504443" y="1242059"/>
                </a:lnTo>
                <a:lnTo>
                  <a:pt x="495299" y="1251203"/>
                </a:lnTo>
                <a:lnTo>
                  <a:pt x="475487" y="1260347"/>
                </a:lnTo>
                <a:lnTo>
                  <a:pt x="448055" y="1280159"/>
                </a:lnTo>
                <a:lnTo>
                  <a:pt x="399287" y="1307591"/>
                </a:lnTo>
                <a:lnTo>
                  <a:pt x="315467" y="1356359"/>
                </a:lnTo>
                <a:lnTo>
                  <a:pt x="239267" y="1403603"/>
                </a:lnTo>
                <a:lnTo>
                  <a:pt x="132587" y="1470659"/>
                </a:lnTo>
                <a:lnTo>
                  <a:pt x="47243" y="1527047"/>
                </a:lnTo>
                <a:lnTo>
                  <a:pt x="0" y="1574291"/>
                </a:lnTo>
                <a:lnTo>
                  <a:pt x="0" y="1623059"/>
                </a:lnTo>
                <a:lnTo>
                  <a:pt x="18287" y="1650491"/>
                </a:lnTo>
                <a:lnTo>
                  <a:pt x="67055" y="1661159"/>
                </a:lnTo>
                <a:lnTo>
                  <a:pt x="132587" y="1661159"/>
                </a:lnTo>
                <a:lnTo>
                  <a:pt x="208787" y="1641347"/>
                </a:lnTo>
                <a:lnTo>
                  <a:pt x="306323" y="1623059"/>
                </a:lnTo>
                <a:lnTo>
                  <a:pt x="419099" y="1594103"/>
                </a:lnTo>
                <a:lnTo>
                  <a:pt x="533399" y="1556003"/>
                </a:lnTo>
                <a:lnTo>
                  <a:pt x="647699" y="1508759"/>
                </a:lnTo>
                <a:lnTo>
                  <a:pt x="754379" y="1459991"/>
                </a:lnTo>
                <a:lnTo>
                  <a:pt x="839723" y="1421891"/>
                </a:lnTo>
                <a:lnTo>
                  <a:pt x="894587" y="1394459"/>
                </a:lnTo>
                <a:lnTo>
                  <a:pt x="905255" y="1383791"/>
                </a:lnTo>
                <a:lnTo>
                  <a:pt x="961643" y="1383791"/>
                </a:lnTo>
                <a:lnTo>
                  <a:pt x="1028699" y="1374647"/>
                </a:lnTo>
                <a:lnTo>
                  <a:pt x="1133855" y="1345691"/>
                </a:lnTo>
                <a:lnTo>
                  <a:pt x="1258823" y="1318259"/>
                </a:lnTo>
                <a:lnTo>
                  <a:pt x="1389887" y="1289303"/>
                </a:lnTo>
                <a:lnTo>
                  <a:pt x="1533143" y="1260347"/>
                </a:lnTo>
                <a:lnTo>
                  <a:pt x="1687067" y="1242059"/>
                </a:lnTo>
                <a:lnTo>
                  <a:pt x="1828799" y="1231391"/>
                </a:lnTo>
                <a:lnTo>
                  <a:pt x="1923287" y="1242059"/>
                </a:lnTo>
                <a:lnTo>
                  <a:pt x="2037587" y="1280159"/>
                </a:lnTo>
                <a:lnTo>
                  <a:pt x="2153411" y="1327403"/>
                </a:lnTo>
                <a:lnTo>
                  <a:pt x="2247899" y="1383791"/>
                </a:lnTo>
                <a:lnTo>
                  <a:pt x="2276855" y="1412747"/>
                </a:lnTo>
                <a:lnTo>
                  <a:pt x="2304287" y="1441703"/>
                </a:lnTo>
                <a:lnTo>
                  <a:pt x="2324099" y="1479803"/>
                </a:lnTo>
                <a:lnTo>
                  <a:pt x="2324099" y="1860803"/>
                </a:lnTo>
                <a:lnTo>
                  <a:pt x="2362199" y="1851659"/>
                </a:lnTo>
                <a:lnTo>
                  <a:pt x="2429255" y="1822703"/>
                </a:lnTo>
                <a:lnTo>
                  <a:pt x="2505455" y="1793747"/>
                </a:lnTo>
                <a:lnTo>
                  <a:pt x="2668523" y="1737359"/>
                </a:lnTo>
                <a:lnTo>
                  <a:pt x="2734055" y="1708403"/>
                </a:lnTo>
                <a:lnTo>
                  <a:pt x="2790443" y="1688591"/>
                </a:lnTo>
                <a:lnTo>
                  <a:pt x="2875787" y="1650491"/>
                </a:lnTo>
                <a:lnTo>
                  <a:pt x="2933699" y="1594103"/>
                </a:lnTo>
                <a:lnTo>
                  <a:pt x="2971799" y="1527047"/>
                </a:lnTo>
                <a:lnTo>
                  <a:pt x="3000755" y="1479803"/>
                </a:lnTo>
                <a:lnTo>
                  <a:pt x="3066287" y="1374647"/>
                </a:lnTo>
                <a:lnTo>
                  <a:pt x="3153155" y="1269491"/>
                </a:lnTo>
                <a:lnTo>
                  <a:pt x="3247643" y="1175003"/>
                </a:lnTo>
                <a:lnTo>
                  <a:pt x="3352799" y="1098803"/>
                </a:lnTo>
                <a:lnTo>
                  <a:pt x="3438143" y="1031747"/>
                </a:lnTo>
                <a:lnTo>
                  <a:pt x="3514343" y="984503"/>
                </a:lnTo>
                <a:lnTo>
                  <a:pt x="3561587" y="946403"/>
                </a:lnTo>
                <a:lnTo>
                  <a:pt x="3582923" y="937259"/>
                </a:lnTo>
                <a:lnTo>
                  <a:pt x="3809999" y="822959"/>
                </a:lnTo>
                <a:lnTo>
                  <a:pt x="3809999" y="89915"/>
                </a:lnTo>
                <a:lnTo>
                  <a:pt x="3811523" y="0"/>
                </a:lnTo>
                <a:close/>
              </a:path>
              <a:path w="3811904" h="1955800">
                <a:moveTo>
                  <a:pt x="2324099" y="1860803"/>
                </a:moveTo>
                <a:lnTo>
                  <a:pt x="2324099" y="1508759"/>
                </a:lnTo>
                <a:lnTo>
                  <a:pt x="2314955" y="1536191"/>
                </a:lnTo>
                <a:lnTo>
                  <a:pt x="2285999" y="1574291"/>
                </a:lnTo>
                <a:lnTo>
                  <a:pt x="2238755" y="1594103"/>
                </a:lnTo>
                <a:lnTo>
                  <a:pt x="2173223" y="1623059"/>
                </a:lnTo>
                <a:lnTo>
                  <a:pt x="2066543" y="1650491"/>
                </a:lnTo>
                <a:lnTo>
                  <a:pt x="1981199" y="1688591"/>
                </a:lnTo>
                <a:lnTo>
                  <a:pt x="1904999" y="1717547"/>
                </a:lnTo>
                <a:lnTo>
                  <a:pt x="1837943" y="1746503"/>
                </a:lnTo>
                <a:lnTo>
                  <a:pt x="1790699" y="1775459"/>
                </a:lnTo>
                <a:lnTo>
                  <a:pt x="1761743" y="1793747"/>
                </a:lnTo>
                <a:lnTo>
                  <a:pt x="1734311" y="1822703"/>
                </a:lnTo>
                <a:lnTo>
                  <a:pt x="1716023" y="1840991"/>
                </a:lnTo>
                <a:lnTo>
                  <a:pt x="1696211" y="1889759"/>
                </a:lnTo>
                <a:lnTo>
                  <a:pt x="1706879" y="1917191"/>
                </a:lnTo>
                <a:lnTo>
                  <a:pt x="1716023" y="1937003"/>
                </a:lnTo>
                <a:lnTo>
                  <a:pt x="1734311" y="1955291"/>
                </a:lnTo>
                <a:lnTo>
                  <a:pt x="1761743" y="1955291"/>
                </a:lnTo>
                <a:lnTo>
                  <a:pt x="1790699" y="1946147"/>
                </a:lnTo>
                <a:lnTo>
                  <a:pt x="1828799" y="1946147"/>
                </a:lnTo>
                <a:lnTo>
                  <a:pt x="1923287" y="1937003"/>
                </a:lnTo>
                <a:lnTo>
                  <a:pt x="2019299" y="1927859"/>
                </a:lnTo>
                <a:lnTo>
                  <a:pt x="2113787" y="1917191"/>
                </a:lnTo>
                <a:lnTo>
                  <a:pt x="2211323" y="1898903"/>
                </a:lnTo>
                <a:lnTo>
                  <a:pt x="2247899" y="1889759"/>
                </a:lnTo>
                <a:lnTo>
                  <a:pt x="2276855" y="1879091"/>
                </a:lnTo>
                <a:lnTo>
                  <a:pt x="2295143" y="1869947"/>
                </a:lnTo>
                <a:lnTo>
                  <a:pt x="2304287" y="1869947"/>
                </a:lnTo>
                <a:lnTo>
                  <a:pt x="2324099" y="1860803"/>
                </a:lnTo>
                <a:close/>
              </a:path>
            </a:pathLst>
          </a:custGeom>
          <a:solidFill>
            <a:srgbClr val="F3F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93869" y="2787395"/>
            <a:ext cx="3124199" cy="12100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87545" y="4280915"/>
            <a:ext cx="295910" cy="190500"/>
          </a:xfrm>
          <a:custGeom>
            <a:avLst/>
            <a:gdLst/>
            <a:ahLst/>
            <a:cxnLst/>
            <a:rect l="l" t="t" r="r" b="b"/>
            <a:pathLst>
              <a:path w="295909" h="190500">
                <a:moveTo>
                  <a:pt x="295655" y="57911"/>
                </a:moveTo>
                <a:lnTo>
                  <a:pt x="295655" y="0"/>
                </a:lnTo>
                <a:lnTo>
                  <a:pt x="0" y="114299"/>
                </a:lnTo>
                <a:lnTo>
                  <a:pt x="0" y="152399"/>
                </a:lnTo>
                <a:lnTo>
                  <a:pt x="27431" y="181355"/>
                </a:lnTo>
                <a:lnTo>
                  <a:pt x="45719" y="190499"/>
                </a:lnTo>
                <a:lnTo>
                  <a:pt x="74675" y="190499"/>
                </a:lnTo>
                <a:lnTo>
                  <a:pt x="161543" y="172211"/>
                </a:lnTo>
                <a:lnTo>
                  <a:pt x="217931" y="152399"/>
                </a:lnTo>
                <a:lnTo>
                  <a:pt x="257555" y="114299"/>
                </a:lnTo>
                <a:lnTo>
                  <a:pt x="284987" y="85343"/>
                </a:lnTo>
                <a:lnTo>
                  <a:pt x="295655" y="57911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72533" y="4148327"/>
            <a:ext cx="294640" cy="190500"/>
          </a:xfrm>
          <a:custGeom>
            <a:avLst/>
            <a:gdLst/>
            <a:ahLst/>
            <a:cxnLst/>
            <a:rect l="l" t="t" r="r" b="b"/>
            <a:pathLst>
              <a:path w="294640" h="190500">
                <a:moveTo>
                  <a:pt x="294131" y="9143"/>
                </a:moveTo>
                <a:lnTo>
                  <a:pt x="294131" y="0"/>
                </a:lnTo>
                <a:lnTo>
                  <a:pt x="0" y="94487"/>
                </a:lnTo>
                <a:lnTo>
                  <a:pt x="28955" y="190499"/>
                </a:lnTo>
                <a:lnTo>
                  <a:pt x="105155" y="190499"/>
                </a:lnTo>
                <a:lnTo>
                  <a:pt x="163067" y="170687"/>
                </a:lnTo>
                <a:lnTo>
                  <a:pt x="208787" y="141731"/>
                </a:lnTo>
                <a:lnTo>
                  <a:pt x="237743" y="103631"/>
                </a:lnTo>
                <a:lnTo>
                  <a:pt x="284987" y="38099"/>
                </a:lnTo>
                <a:lnTo>
                  <a:pt x="294131" y="9143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68545" y="3262883"/>
            <a:ext cx="838200" cy="437515"/>
          </a:xfrm>
          <a:custGeom>
            <a:avLst/>
            <a:gdLst/>
            <a:ahLst/>
            <a:cxnLst/>
            <a:rect l="l" t="t" r="r" b="b"/>
            <a:pathLst>
              <a:path w="838200" h="437514">
                <a:moveTo>
                  <a:pt x="838199" y="0"/>
                </a:moveTo>
                <a:lnTo>
                  <a:pt x="829055" y="0"/>
                </a:lnTo>
                <a:lnTo>
                  <a:pt x="800099" y="10667"/>
                </a:lnTo>
                <a:lnTo>
                  <a:pt x="761999" y="19811"/>
                </a:lnTo>
                <a:lnTo>
                  <a:pt x="704087" y="48767"/>
                </a:lnTo>
                <a:lnTo>
                  <a:pt x="627887" y="76199"/>
                </a:lnTo>
                <a:lnTo>
                  <a:pt x="477011" y="152399"/>
                </a:lnTo>
                <a:lnTo>
                  <a:pt x="399287" y="190499"/>
                </a:lnTo>
                <a:lnTo>
                  <a:pt x="332231" y="227075"/>
                </a:lnTo>
                <a:lnTo>
                  <a:pt x="217931" y="284987"/>
                </a:lnTo>
                <a:lnTo>
                  <a:pt x="121919" y="323087"/>
                </a:lnTo>
                <a:lnTo>
                  <a:pt x="57911" y="341375"/>
                </a:lnTo>
                <a:lnTo>
                  <a:pt x="28955" y="352043"/>
                </a:lnTo>
                <a:lnTo>
                  <a:pt x="18287" y="361187"/>
                </a:lnTo>
                <a:lnTo>
                  <a:pt x="9143" y="379475"/>
                </a:lnTo>
                <a:lnTo>
                  <a:pt x="9143" y="399287"/>
                </a:lnTo>
                <a:lnTo>
                  <a:pt x="0" y="428243"/>
                </a:lnTo>
                <a:lnTo>
                  <a:pt x="0" y="437387"/>
                </a:lnTo>
                <a:lnTo>
                  <a:pt x="103631" y="399287"/>
                </a:lnTo>
                <a:lnTo>
                  <a:pt x="208787" y="352043"/>
                </a:lnTo>
                <a:lnTo>
                  <a:pt x="437387" y="227075"/>
                </a:lnTo>
                <a:lnTo>
                  <a:pt x="541019" y="172211"/>
                </a:lnTo>
                <a:lnTo>
                  <a:pt x="627887" y="124967"/>
                </a:lnTo>
                <a:lnTo>
                  <a:pt x="694943" y="86867"/>
                </a:lnTo>
                <a:lnTo>
                  <a:pt x="733043" y="67055"/>
                </a:lnTo>
                <a:lnTo>
                  <a:pt x="771143" y="38099"/>
                </a:lnTo>
                <a:lnTo>
                  <a:pt x="809243" y="19811"/>
                </a:lnTo>
                <a:lnTo>
                  <a:pt x="829055" y="10667"/>
                </a:lnTo>
                <a:lnTo>
                  <a:pt x="838199" y="0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09465" y="3547871"/>
            <a:ext cx="1144905" cy="486409"/>
          </a:xfrm>
          <a:custGeom>
            <a:avLst/>
            <a:gdLst/>
            <a:ahLst/>
            <a:cxnLst/>
            <a:rect l="l" t="t" r="r" b="b"/>
            <a:pathLst>
              <a:path w="1144904" h="486410">
                <a:moveTo>
                  <a:pt x="1144523" y="9143"/>
                </a:moveTo>
                <a:lnTo>
                  <a:pt x="1135379" y="0"/>
                </a:lnTo>
                <a:lnTo>
                  <a:pt x="867155" y="0"/>
                </a:lnTo>
                <a:lnTo>
                  <a:pt x="819911" y="28955"/>
                </a:lnTo>
                <a:lnTo>
                  <a:pt x="772667" y="67055"/>
                </a:lnTo>
                <a:lnTo>
                  <a:pt x="745235" y="85343"/>
                </a:lnTo>
                <a:lnTo>
                  <a:pt x="716279" y="94487"/>
                </a:lnTo>
                <a:lnTo>
                  <a:pt x="678179" y="94487"/>
                </a:lnTo>
                <a:lnTo>
                  <a:pt x="620267" y="105155"/>
                </a:lnTo>
                <a:lnTo>
                  <a:pt x="553211" y="132587"/>
                </a:lnTo>
                <a:lnTo>
                  <a:pt x="495299" y="170687"/>
                </a:lnTo>
                <a:lnTo>
                  <a:pt x="457199" y="199643"/>
                </a:lnTo>
                <a:lnTo>
                  <a:pt x="438911" y="208787"/>
                </a:lnTo>
                <a:lnTo>
                  <a:pt x="409955" y="219455"/>
                </a:lnTo>
                <a:lnTo>
                  <a:pt x="277367" y="219455"/>
                </a:lnTo>
                <a:lnTo>
                  <a:pt x="181355" y="257555"/>
                </a:lnTo>
                <a:lnTo>
                  <a:pt x="76199" y="342899"/>
                </a:lnTo>
                <a:lnTo>
                  <a:pt x="48767" y="399287"/>
                </a:lnTo>
                <a:lnTo>
                  <a:pt x="19811" y="448055"/>
                </a:lnTo>
                <a:lnTo>
                  <a:pt x="9143" y="475487"/>
                </a:lnTo>
                <a:lnTo>
                  <a:pt x="0" y="486155"/>
                </a:lnTo>
                <a:lnTo>
                  <a:pt x="76199" y="437387"/>
                </a:lnTo>
                <a:lnTo>
                  <a:pt x="134111" y="399287"/>
                </a:lnTo>
                <a:lnTo>
                  <a:pt x="172211" y="371855"/>
                </a:lnTo>
                <a:lnTo>
                  <a:pt x="192023" y="361187"/>
                </a:lnTo>
                <a:lnTo>
                  <a:pt x="201167" y="361187"/>
                </a:lnTo>
                <a:lnTo>
                  <a:pt x="230123" y="352043"/>
                </a:lnTo>
                <a:lnTo>
                  <a:pt x="268223" y="342899"/>
                </a:lnTo>
                <a:lnTo>
                  <a:pt x="315467" y="323087"/>
                </a:lnTo>
                <a:lnTo>
                  <a:pt x="438911" y="284987"/>
                </a:lnTo>
                <a:lnTo>
                  <a:pt x="591311" y="246887"/>
                </a:lnTo>
                <a:lnTo>
                  <a:pt x="734567" y="199643"/>
                </a:lnTo>
                <a:lnTo>
                  <a:pt x="867155" y="161543"/>
                </a:lnTo>
                <a:lnTo>
                  <a:pt x="915923" y="143255"/>
                </a:lnTo>
                <a:lnTo>
                  <a:pt x="963167" y="132587"/>
                </a:lnTo>
                <a:lnTo>
                  <a:pt x="992123" y="123443"/>
                </a:lnTo>
                <a:lnTo>
                  <a:pt x="1010411" y="105155"/>
                </a:lnTo>
                <a:lnTo>
                  <a:pt x="1039367" y="94487"/>
                </a:lnTo>
                <a:lnTo>
                  <a:pt x="1106423" y="47243"/>
                </a:lnTo>
                <a:lnTo>
                  <a:pt x="1135379" y="28955"/>
                </a:lnTo>
                <a:lnTo>
                  <a:pt x="1144523" y="9143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05021" y="3349751"/>
            <a:ext cx="3810000" cy="1397635"/>
          </a:xfrm>
          <a:custGeom>
            <a:avLst/>
            <a:gdLst/>
            <a:ahLst/>
            <a:cxnLst/>
            <a:rect l="l" t="t" r="r" b="b"/>
            <a:pathLst>
              <a:path w="3810000" h="1397635">
                <a:moveTo>
                  <a:pt x="2933699" y="1036319"/>
                </a:moveTo>
                <a:lnTo>
                  <a:pt x="2933699" y="483107"/>
                </a:lnTo>
                <a:lnTo>
                  <a:pt x="2904743" y="512063"/>
                </a:lnTo>
                <a:lnTo>
                  <a:pt x="2857499" y="521207"/>
                </a:lnTo>
                <a:lnTo>
                  <a:pt x="2799587" y="502919"/>
                </a:lnTo>
                <a:lnTo>
                  <a:pt x="2732531" y="473963"/>
                </a:lnTo>
                <a:lnTo>
                  <a:pt x="2639567" y="435863"/>
                </a:lnTo>
                <a:lnTo>
                  <a:pt x="2543555" y="417575"/>
                </a:lnTo>
                <a:lnTo>
                  <a:pt x="2458211" y="406907"/>
                </a:lnTo>
                <a:lnTo>
                  <a:pt x="2400299" y="406907"/>
                </a:lnTo>
                <a:lnTo>
                  <a:pt x="2371343" y="417575"/>
                </a:lnTo>
                <a:lnTo>
                  <a:pt x="2324099" y="435863"/>
                </a:lnTo>
                <a:lnTo>
                  <a:pt x="2228087" y="493775"/>
                </a:lnTo>
                <a:lnTo>
                  <a:pt x="2191511" y="521207"/>
                </a:lnTo>
                <a:lnTo>
                  <a:pt x="2153411" y="541019"/>
                </a:lnTo>
                <a:lnTo>
                  <a:pt x="2124455" y="559307"/>
                </a:lnTo>
                <a:lnTo>
                  <a:pt x="2115311" y="569975"/>
                </a:lnTo>
                <a:lnTo>
                  <a:pt x="2086355" y="569975"/>
                </a:lnTo>
                <a:lnTo>
                  <a:pt x="2048255" y="579119"/>
                </a:lnTo>
                <a:lnTo>
                  <a:pt x="2010155" y="579119"/>
                </a:lnTo>
                <a:lnTo>
                  <a:pt x="1933955" y="588263"/>
                </a:lnTo>
                <a:lnTo>
                  <a:pt x="1904999" y="588263"/>
                </a:lnTo>
                <a:lnTo>
                  <a:pt x="1876043" y="579119"/>
                </a:lnTo>
                <a:lnTo>
                  <a:pt x="1743455" y="579119"/>
                </a:lnTo>
                <a:lnTo>
                  <a:pt x="1676399" y="588263"/>
                </a:lnTo>
                <a:lnTo>
                  <a:pt x="1620011" y="597407"/>
                </a:lnTo>
                <a:lnTo>
                  <a:pt x="1562099" y="597407"/>
                </a:lnTo>
                <a:lnTo>
                  <a:pt x="1523999" y="608075"/>
                </a:lnTo>
                <a:lnTo>
                  <a:pt x="1505711" y="617219"/>
                </a:lnTo>
                <a:lnTo>
                  <a:pt x="1495043" y="626363"/>
                </a:lnTo>
                <a:lnTo>
                  <a:pt x="1466087" y="635507"/>
                </a:lnTo>
                <a:lnTo>
                  <a:pt x="1400555" y="646175"/>
                </a:lnTo>
                <a:lnTo>
                  <a:pt x="1333499" y="664463"/>
                </a:lnTo>
                <a:lnTo>
                  <a:pt x="1200911" y="664463"/>
                </a:lnTo>
                <a:lnTo>
                  <a:pt x="1153667" y="673607"/>
                </a:lnTo>
                <a:lnTo>
                  <a:pt x="1057655" y="693419"/>
                </a:lnTo>
                <a:lnTo>
                  <a:pt x="1019555" y="711707"/>
                </a:lnTo>
                <a:lnTo>
                  <a:pt x="981455" y="731519"/>
                </a:lnTo>
                <a:lnTo>
                  <a:pt x="952499" y="749807"/>
                </a:lnTo>
                <a:lnTo>
                  <a:pt x="856487" y="749807"/>
                </a:lnTo>
                <a:lnTo>
                  <a:pt x="801623" y="740663"/>
                </a:lnTo>
                <a:lnTo>
                  <a:pt x="734567" y="749807"/>
                </a:lnTo>
                <a:lnTo>
                  <a:pt x="705611" y="760475"/>
                </a:lnTo>
                <a:lnTo>
                  <a:pt x="685799" y="778763"/>
                </a:lnTo>
                <a:lnTo>
                  <a:pt x="676655" y="807719"/>
                </a:lnTo>
                <a:lnTo>
                  <a:pt x="667511" y="845819"/>
                </a:lnTo>
                <a:lnTo>
                  <a:pt x="658367" y="854963"/>
                </a:lnTo>
                <a:lnTo>
                  <a:pt x="647699" y="864107"/>
                </a:lnTo>
                <a:lnTo>
                  <a:pt x="618743" y="874775"/>
                </a:lnTo>
                <a:lnTo>
                  <a:pt x="553211" y="902207"/>
                </a:lnTo>
                <a:lnTo>
                  <a:pt x="475487" y="931163"/>
                </a:lnTo>
                <a:lnTo>
                  <a:pt x="408431" y="940307"/>
                </a:lnTo>
                <a:lnTo>
                  <a:pt x="353567" y="950975"/>
                </a:lnTo>
                <a:lnTo>
                  <a:pt x="286511" y="978407"/>
                </a:lnTo>
                <a:lnTo>
                  <a:pt x="239267" y="1016507"/>
                </a:lnTo>
                <a:lnTo>
                  <a:pt x="219455" y="1027175"/>
                </a:lnTo>
                <a:lnTo>
                  <a:pt x="201167" y="1045463"/>
                </a:lnTo>
                <a:lnTo>
                  <a:pt x="172211" y="1045463"/>
                </a:lnTo>
                <a:lnTo>
                  <a:pt x="152399" y="1036319"/>
                </a:lnTo>
                <a:lnTo>
                  <a:pt x="143255" y="1036319"/>
                </a:lnTo>
                <a:lnTo>
                  <a:pt x="0" y="1065275"/>
                </a:lnTo>
                <a:lnTo>
                  <a:pt x="18287" y="1092707"/>
                </a:lnTo>
                <a:lnTo>
                  <a:pt x="67055" y="1103375"/>
                </a:lnTo>
                <a:lnTo>
                  <a:pt x="134111" y="1103375"/>
                </a:lnTo>
                <a:lnTo>
                  <a:pt x="210311" y="1083563"/>
                </a:lnTo>
                <a:lnTo>
                  <a:pt x="306323" y="1065275"/>
                </a:lnTo>
                <a:lnTo>
                  <a:pt x="419099" y="1036319"/>
                </a:lnTo>
                <a:lnTo>
                  <a:pt x="533399" y="998219"/>
                </a:lnTo>
                <a:lnTo>
                  <a:pt x="647699" y="950975"/>
                </a:lnTo>
                <a:lnTo>
                  <a:pt x="752855" y="902207"/>
                </a:lnTo>
                <a:lnTo>
                  <a:pt x="839723" y="864107"/>
                </a:lnTo>
                <a:lnTo>
                  <a:pt x="894587" y="836675"/>
                </a:lnTo>
                <a:lnTo>
                  <a:pt x="905255" y="826007"/>
                </a:lnTo>
                <a:lnTo>
                  <a:pt x="961643" y="826007"/>
                </a:lnTo>
                <a:lnTo>
                  <a:pt x="1028699" y="816863"/>
                </a:lnTo>
                <a:lnTo>
                  <a:pt x="1133855" y="787907"/>
                </a:lnTo>
                <a:lnTo>
                  <a:pt x="1258823" y="760475"/>
                </a:lnTo>
                <a:lnTo>
                  <a:pt x="1389887" y="731519"/>
                </a:lnTo>
                <a:lnTo>
                  <a:pt x="1533143" y="702563"/>
                </a:lnTo>
                <a:lnTo>
                  <a:pt x="1687067" y="684275"/>
                </a:lnTo>
                <a:lnTo>
                  <a:pt x="1828799" y="673607"/>
                </a:lnTo>
                <a:lnTo>
                  <a:pt x="1876043" y="673607"/>
                </a:lnTo>
                <a:lnTo>
                  <a:pt x="1933955" y="693419"/>
                </a:lnTo>
                <a:lnTo>
                  <a:pt x="2057399" y="731519"/>
                </a:lnTo>
                <a:lnTo>
                  <a:pt x="2133599" y="760475"/>
                </a:lnTo>
                <a:lnTo>
                  <a:pt x="2200655" y="798575"/>
                </a:lnTo>
                <a:lnTo>
                  <a:pt x="2257043" y="845819"/>
                </a:lnTo>
                <a:lnTo>
                  <a:pt x="2295143" y="893063"/>
                </a:lnTo>
                <a:lnTo>
                  <a:pt x="2304287" y="931163"/>
                </a:lnTo>
                <a:lnTo>
                  <a:pt x="2304287" y="1350263"/>
                </a:lnTo>
                <a:lnTo>
                  <a:pt x="2324099" y="1341119"/>
                </a:lnTo>
                <a:lnTo>
                  <a:pt x="2362199" y="1321307"/>
                </a:lnTo>
                <a:lnTo>
                  <a:pt x="2429255" y="1293875"/>
                </a:lnTo>
                <a:lnTo>
                  <a:pt x="2505455" y="1255775"/>
                </a:lnTo>
                <a:lnTo>
                  <a:pt x="2668523" y="1179575"/>
                </a:lnTo>
                <a:lnTo>
                  <a:pt x="2732531" y="1150619"/>
                </a:lnTo>
                <a:lnTo>
                  <a:pt x="2790443" y="1130807"/>
                </a:lnTo>
                <a:lnTo>
                  <a:pt x="2875787" y="1092707"/>
                </a:lnTo>
                <a:lnTo>
                  <a:pt x="2933699" y="1036319"/>
                </a:lnTo>
                <a:close/>
              </a:path>
              <a:path w="3810000" h="1397635">
                <a:moveTo>
                  <a:pt x="2304287" y="1350263"/>
                </a:moveTo>
                <a:lnTo>
                  <a:pt x="2304287" y="931163"/>
                </a:lnTo>
                <a:lnTo>
                  <a:pt x="2285999" y="978407"/>
                </a:lnTo>
                <a:lnTo>
                  <a:pt x="2266187" y="998219"/>
                </a:lnTo>
                <a:lnTo>
                  <a:pt x="2237231" y="1016507"/>
                </a:lnTo>
                <a:lnTo>
                  <a:pt x="2191511" y="1036319"/>
                </a:lnTo>
                <a:lnTo>
                  <a:pt x="2144267" y="1054607"/>
                </a:lnTo>
                <a:lnTo>
                  <a:pt x="2039111" y="1083563"/>
                </a:lnTo>
                <a:lnTo>
                  <a:pt x="1952243" y="1112519"/>
                </a:lnTo>
                <a:lnTo>
                  <a:pt x="1876043" y="1141475"/>
                </a:lnTo>
                <a:lnTo>
                  <a:pt x="1818131" y="1179575"/>
                </a:lnTo>
                <a:lnTo>
                  <a:pt x="1770887" y="1197863"/>
                </a:lnTo>
                <a:lnTo>
                  <a:pt x="1734311" y="1226819"/>
                </a:lnTo>
                <a:lnTo>
                  <a:pt x="1716023" y="1255775"/>
                </a:lnTo>
                <a:lnTo>
                  <a:pt x="1696211" y="1283207"/>
                </a:lnTo>
                <a:lnTo>
                  <a:pt x="1687067" y="1321307"/>
                </a:lnTo>
                <a:lnTo>
                  <a:pt x="1696211" y="1359407"/>
                </a:lnTo>
                <a:lnTo>
                  <a:pt x="1734311" y="1397507"/>
                </a:lnTo>
                <a:lnTo>
                  <a:pt x="1761743" y="1397507"/>
                </a:lnTo>
                <a:lnTo>
                  <a:pt x="1790699" y="1388363"/>
                </a:lnTo>
                <a:lnTo>
                  <a:pt x="1828799" y="1388363"/>
                </a:lnTo>
                <a:lnTo>
                  <a:pt x="1923287" y="1379219"/>
                </a:lnTo>
                <a:lnTo>
                  <a:pt x="2019299" y="1370075"/>
                </a:lnTo>
                <a:lnTo>
                  <a:pt x="2115311" y="1370075"/>
                </a:lnTo>
                <a:lnTo>
                  <a:pt x="2211323" y="1359407"/>
                </a:lnTo>
                <a:lnTo>
                  <a:pt x="2247899" y="1359407"/>
                </a:lnTo>
                <a:lnTo>
                  <a:pt x="2275331" y="1350263"/>
                </a:lnTo>
                <a:lnTo>
                  <a:pt x="2304287" y="1350263"/>
                </a:lnTo>
                <a:close/>
              </a:path>
              <a:path w="3810000" h="1397635">
                <a:moveTo>
                  <a:pt x="3809999" y="265175"/>
                </a:moveTo>
                <a:lnTo>
                  <a:pt x="3809999" y="0"/>
                </a:lnTo>
                <a:lnTo>
                  <a:pt x="3733799" y="27431"/>
                </a:lnTo>
                <a:lnTo>
                  <a:pt x="3666743" y="56387"/>
                </a:lnTo>
                <a:lnTo>
                  <a:pt x="3608831" y="76199"/>
                </a:lnTo>
                <a:lnTo>
                  <a:pt x="3553967" y="85343"/>
                </a:lnTo>
                <a:lnTo>
                  <a:pt x="3486911" y="85343"/>
                </a:lnTo>
                <a:lnTo>
                  <a:pt x="3467099" y="94487"/>
                </a:lnTo>
                <a:lnTo>
                  <a:pt x="3419855" y="103631"/>
                </a:lnTo>
                <a:lnTo>
                  <a:pt x="3352799" y="123443"/>
                </a:lnTo>
                <a:lnTo>
                  <a:pt x="3276599" y="140207"/>
                </a:lnTo>
                <a:lnTo>
                  <a:pt x="3218687" y="160019"/>
                </a:lnTo>
                <a:lnTo>
                  <a:pt x="3142487" y="178307"/>
                </a:lnTo>
                <a:lnTo>
                  <a:pt x="3115055" y="188975"/>
                </a:lnTo>
                <a:lnTo>
                  <a:pt x="3067811" y="207263"/>
                </a:lnTo>
                <a:lnTo>
                  <a:pt x="3019043" y="216407"/>
                </a:lnTo>
                <a:lnTo>
                  <a:pt x="2962655" y="265175"/>
                </a:lnTo>
                <a:lnTo>
                  <a:pt x="2933699" y="303275"/>
                </a:lnTo>
                <a:lnTo>
                  <a:pt x="2924555" y="350519"/>
                </a:lnTo>
                <a:lnTo>
                  <a:pt x="2924555" y="388619"/>
                </a:lnTo>
                <a:lnTo>
                  <a:pt x="2933699" y="426719"/>
                </a:lnTo>
                <a:lnTo>
                  <a:pt x="2933699" y="1036319"/>
                </a:lnTo>
                <a:lnTo>
                  <a:pt x="2971799" y="969263"/>
                </a:lnTo>
                <a:lnTo>
                  <a:pt x="3000755" y="922019"/>
                </a:lnTo>
                <a:lnTo>
                  <a:pt x="3067811" y="816863"/>
                </a:lnTo>
                <a:lnTo>
                  <a:pt x="3151631" y="711707"/>
                </a:lnTo>
                <a:lnTo>
                  <a:pt x="3247643" y="617219"/>
                </a:lnTo>
                <a:lnTo>
                  <a:pt x="3352799" y="541019"/>
                </a:lnTo>
                <a:lnTo>
                  <a:pt x="3438143" y="473963"/>
                </a:lnTo>
                <a:lnTo>
                  <a:pt x="3515867" y="426719"/>
                </a:lnTo>
                <a:lnTo>
                  <a:pt x="3563111" y="388619"/>
                </a:lnTo>
                <a:lnTo>
                  <a:pt x="3809999" y="265175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68545" y="3291839"/>
            <a:ext cx="915923" cy="4099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68545" y="3092195"/>
            <a:ext cx="1132331" cy="6080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55897" y="3954779"/>
            <a:ext cx="504443" cy="3566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4073" y="4568951"/>
            <a:ext cx="4119368" cy="14813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74073" y="5102351"/>
            <a:ext cx="4322445" cy="1731645"/>
          </a:xfrm>
          <a:custGeom>
            <a:avLst/>
            <a:gdLst/>
            <a:ahLst/>
            <a:cxnLst/>
            <a:rect l="l" t="t" r="r" b="b"/>
            <a:pathLst>
              <a:path w="4322445" h="1731645">
                <a:moveTo>
                  <a:pt x="2723384" y="1636013"/>
                </a:moveTo>
                <a:lnTo>
                  <a:pt x="2723384" y="1235963"/>
                </a:lnTo>
                <a:lnTo>
                  <a:pt x="2712716" y="1226819"/>
                </a:lnTo>
                <a:lnTo>
                  <a:pt x="2703572" y="1197863"/>
                </a:lnTo>
                <a:lnTo>
                  <a:pt x="2665472" y="1130807"/>
                </a:lnTo>
                <a:lnTo>
                  <a:pt x="2636516" y="1066799"/>
                </a:lnTo>
                <a:lnTo>
                  <a:pt x="2607560" y="999743"/>
                </a:lnTo>
                <a:lnTo>
                  <a:pt x="2560316" y="923543"/>
                </a:lnTo>
                <a:lnTo>
                  <a:pt x="2522216" y="856487"/>
                </a:lnTo>
                <a:lnTo>
                  <a:pt x="2476496" y="809243"/>
                </a:lnTo>
                <a:lnTo>
                  <a:pt x="2438396" y="780287"/>
                </a:lnTo>
                <a:lnTo>
                  <a:pt x="2371340" y="761999"/>
                </a:lnTo>
                <a:lnTo>
                  <a:pt x="2295140" y="761999"/>
                </a:lnTo>
                <a:lnTo>
                  <a:pt x="2217416" y="771143"/>
                </a:lnTo>
                <a:lnTo>
                  <a:pt x="2141216" y="789431"/>
                </a:lnTo>
                <a:lnTo>
                  <a:pt x="1981196" y="838199"/>
                </a:lnTo>
                <a:lnTo>
                  <a:pt x="1837940" y="903731"/>
                </a:lnTo>
                <a:lnTo>
                  <a:pt x="1752596" y="952499"/>
                </a:lnTo>
                <a:lnTo>
                  <a:pt x="1645916" y="990599"/>
                </a:lnTo>
                <a:lnTo>
                  <a:pt x="1580384" y="999743"/>
                </a:lnTo>
                <a:lnTo>
                  <a:pt x="1504184" y="999743"/>
                </a:lnTo>
                <a:lnTo>
                  <a:pt x="1427984" y="979931"/>
                </a:lnTo>
                <a:lnTo>
                  <a:pt x="1333496" y="932687"/>
                </a:lnTo>
                <a:lnTo>
                  <a:pt x="1133852" y="847343"/>
                </a:lnTo>
                <a:lnTo>
                  <a:pt x="923540" y="751331"/>
                </a:lnTo>
                <a:lnTo>
                  <a:pt x="702563" y="647699"/>
                </a:lnTo>
                <a:lnTo>
                  <a:pt x="504443" y="551687"/>
                </a:lnTo>
                <a:lnTo>
                  <a:pt x="313943" y="457199"/>
                </a:lnTo>
                <a:lnTo>
                  <a:pt x="236219" y="419099"/>
                </a:lnTo>
                <a:lnTo>
                  <a:pt x="161543" y="380999"/>
                </a:lnTo>
                <a:lnTo>
                  <a:pt x="0" y="297179"/>
                </a:lnTo>
                <a:lnTo>
                  <a:pt x="0" y="729995"/>
                </a:lnTo>
                <a:lnTo>
                  <a:pt x="56387" y="751331"/>
                </a:lnTo>
                <a:lnTo>
                  <a:pt x="236219" y="818387"/>
                </a:lnTo>
                <a:lnTo>
                  <a:pt x="342899" y="856487"/>
                </a:lnTo>
                <a:lnTo>
                  <a:pt x="457199" y="903731"/>
                </a:lnTo>
                <a:lnTo>
                  <a:pt x="551687" y="941831"/>
                </a:lnTo>
                <a:lnTo>
                  <a:pt x="685799" y="1008887"/>
                </a:lnTo>
                <a:lnTo>
                  <a:pt x="731519" y="1037843"/>
                </a:lnTo>
                <a:lnTo>
                  <a:pt x="800096" y="1066799"/>
                </a:lnTo>
                <a:lnTo>
                  <a:pt x="932684" y="1121663"/>
                </a:lnTo>
                <a:lnTo>
                  <a:pt x="1085084" y="1179575"/>
                </a:lnTo>
                <a:lnTo>
                  <a:pt x="1150616" y="1197863"/>
                </a:lnTo>
                <a:lnTo>
                  <a:pt x="1208528" y="1217675"/>
                </a:lnTo>
                <a:lnTo>
                  <a:pt x="1313684" y="1235963"/>
                </a:lnTo>
                <a:lnTo>
                  <a:pt x="1418840" y="1245107"/>
                </a:lnTo>
                <a:lnTo>
                  <a:pt x="1533140" y="1255775"/>
                </a:lnTo>
                <a:lnTo>
                  <a:pt x="1636772" y="1255775"/>
                </a:lnTo>
                <a:lnTo>
                  <a:pt x="1732784" y="1245107"/>
                </a:lnTo>
                <a:lnTo>
                  <a:pt x="1819652" y="1245107"/>
                </a:lnTo>
                <a:lnTo>
                  <a:pt x="1866896" y="1235963"/>
                </a:lnTo>
                <a:lnTo>
                  <a:pt x="1885184" y="1235963"/>
                </a:lnTo>
                <a:lnTo>
                  <a:pt x="1961384" y="1245107"/>
                </a:lnTo>
                <a:lnTo>
                  <a:pt x="2028440" y="1255775"/>
                </a:lnTo>
                <a:lnTo>
                  <a:pt x="2074160" y="1274063"/>
                </a:lnTo>
                <a:lnTo>
                  <a:pt x="2122928" y="1283207"/>
                </a:lnTo>
                <a:lnTo>
                  <a:pt x="2188460" y="1312163"/>
                </a:lnTo>
                <a:lnTo>
                  <a:pt x="2228084" y="1341119"/>
                </a:lnTo>
                <a:lnTo>
                  <a:pt x="2247896" y="1370075"/>
                </a:lnTo>
                <a:lnTo>
                  <a:pt x="2247896" y="1641586"/>
                </a:lnTo>
                <a:lnTo>
                  <a:pt x="2276852" y="1664207"/>
                </a:lnTo>
                <a:lnTo>
                  <a:pt x="2371340" y="1722119"/>
                </a:lnTo>
                <a:lnTo>
                  <a:pt x="2467352" y="1731263"/>
                </a:lnTo>
                <a:lnTo>
                  <a:pt x="2551172" y="1722119"/>
                </a:lnTo>
                <a:lnTo>
                  <a:pt x="2636516" y="1693163"/>
                </a:lnTo>
                <a:lnTo>
                  <a:pt x="2723384" y="1636013"/>
                </a:lnTo>
                <a:close/>
              </a:path>
              <a:path w="4322445" h="1731645">
                <a:moveTo>
                  <a:pt x="2247896" y="1641586"/>
                </a:moveTo>
                <a:lnTo>
                  <a:pt x="2247896" y="1408175"/>
                </a:lnTo>
                <a:lnTo>
                  <a:pt x="2238752" y="1408175"/>
                </a:lnTo>
                <a:lnTo>
                  <a:pt x="2217416" y="1417319"/>
                </a:lnTo>
                <a:lnTo>
                  <a:pt x="2188460" y="1435607"/>
                </a:lnTo>
                <a:lnTo>
                  <a:pt x="2161028" y="1464563"/>
                </a:lnTo>
                <a:lnTo>
                  <a:pt x="2150360" y="1493519"/>
                </a:lnTo>
                <a:lnTo>
                  <a:pt x="2161028" y="1540763"/>
                </a:lnTo>
                <a:lnTo>
                  <a:pt x="2170172" y="1569719"/>
                </a:lnTo>
                <a:lnTo>
                  <a:pt x="2199128" y="1598675"/>
                </a:lnTo>
                <a:lnTo>
                  <a:pt x="2228084" y="1626107"/>
                </a:lnTo>
                <a:lnTo>
                  <a:pt x="2247896" y="1641586"/>
                </a:lnTo>
                <a:close/>
              </a:path>
              <a:path w="4322445" h="1731645">
                <a:moveTo>
                  <a:pt x="3305552" y="1401334"/>
                </a:moveTo>
                <a:lnTo>
                  <a:pt x="3305552" y="1083563"/>
                </a:lnTo>
                <a:lnTo>
                  <a:pt x="3285740" y="1103375"/>
                </a:lnTo>
                <a:lnTo>
                  <a:pt x="3169916" y="1103375"/>
                </a:lnTo>
                <a:lnTo>
                  <a:pt x="3131816" y="1092707"/>
                </a:lnTo>
                <a:lnTo>
                  <a:pt x="3102860" y="1083563"/>
                </a:lnTo>
                <a:lnTo>
                  <a:pt x="3093716" y="1083563"/>
                </a:lnTo>
                <a:lnTo>
                  <a:pt x="3093716" y="1074419"/>
                </a:lnTo>
                <a:lnTo>
                  <a:pt x="3084572" y="1066799"/>
                </a:lnTo>
                <a:lnTo>
                  <a:pt x="3037328" y="1008887"/>
                </a:lnTo>
                <a:lnTo>
                  <a:pt x="2866640" y="513587"/>
                </a:lnTo>
                <a:lnTo>
                  <a:pt x="2819396" y="522731"/>
                </a:lnTo>
                <a:lnTo>
                  <a:pt x="2772152" y="522731"/>
                </a:lnTo>
                <a:lnTo>
                  <a:pt x="2703572" y="495299"/>
                </a:lnTo>
                <a:lnTo>
                  <a:pt x="2656328" y="457199"/>
                </a:lnTo>
                <a:lnTo>
                  <a:pt x="2645660" y="437387"/>
                </a:lnTo>
                <a:lnTo>
                  <a:pt x="2627372" y="428243"/>
                </a:lnTo>
                <a:lnTo>
                  <a:pt x="2598416" y="437387"/>
                </a:lnTo>
                <a:lnTo>
                  <a:pt x="2589272" y="457199"/>
                </a:lnTo>
                <a:lnTo>
                  <a:pt x="2580128" y="484631"/>
                </a:lnTo>
                <a:lnTo>
                  <a:pt x="2580128" y="495299"/>
                </a:lnTo>
                <a:lnTo>
                  <a:pt x="2607560" y="504443"/>
                </a:lnTo>
                <a:lnTo>
                  <a:pt x="2627372" y="533399"/>
                </a:lnTo>
                <a:lnTo>
                  <a:pt x="2645660" y="580643"/>
                </a:lnTo>
                <a:lnTo>
                  <a:pt x="2656328" y="637031"/>
                </a:lnTo>
                <a:lnTo>
                  <a:pt x="2656328" y="656843"/>
                </a:lnTo>
                <a:lnTo>
                  <a:pt x="2723384" y="1207007"/>
                </a:lnTo>
                <a:lnTo>
                  <a:pt x="2723384" y="1636013"/>
                </a:lnTo>
                <a:lnTo>
                  <a:pt x="2752340" y="1616963"/>
                </a:lnTo>
                <a:lnTo>
                  <a:pt x="2781296" y="1578863"/>
                </a:lnTo>
                <a:lnTo>
                  <a:pt x="2790440" y="1569719"/>
                </a:lnTo>
                <a:lnTo>
                  <a:pt x="2875784" y="1569719"/>
                </a:lnTo>
                <a:lnTo>
                  <a:pt x="2951984" y="1560575"/>
                </a:lnTo>
                <a:lnTo>
                  <a:pt x="3026660" y="1531619"/>
                </a:lnTo>
                <a:lnTo>
                  <a:pt x="3084572" y="1493519"/>
                </a:lnTo>
                <a:lnTo>
                  <a:pt x="3131816" y="1455419"/>
                </a:lnTo>
                <a:lnTo>
                  <a:pt x="3179060" y="1426463"/>
                </a:lnTo>
                <a:lnTo>
                  <a:pt x="3198872" y="1397507"/>
                </a:lnTo>
                <a:lnTo>
                  <a:pt x="3208016" y="1388363"/>
                </a:lnTo>
                <a:lnTo>
                  <a:pt x="3305552" y="1401334"/>
                </a:lnTo>
                <a:close/>
              </a:path>
              <a:path w="4322445" h="1731645">
                <a:moveTo>
                  <a:pt x="3828284" y="1168907"/>
                </a:moveTo>
                <a:lnTo>
                  <a:pt x="3828284" y="876299"/>
                </a:lnTo>
                <a:lnTo>
                  <a:pt x="3800852" y="914399"/>
                </a:lnTo>
                <a:lnTo>
                  <a:pt x="3752084" y="932687"/>
                </a:lnTo>
                <a:lnTo>
                  <a:pt x="3685028" y="932687"/>
                </a:lnTo>
                <a:lnTo>
                  <a:pt x="3617972" y="894587"/>
                </a:lnTo>
                <a:lnTo>
                  <a:pt x="3550916" y="847343"/>
                </a:lnTo>
                <a:lnTo>
                  <a:pt x="3494528" y="800099"/>
                </a:lnTo>
                <a:lnTo>
                  <a:pt x="3474716" y="780287"/>
                </a:lnTo>
                <a:lnTo>
                  <a:pt x="3445760" y="733043"/>
                </a:lnTo>
                <a:lnTo>
                  <a:pt x="3400040" y="665987"/>
                </a:lnTo>
                <a:lnTo>
                  <a:pt x="3332984" y="598931"/>
                </a:lnTo>
                <a:lnTo>
                  <a:pt x="3267452" y="522731"/>
                </a:lnTo>
                <a:lnTo>
                  <a:pt x="3238496" y="504443"/>
                </a:lnTo>
                <a:lnTo>
                  <a:pt x="3218684" y="475487"/>
                </a:lnTo>
                <a:lnTo>
                  <a:pt x="3189728" y="419099"/>
                </a:lnTo>
                <a:lnTo>
                  <a:pt x="3160772" y="370331"/>
                </a:lnTo>
                <a:lnTo>
                  <a:pt x="3151628" y="332231"/>
                </a:lnTo>
                <a:lnTo>
                  <a:pt x="3131816" y="304799"/>
                </a:lnTo>
                <a:lnTo>
                  <a:pt x="3122672" y="284987"/>
                </a:lnTo>
                <a:lnTo>
                  <a:pt x="3093716" y="275843"/>
                </a:lnTo>
                <a:lnTo>
                  <a:pt x="3026660" y="246887"/>
                </a:lnTo>
                <a:lnTo>
                  <a:pt x="2951984" y="217931"/>
                </a:lnTo>
                <a:lnTo>
                  <a:pt x="2913884" y="208787"/>
                </a:lnTo>
                <a:lnTo>
                  <a:pt x="2866640" y="208787"/>
                </a:lnTo>
                <a:lnTo>
                  <a:pt x="2857496" y="217931"/>
                </a:lnTo>
                <a:lnTo>
                  <a:pt x="2848352" y="228599"/>
                </a:lnTo>
                <a:lnTo>
                  <a:pt x="2924552" y="246887"/>
                </a:lnTo>
                <a:lnTo>
                  <a:pt x="2971796" y="284987"/>
                </a:lnTo>
                <a:lnTo>
                  <a:pt x="2999228" y="323087"/>
                </a:lnTo>
                <a:lnTo>
                  <a:pt x="3008372" y="352043"/>
                </a:lnTo>
                <a:lnTo>
                  <a:pt x="3008372" y="404621"/>
                </a:lnTo>
                <a:lnTo>
                  <a:pt x="3046472" y="504443"/>
                </a:lnTo>
                <a:lnTo>
                  <a:pt x="3084572" y="580643"/>
                </a:lnTo>
                <a:lnTo>
                  <a:pt x="3160772" y="761999"/>
                </a:lnTo>
                <a:lnTo>
                  <a:pt x="3208016" y="847343"/>
                </a:lnTo>
                <a:lnTo>
                  <a:pt x="3238496" y="923543"/>
                </a:lnTo>
                <a:lnTo>
                  <a:pt x="3276596" y="999743"/>
                </a:lnTo>
                <a:lnTo>
                  <a:pt x="3294884" y="1056131"/>
                </a:lnTo>
                <a:lnTo>
                  <a:pt x="3305552" y="1083563"/>
                </a:lnTo>
                <a:lnTo>
                  <a:pt x="3305552" y="1401334"/>
                </a:lnTo>
                <a:lnTo>
                  <a:pt x="3494528" y="1426463"/>
                </a:lnTo>
                <a:lnTo>
                  <a:pt x="3560060" y="1435607"/>
                </a:lnTo>
                <a:lnTo>
                  <a:pt x="3608828" y="1426463"/>
                </a:lnTo>
                <a:lnTo>
                  <a:pt x="3694172" y="1408175"/>
                </a:lnTo>
                <a:lnTo>
                  <a:pt x="3752084" y="1370075"/>
                </a:lnTo>
                <a:lnTo>
                  <a:pt x="3790184" y="1312163"/>
                </a:lnTo>
                <a:lnTo>
                  <a:pt x="3809996" y="1264919"/>
                </a:lnTo>
                <a:lnTo>
                  <a:pt x="3809996" y="1168907"/>
                </a:lnTo>
                <a:lnTo>
                  <a:pt x="3828284" y="1168907"/>
                </a:lnTo>
                <a:close/>
              </a:path>
              <a:path w="4322445" h="1731645">
                <a:moveTo>
                  <a:pt x="3008372" y="404621"/>
                </a:moveTo>
                <a:lnTo>
                  <a:pt x="3008372" y="352043"/>
                </a:lnTo>
                <a:lnTo>
                  <a:pt x="2999228" y="380999"/>
                </a:lnTo>
                <a:lnTo>
                  <a:pt x="3008372" y="404621"/>
                </a:lnTo>
                <a:close/>
              </a:path>
              <a:path w="4322445" h="1731645">
                <a:moveTo>
                  <a:pt x="4200140" y="733043"/>
                </a:moveTo>
                <a:lnTo>
                  <a:pt x="4200140" y="428243"/>
                </a:lnTo>
                <a:lnTo>
                  <a:pt x="4189472" y="437387"/>
                </a:lnTo>
                <a:lnTo>
                  <a:pt x="4131560" y="446531"/>
                </a:lnTo>
                <a:lnTo>
                  <a:pt x="4055360" y="446531"/>
                </a:lnTo>
                <a:lnTo>
                  <a:pt x="3979160" y="437387"/>
                </a:lnTo>
                <a:lnTo>
                  <a:pt x="3893816" y="419099"/>
                </a:lnTo>
                <a:lnTo>
                  <a:pt x="3800852" y="390143"/>
                </a:lnTo>
                <a:lnTo>
                  <a:pt x="3713984" y="352043"/>
                </a:lnTo>
                <a:lnTo>
                  <a:pt x="3685028" y="342899"/>
                </a:lnTo>
                <a:lnTo>
                  <a:pt x="3646928" y="323087"/>
                </a:lnTo>
                <a:lnTo>
                  <a:pt x="3445760" y="199643"/>
                </a:lnTo>
                <a:lnTo>
                  <a:pt x="3436616" y="190499"/>
                </a:lnTo>
                <a:lnTo>
                  <a:pt x="3419852" y="161543"/>
                </a:lnTo>
                <a:lnTo>
                  <a:pt x="3276596" y="38099"/>
                </a:lnTo>
                <a:lnTo>
                  <a:pt x="3247640" y="9143"/>
                </a:lnTo>
                <a:lnTo>
                  <a:pt x="3229352" y="0"/>
                </a:lnTo>
                <a:lnTo>
                  <a:pt x="3314696" y="114299"/>
                </a:lnTo>
                <a:lnTo>
                  <a:pt x="3343652" y="170687"/>
                </a:lnTo>
                <a:lnTo>
                  <a:pt x="3343652" y="179831"/>
                </a:lnTo>
                <a:lnTo>
                  <a:pt x="3352796" y="179831"/>
                </a:lnTo>
                <a:lnTo>
                  <a:pt x="3819140" y="818387"/>
                </a:lnTo>
                <a:lnTo>
                  <a:pt x="3828284" y="847343"/>
                </a:lnTo>
                <a:lnTo>
                  <a:pt x="3828284" y="1168907"/>
                </a:lnTo>
                <a:lnTo>
                  <a:pt x="3838952" y="1168907"/>
                </a:lnTo>
                <a:lnTo>
                  <a:pt x="3922772" y="1112519"/>
                </a:lnTo>
                <a:lnTo>
                  <a:pt x="3989828" y="1046987"/>
                </a:lnTo>
                <a:lnTo>
                  <a:pt x="4055360" y="961643"/>
                </a:lnTo>
                <a:lnTo>
                  <a:pt x="4113272" y="876299"/>
                </a:lnTo>
                <a:lnTo>
                  <a:pt x="4160516" y="800099"/>
                </a:lnTo>
                <a:lnTo>
                  <a:pt x="4189472" y="742187"/>
                </a:lnTo>
                <a:lnTo>
                  <a:pt x="4200140" y="733043"/>
                </a:lnTo>
                <a:close/>
              </a:path>
              <a:path w="4322445" h="1731645">
                <a:moveTo>
                  <a:pt x="4322060" y="473963"/>
                </a:moveTo>
                <a:lnTo>
                  <a:pt x="4309868" y="380999"/>
                </a:lnTo>
                <a:lnTo>
                  <a:pt x="4216904" y="309371"/>
                </a:lnTo>
                <a:lnTo>
                  <a:pt x="3762752" y="114299"/>
                </a:lnTo>
                <a:lnTo>
                  <a:pt x="3656072" y="85343"/>
                </a:lnTo>
                <a:lnTo>
                  <a:pt x="4104128" y="294131"/>
                </a:lnTo>
                <a:lnTo>
                  <a:pt x="4113272" y="304799"/>
                </a:lnTo>
                <a:lnTo>
                  <a:pt x="4122416" y="313943"/>
                </a:lnTo>
                <a:lnTo>
                  <a:pt x="4160516" y="361187"/>
                </a:lnTo>
                <a:lnTo>
                  <a:pt x="4189472" y="408431"/>
                </a:lnTo>
                <a:lnTo>
                  <a:pt x="4200140" y="428243"/>
                </a:lnTo>
                <a:lnTo>
                  <a:pt x="4200140" y="723899"/>
                </a:lnTo>
                <a:lnTo>
                  <a:pt x="4274816" y="592835"/>
                </a:lnTo>
                <a:lnTo>
                  <a:pt x="4322060" y="473963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744100" y="458504"/>
            <a:ext cx="5227320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spc="-10" dirty="0">
                <a:solidFill>
                  <a:srgbClr val="3E2EB5"/>
                </a:solidFill>
                <a:latin typeface="Garamond"/>
                <a:cs typeface="Garamond"/>
              </a:rPr>
              <a:t>E</a:t>
            </a:r>
            <a:r>
              <a:rPr sz="4400" b="1" spc="-5" dirty="0">
                <a:solidFill>
                  <a:srgbClr val="3E2EB5"/>
                </a:solidFill>
                <a:latin typeface="Garamond"/>
                <a:cs typeface="Garamond"/>
              </a:rPr>
              <a:t>vo</a:t>
            </a:r>
            <a:r>
              <a:rPr sz="4400" b="1" spc="-10" dirty="0">
                <a:solidFill>
                  <a:srgbClr val="3E2EB5"/>
                </a:solidFill>
                <a:latin typeface="Garamond"/>
                <a:cs typeface="Garamond"/>
              </a:rPr>
              <a:t>l</a:t>
            </a:r>
            <a:r>
              <a:rPr sz="4400" b="1" spc="-15" dirty="0">
                <a:solidFill>
                  <a:srgbClr val="3E2EB5"/>
                </a:solidFill>
                <a:latin typeface="Garamond"/>
                <a:cs typeface="Garamond"/>
              </a:rPr>
              <a:t>u</a:t>
            </a:r>
            <a:r>
              <a:rPr sz="4400" b="1" spc="-10" dirty="0">
                <a:solidFill>
                  <a:srgbClr val="3E2EB5"/>
                </a:solidFill>
                <a:latin typeface="Garamond"/>
                <a:cs typeface="Garamond"/>
              </a:rPr>
              <a:t>t</a:t>
            </a:r>
            <a:r>
              <a:rPr sz="4400" b="1" spc="-5" dirty="0">
                <a:solidFill>
                  <a:srgbClr val="3E2EB5"/>
                </a:solidFill>
                <a:latin typeface="Garamond"/>
                <a:cs typeface="Garamond"/>
              </a:rPr>
              <a:t>i</a:t>
            </a:r>
            <a:r>
              <a:rPr sz="4400" b="1" spc="-20" dirty="0">
                <a:solidFill>
                  <a:srgbClr val="3E2EB5"/>
                </a:solidFill>
                <a:latin typeface="Garamond"/>
                <a:cs typeface="Garamond"/>
              </a:rPr>
              <a:t>o</a:t>
            </a:r>
            <a:r>
              <a:rPr sz="4400" b="1" dirty="0">
                <a:solidFill>
                  <a:srgbClr val="3E2EB5"/>
                </a:solidFill>
                <a:latin typeface="Garamond"/>
                <a:cs typeface="Garamond"/>
              </a:rPr>
              <a:t>n</a:t>
            </a:r>
            <a:r>
              <a:rPr sz="4400" b="1" spc="5" dirty="0">
                <a:solidFill>
                  <a:srgbClr val="3E2EB5"/>
                </a:solidFill>
                <a:latin typeface="Garamond"/>
                <a:cs typeface="Garamond"/>
              </a:rPr>
              <a:t> </a:t>
            </a:r>
            <a:r>
              <a:rPr sz="4400" b="1" spc="-15" dirty="0">
                <a:solidFill>
                  <a:srgbClr val="3E2EB5"/>
                </a:solidFill>
                <a:latin typeface="Garamond"/>
                <a:cs typeface="Garamond"/>
              </a:rPr>
              <a:t>a</a:t>
            </a:r>
            <a:r>
              <a:rPr sz="4400" b="1" dirty="0">
                <a:solidFill>
                  <a:srgbClr val="3E2EB5"/>
                </a:solidFill>
                <a:latin typeface="Garamond"/>
                <a:cs typeface="Garamond"/>
              </a:rPr>
              <a:t>uj</a:t>
            </a:r>
            <a:r>
              <a:rPr sz="4400" b="1" spc="-20" dirty="0">
                <a:solidFill>
                  <a:srgbClr val="3E2EB5"/>
                </a:solidFill>
                <a:latin typeface="Garamond"/>
                <a:cs typeface="Garamond"/>
              </a:rPr>
              <a:t>o</a:t>
            </a:r>
            <a:r>
              <a:rPr sz="4400" b="1" dirty="0">
                <a:solidFill>
                  <a:srgbClr val="3E2EB5"/>
                </a:solidFill>
                <a:latin typeface="Garamond"/>
                <a:cs typeface="Garamond"/>
              </a:rPr>
              <a:t>u</a:t>
            </a:r>
            <a:r>
              <a:rPr sz="4400" b="1" spc="-15" dirty="0">
                <a:solidFill>
                  <a:srgbClr val="3E2EB5"/>
                </a:solidFill>
                <a:latin typeface="Garamond"/>
                <a:cs typeface="Garamond"/>
              </a:rPr>
              <a:t>r</a:t>
            </a:r>
            <a:r>
              <a:rPr sz="4400" b="1" spc="-5" dirty="0">
                <a:solidFill>
                  <a:srgbClr val="3E2EB5"/>
                </a:solidFill>
                <a:latin typeface="Garamond"/>
                <a:cs typeface="Garamond"/>
              </a:rPr>
              <a:t>d</a:t>
            </a:r>
            <a:r>
              <a:rPr sz="4400" b="1" dirty="0">
                <a:solidFill>
                  <a:srgbClr val="3E2EB5"/>
                </a:solidFill>
                <a:latin typeface="Garamond"/>
                <a:cs typeface="Garamond"/>
              </a:rPr>
              <a:t>’</a:t>
            </a:r>
            <a:r>
              <a:rPr sz="4400" b="1" spc="-15" dirty="0">
                <a:solidFill>
                  <a:srgbClr val="3E2EB5"/>
                </a:solidFill>
                <a:latin typeface="Garamond"/>
                <a:cs typeface="Garamond"/>
              </a:rPr>
              <a:t>h</a:t>
            </a:r>
            <a:r>
              <a:rPr sz="4400" b="1" dirty="0">
                <a:solidFill>
                  <a:srgbClr val="3E2EB5"/>
                </a:solidFill>
                <a:latin typeface="Garamond"/>
                <a:cs typeface="Garamond"/>
              </a:rPr>
              <a:t>ui</a:t>
            </a:r>
            <a:endParaRPr sz="4400">
              <a:latin typeface="Garamond"/>
              <a:cs typeface="Garamond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89658" y="1215562"/>
            <a:ext cx="8042275" cy="5596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marR="251460" indent="-287020">
              <a:lnSpc>
                <a:spcPct val="100299"/>
              </a:lnSpc>
            </a:pP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la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900" spc="-5" dirty="0">
                <a:solidFill>
                  <a:srgbClr val="000065"/>
                </a:solidFill>
                <a:latin typeface="Garamond"/>
                <a:cs typeface="Garamond"/>
              </a:rPr>
              <a:t>g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900" spc="-5" dirty="0">
                <a:solidFill>
                  <a:srgbClr val="000065"/>
                </a:solidFill>
                <a:latin typeface="Garamond"/>
                <a:cs typeface="Garamond"/>
              </a:rPr>
              <a:t>ss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eme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900" spc="1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900" spc="-5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es </a:t>
            </a:r>
            <a:r>
              <a:rPr sz="2900" spc="5" dirty="0">
                <a:solidFill>
                  <a:srgbClr val="000065"/>
                </a:solidFill>
                <a:latin typeface="Garamond"/>
                <a:cs typeface="Garamond"/>
              </a:rPr>
              <a:t>q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900" spc="-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900" spc="5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ionn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eme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900" spc="5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s 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900" spc="-5" dirty="0">
                <a:solidFill>
                  <a:srgbClr val="000065"/>
                </a:solidFill>
                <a:latin typeface="Garamond"/>
                <a:cs typeface="Garamond"/>
              </a:rPr>
              <a:t>v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ec</a:t>
            </a:r>
            <a:r>
              <a:rPr sz="2900" spc="1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900" spc="-15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ecr</a:t>
            </a:r>
            <a:r>
              <a:rPr sz="2900" spc="5" dirty="0">
                <a:solidFill>
                  <a:srgbClr val="000065"/>
                </a:solidFill>
                <a:latin typeface="Garamond"/>
                <a:cs typeface="Garamond"/>
              </a:rPr>
              <a:t>ut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me</a:t>
            </a:r>
            <a:r>
              <a:rPr sz="2900" spc="-2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900" spc="5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s et</a:t>
            </a:r>
            <a:r>
              <a:rPr sz="2900" spc="1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é</a:t>
            </a:r>
            <a:r>
              <a:rPr sz="2900" spc="-5" dirty="0">
                <a:solidFill>
                  <a:srgbClr val="000065"/>
                </a:solidFill>
                <a:latin typeface="Garamond"/>
                <a:cs typeface="Garamond"/>
              </a:rPr>
              <a:t>v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ol</a:t>
            </a:r>
            <a:r>
              <a:rPr sz="2900" spc="5" dirty="0">
                <a:solidFill>
                  <a:srgbClr val="000065"/>
                </a:solidFill>
                <a:latin typeface="Garamond"/>
                <a:cs typeface="Garamond"/>
              </a:rPr>
              <a:t>ut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ion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s 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p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900" spc="-5" dirty="0">
                <a:solidFill>
                  <a:srgbClr val="000065"/>
                </a:solidFill>
                <a:latin typeface="Garamond"/>
                <a:cs typeface="Garamond"/>
              </a:rPr>
              <a:t>f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900" spc="-5" dirty="0">
                <a:solidFill>
                  <a:srgbClr val="000065"/>
                </a:solidFill>
                <a:latin typeface="Garamond"/>
                <a:cs typeface="Garamond"/>
              </a:rPr>
              <a:t>ss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ionn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ll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es et</a:t>
            </a:r>
            <a:r>
              <a:rPr sz="2900" spc="1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900" spc="-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c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900" spc="5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900" spc="-5" dirty="0">
                <a:solidFill>
                  <a:srgbClr val="000065"/>
                </a:solidFill>
                <a:latin typeface="Garamond"/>
                <a:cs typeface="Garamond"/>
              </a:rPr>
              <a:t>f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900" spc="5" dirty="0">
                <a:solidFill>
                  <a:srgbClr val="000065"/>
                </a:solidFill>
                <a:latin typeface="Garamond"/>
                <a:cs typeface="Garamond"/>
              </a:rPr>
              <a:t>qu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es</a:t>
            </a:r>
            <a:endParaRPr sz="2900">
              <a:latin typeface="Garamond"/>
              <a:cs typeface="Garamond"/>
            </a:endParaRPr>
          </a:p>
          <a:p>
            <a:pPr marL="12700" marR="849630">
              <a:lnSpc>
                <a:spcPct val="120000"/>
              </a:lnSpc>
            </a:pP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Mêmes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900" spc="5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900" spc="-25" dirty="0">
                <a:solidFill>
                  <a:srgbClr val="000065"/>
                </a:solidFill>
                <a:latin typeface="Garamond"/>
                <a:cs typeface="Garamond"/>
              </a:rPr>
              <a:t>h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ém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900" spc="5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900" spc="5" dirty="0">
                <a:solidFill>
                  <a:srgbClr val="000065"/>
                </a:solidFill>
                <a:latin typeface="Garamond"/>
                <a:cs typeface="Garamond"/>
              </a:rPr>
              <a:t>qu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es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900" spc="-5" dirty="0">
                <a:solidFill>
                  <a:srgbClr val="000065"/>
                </a:solidFill>
                <a:latin typeface="Garamond"/>
                <a:cs typeface="Garamond"/>
              </a:rPr>
              <a:t>x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plo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rées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en</a:t>
            </a:r>
            <a:r>
              <a:rPr sz="29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9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900" spc="-15" dirty="0">
                <a:solidFill>
                  <a:srgbClr val="000065"/>
                </a:solidFill>
                <a:latin typeface="Garamond"/>
                <a:cs typeface="Garamond"/>
              </a:rPr>
              <a:t>C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9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et S</a:t>
            </a:r>
            <a:r>
              <a:rPr sz="29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c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ib</a:t>
            </a:r>
            <a:r>
              <a:rPr sz="2900" spc="-15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ées Dès 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20</a:t>
            </a:r>
            <a:r>
              <a:rPr sz="2900" spc="5" dirty="0">
                <a:solidFill>
                  <a:srgbClr val="000065"/>
                </a:solidFill>
                <a:latin typeface="Garamond"/>
                <a:cs typeface="Garamond"/>
              </a:rPr>
              <a:t>1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2</a:t>
            </a:r>
            <a:r>
              <a:rPr sz="2900" spc="15" dirty="0">
                <a:solidFill>
                  <a:srgbClr val="000065"/>
                </a:solidFill>
                <a:latin typeface="Garamond"/>
                <a:cs typeface="Garamond"/>
              </a:rPr>
              <a:t>-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2</a:t>
            </a:r>
            <a:r>
              <a:rPr sz="2900" spc="5" dirty="0">
                <a:solidFill>
                  <a:srgbClr val="000065"/>
                </a:solidFill>
                <a:latin typeface="Garamond"/>
                <a:cs typeface="Garamond"/>
              </a:rPr>
              <a:t>0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1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3 2 M</a:t>
            </a:r>
            <a:r>
              <a:rPr sz="2900" spc="-20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900" spc="-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900" spc="5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er</a:t>
            </a:r>
            <a:r>
              <a:rPr sz="29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rec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he</a:t>
            </a:r>
            <a:r>
              <a:rPr sz="2900" spc="-15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c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h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900" spc="1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900" spc="-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900" spc="5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9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es S</a:t>
            </a:r>
            <a:r>
              <a:rPr sz="2900" spc="-1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co A</a:t>
            </a:r>
            <a:r>
              <a:rPr sz="2900" spc="5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jou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rd’</a:t>
            </a:r>
            <a:r>
              <a:rPr sz="2900" spc="-20" dirty="0">
                <a:solidFill>
                  <a:srgbClr val="000065"/>
                </a:solidFill>
                <a:latin typeface="Garamond"/>
                <a:cs typeface="Garamond"/>
              </a:rPr>
              <a:t>h</a:t>
            </a:r>
            <a:r>
              <a:rPr sz="2900" spc="5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i :</a:t>
            </a:r>
            <a:endParaRPr sz="2900">
              <a:latin typeface="Garamond"/>
              <a:cs typeface="Garamond"/>
            </a:endParaRPr>
          </a:p>
          <a:p>
            <a:pPr marL="299085" marR="1313815" indent="-287020">
              <a:lnSpc>
                <a:spcPct val="100699"/>
              </a:lnSpc>
              <a:spcBef>
                <a:spcPts val="645"/>
              </a:spcBef>
            </a:pP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nal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y</a:t>
            </a:r>
            <a:r>
              <a:rPr sz="2900" spc="-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900" spc="1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900" spc="-5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9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’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c</a:t>
            </a:r>
            <a:r>
              <a:rPr sz="2900" spc="5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900" spc="-5" dirty="0">
                <a:solidFill>
                  <a:srgbClr val="000065"/>
                </a:solidFill>
                <a:latin typeface="Garamond"/>
                <a:cs typeface="Garamond"/>
              </a:rPr>
              <a:t>v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té</a:t>
            </a:r>
            <a:r>
              <a:rPr sz="2900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900" spc="-5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900" spc="1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’e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900" spc="-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900" spc="-5" dirty="0">
                <a:solidFill>
                  <a:srgbClr val="000065"/>
                </a:solidFill>
                <a:latin typeface="Garamond"/>
                <a:cs typeface="Garamond"/>
              </a:rPr>
              <a:t>g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an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900" spc="1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900" spc="-5" dirty="0">
                <a:solidFill>
                  <a:srgbClr val="000065"/>
                </a:solidFill>
                <a:latin typeface="Garamond"/>
                <a:cs typeface="Garamond"/>
              </a:rPr>
              <a:t>g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â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ce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à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900" spc="5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e 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app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c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h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900" spc="-1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900" spc="-5" dirty="0">
                <a:solidFill>
                  <a:srgbClr val="000065"/>
                </a:solidFill>
                <a:latin typeface="Garamond"/>
                <a:cs typeface="Garamond"/>
              </a:rPr>
              <a:t>xp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ér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900" spc="5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iell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900" spc="1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900" spc="5" dirty="0">
                <a:solidFill>
                  <a:srgbClr val="000065"/>
                </a:solidFill>
                <a:latin typeface="Garamond"/>
                <a:cs typeface="Garamond"/>
              </a:rPr>
              <a:t>(</a:t>
            </a:r>
            <a:r>
              <a:rPr sz="2900" spc="-10" dirty="0">
                <a:solidFill>
                  <a:srgbClr val="000065"/>
                </a:solidFill>
                <a:latin typeface="Garamond"/>
                <a:cs typeface="Garamond"/>
              </a:rPr>
              <a:t>G</a:t>
            </a:r>
            <a:r>
              <a:rPr sz="2900" spc="-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900" dirty="0">
                <a:solidFill>
                  <a:srgbClr val="000065"/>
                </a:solidFill>
                <a:latin typeface="Garamond"/>
                <a:cs typeface="Garamond"/>
              </a:rPr>
              <a:t>)</a:t>
            </a:r>
            <a:endParaRPr sz="2900">
              <a:latin typeface="Garamond"/>
              <a:cs typeface="Garamond"/>
            </a:endParaRPr>
          </a:p>
          <a:p>
            <a:pPr marL="299085" marR="5080" indent="-287020">
              <a:lnSpc>
                <a:spcPct val="100299"/>
              </a:lnSpc>
              <a:spcBef>
                <a:spcPts val="640"/>
              </a:spcBef>
              <a:tabLst>
                <a:tab pos="299085" algn="l"/>
                <a:tab pos="5441315" algn="l"/>
              </a:tabLst>
            </a:pP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-	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R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ec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u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ei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l d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e</a:t>
            </a:r>
            <a:r>
              <a:rPr sz="2800" spc="-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d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onné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es</a:t>
            </a:r>
            <a:r>
              <a:rPr sz="2800" spc="-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e</a:t>
            </a:r>
            <a:r>
              <a:rPr sz="2800" spc="-25" dirty="0">
                <a:solidFill>
                  <a:srgbClr val="00B04F"/>
                </a:solidFill>
                <a:latin typeface="Garamond"/>
                <a:cs typeface="Garamond"/>
              </a:rPr>
              <a:t>f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fec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t</a:t>
            </a:r>
            <a:r>
              <a:rPr sz="2800" spc="-30" dirty="0">
                <a:solidFill>
                  <a:srgbClr val="00B04F"/>
                </a:solidFill>
                <a:latin typeface="Garamond"/>
                <a:cs typeface="Garamond"/>
              </a:rPr>
              <a:t>u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é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es</a:t>
            </a:r>
            <a:r>
              <a:rPr sz="2800" spc="-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en</a:t>
            </a:r>
            <a:r>
              <a:rPr sz="2800" spc="-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20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1</a:t>
            </a:r>
            <a:r>
              <a:rPr sz="2800" spc="-25" dirty="0">
                <a:solidFill>
                  <a:srgbClr val="00B04F"/>
                </a:solidFill>
                <a:latin typeface="Garamond"/>
                <a:cs typeface="Garamond"/>
              </a:rPr>
              <a:t>3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-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1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4</a:t>
            </a:r>
            <a:r>
              <a:rPr sz="2800" spc="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800" spc="-5" dirty="0">
                <a:solidFill>
                  <a:srgbClr val="00B04F"/>
                </a:solidFill>
                <a:latin typeface="Garamond"/>
                <a:cs typeface="Garamond"/>
              </a:rPr>
              <a:t>s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uppo</a:t>
            </a:r>
            <a:r>
              <a:rPr sz="2800" dirty="0">
                <a:solidFill>
                  <a:srgbClr val="00B04F"/>
                </a:solidFill>
                <a:latin typeface="Garamond"/>
                <a:cs typeface="Garamond"/>
              </a:rPr>
              <a:t>r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t</a:t>
            </a:r>
            <a:r>
              <a:rPr sz="2800" spc="-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à</a:t>
            </a:r>
            <a:r>
              <a:rPr sz="2800" spc="-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la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c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o</a:t>
            </a:r>
            <a:r>
              <a:rPr sz="2800" spc="-25" dirty="0">
                <a:solidFill>
                  <a:srgbClr val="00B04F"/>
                </a:solidFill>
                <a:latin typeface="Garamond"/>
                <a:cs typeface="Garamond"/>
              </a:rPr>
              <a:t>mm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un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ica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t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i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o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n</a:t>
            </a:r>
            <a:r>
              <a:rPr sz="2800" spc="-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d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a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n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s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t</a:t>
            </a:r>
            <a:r>
              <a:rPr sz="2800" dirty="0">
                <a:solidFill>
                  <a:srgbClr val="00B04F"/>
                </a:solidFill>
                <a:latin typeface="Garamond"/>
                <a:cs typeface="Garamond"/>
              </a:rPr>
              <a:t>r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o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is</a:t>
            </a:r>
            <a:r>
              <a:rPr sz="2800" spc="-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c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o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ll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o</a:t>
            </a:r>
            <a:r>
              <a:rPr sz="2800" spc="-5" dirty="0">
                <a:solidFill>
                  <a:srgbClr val="00B04F"/>
                </a:solidFill>
                <a:latin typeface="Garamond"/>
                <a:cs typeface="Garamond"/>
              </a:rPr>
              <a:t>q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u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es</a:t>
            </a:r>
            <a:r>
              <a:rPr sz="2800" dirty="0">
                <a:solidFill>
                  <a:srgbClr val="00B04F"/>
                </a:solidFill>
                <a:latin typeface="Garamond"/>
                <a:cs typeface="Garamond"/>
              </a:rPr>
              <a:t>	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(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ARI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S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,</a:t>
            </a:r>
            <a:r>
              <a:rPr sz="2800" spc="-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20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1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4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 ;</a:t>
            </a:r>
            <a:r>
              <a:rPr sz="2800" spc="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IF</a:t>
            </a:r>
            <a:r>
              <a:rPr sz="2800" spc="-25" dirty="0">
                <a:solidFill>
                  <a:srgbClr val="00B04F"/>
                </a:solidFill>
                <a:latin typeface="Garamond"/>
                <a:cs typeface="Garamond"/>
              </a:rPr>
              <a:t>E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, 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201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5</a:t>
            </a:r>
            <a:r>
              <a:rPr sz="2800" spc="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;</a:t>
            </a:r>
            <a:r>
              <a:rPr sz="2800" spc="-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800" spc="-25" dirty="0">
                <a:solidFill>
                  <a:srgbClr val="00B04F"/>
                </a:solidFill>
                <a:latin typeface="Garamond"/>
                <a:cs typeface="Garamond"/>
              </a:rPr>
              <a:t>C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N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A</a:t>
            </a:r>
            <a:r>
              <a:rPr sz="2800" spc="-35" dirty="0">
                <a:solidFill>
                  <a:srgbClr val="00B04F"/>
                </a:solidFill>
                <a:latin typeface="Garamond"/>
                <a:cs typeface="Garamond"/>
              </a:rPr>
              <a:t>M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,</a:t>
            </a:r>
            <a:r>
              <a:rPr sz="2800" spc="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2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0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15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)</a:t>
            </a:r>
            <a:r>
              <a:rPr sz="2800" spc="10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e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t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 à</a:t>
            </a:r>
            <a:r>
              <a:rPr sz="2800" spc="-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la</a:t>
            </a:r>
            <a:r>
              <a:rPr sz="2800" spc="-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pu</a:t>
            </a:r>
            <a:r>
              <a:rPr sz="2800" spc="-5" dirty="0">
                <a:solidFill>
                  <a:srgbClr val="00B04F"/>
                </a:solidFill>
                <a:latin typeface="Garamond"/>
                <a:cs typeface="Garamond"/>
              </a:rPr>
              <a:t>b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lica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t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i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o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n</a:t>
            </a:r>
            <a:r>
              <a:rPr sz="2800" spc="-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d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e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3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a</a:t>
            </a:r>
            <a:r>
              <a:rPr sz="2800" dirty="0">
                <a:solidFill>
                  <a:srgbClr val="00B04F"/>
                </a:solidFill>
                <a:latin typeface="Garamond"/>
                <a:cs typeface="Garamond"/>
              </a:rPr>
              <a:t>r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t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icles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 d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a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n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s</a:t>
            </a:r>
            <a:r>
              <a:rPr sz="2800" spc="-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d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es</a:t>
            </a:r>
            <a:r>
              <a:rPr sz="2800" spc="-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800" dirty="0">
                <a:solidFill>
                  <a:srgbClr val="00B04F"/>
                </a:solidFill>
                <a:latin typeface="Garamond"/>
                <a:cs typeface="Garamond"/>
              </a:rPr>
              <a:t>r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evu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es</a:t>
            </a:r>
            <a:r>
              <a:rPr sz="2800" spc="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70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/7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4</a:t>
            </a:r>
            <a:r>
              <a:rPr sz="2850" spc="-15" baseline="23391" dirty="0">
                <a:solidFill>
                  <a:srgbClr val="00B04F"/>
                </a:solidFill>
                <a:latin typeface="Garamond"/>
                <a:cs typeface="Garamond"/>
              </a:rPr>
              <a:t>è</a:t>
            </a:r>
            <a:r>
              <a:rPr sz="2850" spc="-22" baseline="23391" dirty="0">
                <a:solidFill>
                  <a:srgbClr val="00B04F"/>
                </a:solidFill>
                <a:latin typeface="Garamond"/>
                <a:cs typeface="Garamond"/>
              </a:rPr>
              <a:t>m</a:t>
            </a:r>
            <a:r>
              <a:rPr sz="2850" spc="-15" baseline="23391" dirty="0">
                <a:solidFill>
                  <a:srgbClr val="00B04F"/>
                </a:solidFill>
                <a:latin typeface="Garamond"/>
                <a:cs typeface="Garamond"/>
              </a:rPr>
              <a:t>e</a:t>
            </a:r>
            <a:r>
              <a:rPr sz="2850" spc="330" baseline="23391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sec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t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i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o</a:t>
            </a:r>
            <a:r>
              <a:rPr sz="2800" spc="-30" dirty="0">
                <a:solidFill>
                  <a:srgbClr val="00B04F"/>
                </a:solidFill>
                <a:latin typeface="Garamond"/>
                <a:cs typeface="Garamond"/>
              </a:rPr>
              <a:t>n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s</a:t>
            </a:r>
            <a:r>
              <a:rPr sz="2800" spc="-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800" spc="-25" dirty="0">
                <a:solidFill>
                  <a:srgbClr val="00B04F"/>
                </a:solidFill>
                <a:latin typeface="Garamond"/>
                <a:cs typeface="Garamond"/>
              </a:rPr>
              <a:t>CN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U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: 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e</a:t>
            </a:r>
            <a:r>
              <a:rPr sz="2800" spc="15" dirty="0">
                <a:solidFill>
                  <a:srgbClr val="00B04F"/>
                </a:solidFill>
                <a:latin typeface="Garamond"/>
                <a:cs typeface="Garamond"/>
              </a:rPr>
              <a:t>J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RI</a:t>
            </a:r>
            <a:r>
              <a:rPr sz="2800" spc="-25" dirty="0">
                <a:solidFill>
                  <a:srgbClr val="00B04F"/>
                </a:solidFill>
                <a:latin typeface="Garamond"/>
                <a:cs typeface="Garamond"/>
              </a:rPr>
              <a:t>EP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S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 (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2016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)</a:t>
            </a:r>
            <a:r>
              <a:rPr sz="2800" spc="-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;</a:t>
            </a:r>
            <a:r>
              <a:rPr sz="2800" spc="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800" spc="-25" dirty="0">
                <a:solidFill>
                  <a:srgbClr val="00B04F"/>
                </a:solidFill>
                <a:latin typeface="Garamond"/>
                <a:cs typeface="Garamond"/>
              </a:rPr>
              <a:t>C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a</a:t>
            </a:r>
            <a:r>
              <a:rPr sz="2800" dirty="0">
                <a:solidFill>
                  <a:srgbClr val="00B04F"/>
                </a:solidFill>
                <a:latin typeface="Garamond"/>
                <a:cs typeface="Garamond"/>
              </a:rPr>
              <a:t>rr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ef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ou</a:t>
            </a:r>
            <a:r>
              <a:rPr sz="2800" dirty="0">
                <a:solidFill>
                  <a:srgbClr val="00B04F"/>
                </a:solidFill>
                <a:latin typeface="Garamond"/>
                <a:cs typeface="Garamond"/>
              </a:rPr>
              <a:t>r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s</a:t>
            </a:r>
            <a:r>
              <a:rPr sz="2800" spc="-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d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e</a:t>
            </a:r>
            <a:r>
              <a:rPr sz="2800" spc="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l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’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é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d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u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ca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t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i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o</a:t>
            </a:r>
            <a:r>
              <a:rPr sz="2800" spc="-15" dirty="0">
                <a:solidFill>
                  <a:srgbClr val="00B04F"/>
                </a:solidFill>
                <a:latin typeface="Garamond"/>
                <a:cs typeface="Garamond"/>
              </a:rPr>
              <a:t>n</a:t>
            </a:r>
            <a:r>
              <a:rPr sz="2800" spc="-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(</a:t>
            </a:r>
            <a:r>
              <a:rPr sz="2800" spc="-20" dirty="0">
                <a:solidFill>
                  <a:srgbClr val="00B04F"/>
                </a:solidFill>
                <a:latin typeface="Garamond"/>
                <a:cs typeface="Garamond"/>
              </a:rPr>
              <a:t>2017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)</a:t>
            </a:r>
            <a:r>
              <a:rPr sz="2800" spc="-5" dirty="0">
                <a:solidFill>
                  <a:srgbClr val="00B04F"/>
                </a:solidFill>
                <a:latin typeface="Garamond"/>
                <a:cs typeface="Garamond"/>
              </a:rPr>
              <a:t> </a:t>
            </a:r>
            <a:r>
              <a:rPr sz="2800" spc="-10" dirty="0">
                <a:solidFill>
                  <a:srgbClr val="00B04F"/>
                </a:solidFill>
                <a:latin typeface="Garamond"/>
                <a:cs typeface="Garamond"/>
              </a:rPr>
              <a:t>;</a:t>
            </a:r>
            <a:endParaRPr sz="28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24406" y="3508247"/>
            <a:ext cx="4709159" cy="25206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4073" y="4578095"/>
            <a:ext cx="4267200" cy="1943100"/>
          </a:xfrm>
          <a:custGeom>
            <a:avLst/>
            <a:gdLst/>
            <a:ahLst/>
            <a:cxnLst/>
            <a:rect l="l" t="t" r="r" b="b"/>
            <a:pathLst>
              <a:path w="4267200" h="1943100">
                <a:moveTo>
                  <a:pt x="4267196" y="1028699"/>
                </a:moveTo>
                <a:lnTo>
                  <a:pt x="4224524" y="838199"/>
                </a:lnTo>
                <a:lnTo>
                  <a:pt x="3218684" y="428243"/>
                </a:lnTo>
                <a:lnTo>
                  <a:pt x="3124196" y="419099"/>
                </a:lnTo>
                <a:lnTo>
                  <a:pt x="1523996" y="876299"/>
                </a:lnTo>
                <a:lnTo>
                  <a:pt x="0" y="0"/>
                </a:lnTo>
                <a:lnTo>
                  <a:pt x="0" y="876299"/>
                </a:lnTo>
                <a:lnTo>
                  <a:pt x="1371596" y="1638299"/>
                </a:lnTo>
                <a:lnTo>
                  <a:pt x="2057396" y="1485899"/>
                </a:lnTo>
                <a:lnTo>
                  <a:pt x="2514596" y="1943099"/>
                </a:lnTo>
                <a:lnTo>
                  <a:pt x="3657596" y="1714499"/>
                </a:lnTo>
                <a:lnTo>
                  <a:pt x="4267196" y="1028699"/>
                </a:lnTo>
                <a:close/>
              </a:path>
            </a:pathLst>
          </a:custGeom>
          <a:solidFill>
            <a:srgbClr val="F3F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06545" y="2787395"/>
            <a:ext cx="3811904" cy="1955800"/>
          </a:xfrm>
          <a:custGeom>
            <a:avLst/>
            <a:gdLst/>
            <a:ahLst/>
            <a:cxnLst/>
            <a:rect l="l" t="t" r="r" b="b"/>
            <a:pathLst>
              <a:path w="3811904" h="1955800">
                <a:moveTo>
                  <a:pt x="3811523" y="0"/>
                </a:moveTo>
                <a:lnTo>
                  <a:pt x="3666743" y="4571"/>
                </a:lnTo>
                <a:lnTo>
                  <a:pt x="3619499" y="4571"/>
                </a:lnTo>
                <a:lnTo>
                  <a:pt x="3505199" y="24383"/>
                </a:lnTo>
                <a:lnTo>
                  <a:pt x="3390899" y="42671"/>
                </a:lnTo>
                <a:lnTo>
                  <a:pt x="3352799" y="62483"/>
                </a:lnTo>
                <a:lnTo>
                  <a:pt x="3314699" y="89915"/>
                </a:lnTo>
                <a:lnTo>
                  <a:pt x="3305555" y="100583"/>
                </a:lnTo>
                <a:lnTo>
                  <a:pt x="3294887" y="109727"/>
                </a:lnTo>
                <a:lnTo>
                  <a:pt x="3096767" y="156971"/>
                </a:lnTo>
                <a:lnTo>
                  <a:pt x="3009899" y="176783"/>
                </a:lnTo>
                <a:lnTo>
                  <a:pt x="2913887" y="185927"/>
                </a:lnTo>
                <a:lnTo>
                  <a:pt x="2705099" y="214883"/>
                </a:lnTo>
                <a:lnTo>
                  <a:pt x="2494787" y="242315"/>
                </a:lnTo>
                <a:lnTo>
                  <a:pt x="2276855" y="262127"/>
                </a:lnTo>
                <a:lnTo>
                  <a:pt x="2086355" y="280415"/>
                </a:lnTo>
                <a:lnTo>
                  <a:pt x="1999487" y="291083"/>
                </a:lnTo>
                <a:lnTo>
                  <a:pt x="1923287" y="300227"/>
                </a:lnTo>
                <a:lnTo>
                  <a:pt x="1866899" y="300227"/>
                </a:lnTo>
                <a:lnTo>
                  <a:pt x="1819655" y="309371"/>
                </a:lnTo>
                <a:lnTo>
                  <a:pt x="1781555" y="309371"/>
                </a:lnTo>
                <a:lnTo>
                  <a:pt x="1770887" y="318515"/>
                </a:lnTo>
                <a:lnTo>
                  <a:pt x="1754123" y="329183"/>
                </a:lnTo>
                <a:lnTo>
                  <a:pt x="1706879" y="367283"/>
                </a:lnTo>
                <a:lnTo>
                  <a:pt x="1629155" y="414527"/>
                </a:lnTo>
                <a:lnTo>
                  <a:pt x="1542287" y="461771"/>
                </a:lnTo>
                <a:lnTo>
                  <a:pt x="1466087" y="509015"/>
                </a:lnTo>
                <a:lnTo>
                  <a:pt x="1389887" y="547115"/>
                </a:lnTo>
                <a:lnTo>
                  <a:pt x="1342643" y="576071"/>
                </a:lnTo>
                <a:lnTo>
                  <a:pt x="1333499" y="585215"/>
                </a:lnTo>
                <a:lnTo>
                  <a:pt x="1324355" y="585215"/>
                </a:lnTo>
                <a:lnTo>
                  <a:pt x="1161287" y="661415"/>
                </a:lnTo>
                <a:lnTo>
                  <a:pt x="999743" y="726947"/>
                </a:lnTo>
                <a:lnTo>
                  <a:pt x="932687" y="755903"/>
                </a:lnTo>
                <a:lnTo>
                  <a:pt x="876299" y="774191"/>
                </a:lnTo>
                <a:lnTo>
                  <a:pt x="839723" y="794003"/>
                </a:lnTo>
                <a:lnTo>
                  <a:pt x="819911" y="803147"/>
                </a:lnTo>
                <a:lnTo>
                  <a:pt x="792479" y="832103"/>
                </a:lnTo>
                <a:lnTo>
                  <a:pt x="772667" y="861059"/>
                </a:lnTo>
                <a:lnTo>
                  <a:pt x="763523" y="888491"/>
                </a:lnTo>
                <a:lnTo>
                  <a:pt x="763523" y="917447"/>
                </a:lnTo>
                <a:lnTo>
                  <a:pt x="725423" y="937259"/>
                </a:lnTo>
                <a:lnTo>
                  <a:pt x="665987" y="975359"/>
                </a:lnTo>
                <a:lnTo>
                  <a:pt x="638555" y="1013459"/>
                </a:lnTo>
                <a:lnTo>
                  <a:pt x="551687" y="1155191"/>
                </a:lnTo>
                <a:lnTo>
                  <a:pt x="524255" y="1203959"/>
                </a:lnTo>
                <a:lnTo>
                  <a:pt x="513587" y="1231391"/>
                </a:lnTo>
                <a:lnTo>
                  <a:pt x="504443" y="1242059"/>
                </a:lnTo>
                <a:lnTo>
                  <a:pt x="495299" y="1251203"/>
                </a:lnTo>
                <a:lnTo>
                  <a:pt x="475487" y="1260347"/>
                </a:lnTo>
                <a:lnTo>
                  <a:pt x="448055" y="1280159"/>
                </a:lnTo>
                <a:lnTo>
                  <a:pt x="399287" y="1307591"/>
                </a:lnTo>
                <a:lnTo>
                  <a:pt x="315467" y="1356359"/>
                </a:lnTo>
                <a:lnTo>
                  <a:pt x="239267" y="1403603"/>
                </a:lnTo>
                <a:lnTo>
                  <a:pt x="132587" y="1470659"/>
                </a:lnTo>
                <a:lnTo>
                  <a:pt x="47243" y="1527047"/>
                </a:lnTo>
                <a:lnTo>
                  <a:pt x="0" y="1574291"/>
                </a:lnTo>
                <a:lnTo>
                  <a:pt x="0" y="1623059"/>
                </a:lnTo>
                <a:lnTo>
                  <a:pt x="18287" y="1650491"/>
                </a:lnTo>
                <a:lnTo>
                  <a:pt x="67055" y="1661159"/>
                </a:lnTo>
                <a:lnTo>
                  <a:pt x="132587" y="1661159"/>
                </a:lnTo>
                <a:lnTo>
                  <a:pt x="208787" y="1641347"/>
                </a:lnTo>
                <a:lnTo>
                  <a:pt x="306323" y="1623059"/>
                </a:lnTo>
                <a:lnTo>
                  <a:pt x="419099" y="1594103"/>
                </a:lnTo>
                <a:lnTo>
                  <a:pt x="533399" y="1556003"/>
                </a:lnTo>
                <a:lnTo>
                  <a:pt x="647699" y="1508759"/>
                </a:lnTo>
                <a:lnTo>
                  <a:pt x="754379" y="1459991"/>
                </a:lnTo>
                <a:lnTo>
                  <a:pt x="839723" y="1421891"/>
                </a:lnTo>
                <a:lnTo>
                  <a:pt x="894587" y="1394459"/>
                </a:lnTo>
                <a:lnTo>
                  <a:pt x="905255" y="1383791"/>
                </a:lnTo>
                <a:lnTo>
                  <a:pt x="961643" y="1383791"/>
                </a:lnTo>
                <a:lnTo>
                  <a:pt x="1028699" y="1374647"/>
                </a:lnTo>
                <a:lnTo>
                  <a:pt x="1133855" y="1345691"/>
                </a:lnTo>
                <a:lnTo>
                  <a:pt x="1258823" y="1318259"/>
                </a:lnTo>
                <a:lnTo>
                  <a:pt x="1389887" y="1289303"/>
                </a:lnTo>
                <a:lnTo>
                  <a:pt x="1533143" y="1260347"/>
                </a:lnTo>
                <a:lnTo>
                  <a:pt x="1687067" y="1242059"/>
                </a:lnTo>
                <a:lnTo>
                  <a:pt x="1828799" y="1231391"/>
                </a:lnTo>
                <a:lnTo>
                  <a:pt x="1923287" y="1242059"/>
                </a:lnTo>
                <a:lnTo>
                  <a:pt x="2037587" y="1280159"/>
                </a:lnTo>
                <a:lnTo>
                  <a:pt x="2153411" y="1327403"/>
                </a:lnTo>
                <a:lnTo>
                  <a:pt x="2247899" y="1383791"/>
                </a:lnTo>
                <a:lnTo>
                  <a:pt x="2276855" y="1412747"/>
                </a:lnTo>
                <a:lnTo>
                  <a:pt x="2304287" y="1441703"/>
                </a:lnTo>
                <a:lnTo>
                  <a:pt x="2324099" y="1479803"/>
                </a:lnTo>
                <a:lnTo>
                  <a:pt x="2324099" y="1860803"/>
                </a:lnTo>
                <a:lnTo>
                  <a:pt x="2362199" y="1851659"/>
                </a:lnTo>
                <a:lnTo>
                  <a:pt x="2429255" y="1822703"/>
                </a:lnTo>
                <a:lnTo>
                  <a:pt x="2505455" y="1793747"/>
                </a:lnTo>
                <a:lnTo>
                  <a:pt x="2668523" y="1737359"/>
                </a:lnTo>
                <a:lnTo>
                  <a:pt x="2734055" y="1708403"/>
                </a:lnTo>
                <a:lnTo>
                  <a:pt x="2790443" y="1688591"/>
                </a:lnTo>
                <a:lnTo>
                  <a:pt x="2875787" y="1650491"/>
                </a:lnTo>
                <a:lnTo>
                  <a:pt x="2933699" y="1594103"/>
                </a:lnTo>
                <a:lnTo>
                  <a:pt x="2971799" y="1527047"/>
                </a:lnTo>
                <a:lnTo>
                  <a:pt x="3000755" y="1479803"/>
                </a:lnTo>
                <a:lnTo>
                  <a:pt x="3066287" y="1374647"/>
                </a:lnTo>
                <a:lnTo>
                  <a:pt x="3153155" y="1269491"/>
                </a:lnTo>
                <a:lnTo>
                  <a:pt x="3247643" y="1175003"/>
                </a:lnTo>
                <a:lnTo>
                  <a:pt x="3352799" y="1098803"/>
                </a:lnTo>
                <a:lnTo>
                  <a:pt x="3438143" y="1031747"/>
                </a:lnTo>
                <a:lnTo>
                  <a:pt x="3514343" y="984503"/>
                </a:lnTo>
                <a:lnTo>
                  <a:pt x="3561587" y="946403"/>
                </a:lnTo>
                <a:lnTo>
                  <a:pt x="3582923" y="937259"/>
                </a:lnTo>
                <a:lnTo>
                  <a:pt x="3809999" y="822959"/>
                </a:lnTo>
                <a:lnTo>
                  <a:pt x="3809999" y="89915"/>
                </a:lnTo>
                <a:lnTo>
                  <a:pt x="3811523" y="0"/>
                </a:lnTo>
                <a:close/>
              </a:path>
              <a:path w="3811904" h="1955800">
                <a:moveTo>
                  <a:pt x="2324099" y="1860803"/>
                </a:moveTo>
                <a:lnTo>
                  <a:pt x="2324099" y="1508759"/>
                </a:lnTo>
                <a:lnTo>
                  <a:pt x="2314955" y="1536191"/>
                </a:lnTo>
                <a:lnTo>
                  <a:pt x="2285999" y="1574291"/>
                </a:lnTo>
                <a:lnTo>
                  <a:pt x="2238755" y="1594103"/>
                </a:lnTo>
                <a:lnTo>
                  <a:pt x="2173223" y="1623059"/>
                </a:lnTo>
                <a:lnTo>
                  <a:pt x="2066543" y="1650491"/>
                </a:lnTo>
                <a:lnTo>
                  <a:pt x="1981199" y="1688591"/>
                </a:lnTo>
                <a:lnTo>
                  <a:pt x="1904999" y="1717547"/>
                </a:lnTo>
                <a:lnTo>
                  <a:pt x="1837943" y="1746503"/>
                </a:lnTo>
                <a:lnTo>
                  <a:pt x="1790699" y="1775459"/>
                </a:lnTo>
                <a:lnTo>
                  <a:pt x="1761743" y="1793747"/>
                </a:lnTo>
                <a:lnTo>
                  <a:pt x="1734311" y="1822703"/>
                </a:lnTo>
                <a:lnTo>
                  <a:pt x="1716023" y="1840991"/>
                </a:lnTo>
                <a:lnTo>
                  <a:pt x="1696211" y="1889759"/>
                </a:lnTo>
                <a:lnTo>
                  <a:pt x="1706879" y="1917191"/>
                </a:lnTo>
                <a:lnTo>
                  <a:pt x="1716023" y="1937003"/>
                </a:lnTo>
                <a:lnTo>
                  <a:pt x="1734311" y="1955291"/>
                </a:lnTo>
                <a:lnTo>
                  <a:pt x="1761743" y="1955291"/>
                </a:lnTo>
                <a:lnTo>
                  <a:pt x="1790699" y="1946147"/>
                </a:lnTo>
                <a:lnTo>
                  <a:pt x="1828799" y="1946147"/>
                </a:lnTo>
                <a:lnTo>
                  <a:pt x="1923287" y="1937003"/>
                </a:lnTo>
                <a:lnTo>
                  <a:pt x="2019299" y="1927859"/>
                </a:lnTo>
                <a:lnTo>
                  <a:pt x="2113787" y="1917191"/>
                </a:lnTo>
                <a:lnTo>
                  <a:pt x="2211323" y="1898903"/>
                </a:lnTo>
                <a:lnTo>
                  <a:pt x="2247899" y="1889759"/>
                </a:lnTo>
                <a:lnTo>
                  <a:pt x="2276855" y="1879091"/>
                </a:lnTo>
                <a:lnTo>
                  <a:pt x="2295143" y="1869947"/>
                </a:lnTo>
                <a:lnTo>
                  <a:pt x="2304287" y="1869947"/>
                </a:lnTo>
                <a:lnTo>
                  <a:pt x="2324099" y="1860803"/>
                </a:lnTo>
                <a:close/>
              </a:path>
            </a:pathLst>
          </a:custGeom>
          <a:solidFill>
            <a:srgbClr val="F3F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93869" y="2787395"/>
            <a:ext cx="3124199" cy="12100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87545" y="4280915"/>
            <a:ext cx="295910" cy="190500"/>
          </a:xfrm>
          <a:custGeom>
            <a:avLst/>
            <a:gdLst/>
            <a:ahLst/>
            <a:cxnLst/>
            <a:rect l="l" t="t" r="r" b="b"/>
            <a:pathLst>
              <a:path w="295909" h="190500">
                <a:moveTo>
                  <a:pt x="295655" y="57911"/>
                </a:moveTo>
                <a:lnTo>
                  <a:pt x="295655" y="0"/>
                </a:lnTo>
                <a:lnTo>
                  <a:pt x="0" y="114299"/>
                </a:lnTo>
                <a:lnTo>
                  <a:pt x="0" y="152399"/>
                </a:lnTo>
                <a:lnTo>
                  <a:pt x="27431" y="181355"/>
                </a:lnTo>
                <a:lnTo>
                  <a:pt x="45719" y="190499"/>
                </a:lnTo>
                <a:lnTo>
                  <a:pt x="74675" y="190499"/>
                </a:lnTo>
                <a:lnTo>
                  <a:pt x="161543" y="172211"/>
                </a:lnTo>
                <a:lnTo>
                  <a:pt x="217931" y="152399"/>
                </a:lnTo>
                <a:lnTo>
                  <a:pt x="257555" y="114299"/>
                </a:lnTo>
                <a:lnTo>
                  <a:pt x="284987" y="85343"/>
                </a:lnTo>
                <a:lnTo>
                  <a:pt x="295655" y="57911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72533" y="4148327"/>
            <a:ext cx="294640" cy="190500"/>
          </a:xfrm>
          <a:custGeom>
            <a:avLst/>
            <a:gdLst/>
            <a:ahLst/>
            <a:cxnLst/>
            <a:rect l="l" t="t" r="r" b="b"/>
            <a:pathLst>
              <a:path w="294640" h="190500">
                <a:moveTo>
                  <a:pt x="294131" y="9143"/>
                </a:moveTo>
                <a:lnTo>
                  <a:pt x="294131" y="0"/>
                </a:lnTo>
                <a:lnTo>
                  <a:pt x="0" y="94487"/>
                </a:lnTo>
                <a:lnTo>
                  <a:pt x="28955" y="190499"/>
                </a:lnTo>
                <a:lnTo>
                  <a:pt x="105155" y="190499"/>
                </a:lnTo>
                <a:lnTo>
                  <a:pt x="163067" y="170687"/>
                </a:lnTo>
                <a:lnTo>
                  <a:pt x="208787" y="141731"/>
                </a:lnTo>
                <a:lnTo>
                  <a:pt x="237743" y="103631"/>
                </a:lnTo>
                <a:lnTo>
                  <a:pt x="284987" y="38099"/>
                </a:lnTo>
                <a:lnTo>
                  <a:pt x="294131" y="9143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68545" y="3262883"/>
            <a:ext cx="838200" cy="437515"/>
          </a:xfrm>
          <a:custGeom>
            <a:avLst/>
            <a:gdLst/>
            <a:ahLst/>
            <a:cxnLst/>
            <a:rect l="l" t="t" r="r" b="b"/>
            <a:pathLst>
              <a:path w="838200" h="437514">
                <a:moveTo>
                  <a:pt x="838199" y="0"/>
                </a:moveTo>
                <a:lnTo>
                  <a:pt x="829055" y="0"/>
                </a:lnTo>
                <a:lnTo>
                  <a:pt x="800099" y="10667"/>
                </a:lnTo>
                <a:lnTo>
                  <a:pt x="761999" y="19811"/>
                </a:lnTo>
                <a:lnTo>
                  <a:pt x="704087" y="48767"/>
                </a:lnTo>
                <a:lnTo>
                  <a:pt x="627887" y="76199"/>
                </a:lnTo>
                <a:lnTo>
                  <a:pt x="477011" y="152399"/>
                </a:lnTo>
                <a:lnTo>
                  <a:pt x="399287" y="190499"/>
                </a:lnTo>
                <a:lnTo>
                  <a:pt x="332231" y="227075"/>
                </a:lnTo>
                <a:lnTo>
                  <a:pt x="217931" y="284987"/>
                </a:lnTo>
                <a:lnTo>
                  <a:pt x="121919" y="323087"/>
                </a:lnTo>
                <a:lnTo>
                  <a:pt x="57911" y="341375"/>
                </a:lnTo>
                <a:lnTo>
                  <a:pt x="28955" y="352043"/>
                </a:lnTo>
                <a:lnTo>
                  <a:pt x="18287" y="361187"/>
                </a:lnTo>
                <a:lnTo>
                  <a:pt x="9143" y="379475"/>
                </a:lnTo>
                <a:lnTo>
                  <a:pt x="9143" y="399287"/>
                </a:lnTo>
                <a:lnTo>
                  <a:pt x="0" y="428243"/>
                </a:lnTo>
                <a:lnTo>
                  <a:pt x="0" y="437387"/>
                </a:lnTo>
                <a:lnTo>
                  <a:pt x="103631" y="399287"/>
                </a:lnTo>
                <a:lnTo>
                  <a:pt x="208787" y="352043"/>
                </a:lnTo>
                <a:lnTo>
                  <a:pt x="437387" y="227075"/>
                </a:lnTo>
                <a:lnTo>
                  <a:pt x="541019" y="172211"/>
                </a:lnTo>
                <a:lnTo>
                  <a:pt x="627887" y="124967"/>
                </a:lnTo>
                <a:lnTo>
                  <a:pt x="694943" y="86867"/>
                </a:lnTo>
                <a:lnTo>
                  <a:pt x="733043" y="67055"/>
                </a:lnTo>
                <a:lnTo>
                  <a:pt x="771143" y="38099"/>
                </a:lnTo>
                <a:lnTo>
                  <a:pt x="809243" y="19811"/>
                </a:lnTo>
                <a:lnTo>
                  <a:pt x="829055" y="10667"/>
                </a:lnTo>
                <a:lnTo>
                  <a:pt x="838199" y="0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09465" y="3547871"/>
            <a:ext cx="1144905" cy="486409"/>
          </a:xfrm>
          <a:custGeom>
            <a:avLst/>
            <a:gdLst/>
            <a:ahLst/>
            <a:cxnLst/>
            <a:rect l="l" t="t" r="r" b="b"/>
            <a:pathLst>
              <a:path w="1144904" h="486410">
                <a:moveTo>
                  <a:pt x="1144523" y="9143"/>
                </a:moveTo>
                <a:lnTo>
                  <a:pt x="1135379" y="0"/>
                </a:lnTo>
                <a:lnTo>
                  <a:pt x="867155" y="0"/>
                </a:lnTo>
                <a:lnTo>
                  <a:pt x="819911" y="28955"/>
                </a:lnTo>
                <a:lnTo>
                  <a:pt x="772667" y="67055"/>
                </a:lnTo>
                <a:lnTo>
                  <a:pt x="745235" y="85343"/>
                </a:lnTo>
                <a:lnTo>
                  <a:pt x="716279" y="94487"/>
                </a:lnTo>
                <a:lnTo>
                  <a:pt x="678179" y="94487"/>
                </a:lnTo>
                <a:lnTo>
                  <a:pt x="620267" y="105155"/>
                </a:lnTo>
                <a:lnTo>
                  <a:pt x="553211" y="132587"/>
                </a:lnTo>
                <a:lnTo>
                  <a:pt x="495299" y="170687"/>
                </a:lnTo>
                <a:lnTo>
                  <a:pt x="457199" y="199643"/>
                </a:lnTo>
                <a:lnTo>
                  <a:pt x="438911" y="208787"/>
                </a:lnTo>
                <a:lnTo>
                  <a:pt x="409955" y="219455"/>
                </a:lnTo>
                <a:lnTo>
                  <a:pt x="277367" y="219455"/>
                </a:lnTo>
                <a:lnTo>
                  <a:pt x="181355" y="257555"/>
                </a:lnTo>
                <a:lnTo>
                  <a:pt x="76199" y="342899"/>
                </a:lnTo>
                <a:lnTo>
                  <a:pt x="48767" y="399287"/>
                </a:lnTo>
                <a:lnTo>
                  <a:pt x="19811" y="448055"/>
                </a:lnTo>
                <a:lnTo>
                  <a:pt x="9143" y="475487"/>
                </a:lnTo>
                <a:lnTo>
                  <a:pt x="0" y="486155"/>
                </a:lnTo>
                <a:lnTo>
                  <a:pt x="76199" y="437387"/>
                </a:lnTo>
                <a:lnTo>
                  <a:pt x="134111" y="399287"/>
                </a:lnTo>
                <a:lnTo>
                  <a:pt x="172211" y="371855"/>
                </a:lnTo>
                <a:lnTo>
                  <a:pt x="192023" y="361187"/>
                </a:lnTo>
                <a:lnTo>
                  <a:pt x="201167" y="361187"/>
                </a:lnTo>
                <a:lnTo>
                  <a:pt x="230123" y="352043"/>
                </a:lnTo>
                <a:lnTo>
                  <a:pt x="268223" y="342899"/>
                </a:lnTo>
                <a:lnTo>
                  <a:pt x="315467" y="323087"/>
                </a:lnTo>
                <a:lnTo>
                  <a:pt x="438911" y="284987"/>
                </a:lnTo>
                <a:lnTo>
                  <a:pt x="591311" y="246887"/>
                </a:lnTo>
                <a:lnTo>
                  <a:pt x="734567" y="199643"/>
                </a:lnTo>
                <a:lnTo>
                  <a:pt x="867155" y="161543"/>
                </a:lnTo>
                <a:lnTo>
                  <a:pt x="915923" y="143255"/>
                </a:lnTo>
                <a:lnTo>
                  <a:pt x="963167" y="132587"/>
                </a:lnTo>
                <a:lnTo>
                  <a:pt x="992123" y="123443"/>
                </a:lnTo>
                <a:lnTo>
                  <a:pt x="1010411" y="105155"/>
                </a:lnTo>
                <a:lnTo>
                  <a:pt x="1039367" y="94487"/>
                </a:lnTo>
                <a:lnTo>
                  <a:pt x="1106423" y="47243"/>
                </a:lnTo>
                <a:lnTo>
                  <a:pt x="1135379" y="28955"/>
                </a:lnTo>
                <a:lnTo>
                  <a:pt x="1144523" y="9143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05021" y="3349751"/>
            <a:ext cx="3810000" cy="1397635"/>
          </a:xfrm>
          <a:custGeom>
            <a:avLst/>
            <a:gdLst/>
            <a:ahLst/>
            <a:cxnLst/>
            <a:rect l="l" t="t" r="r" b="b"/>
            <a:pathLst>
              <a:path w="3810000" h="1397635">
                <a:moveTo>
                  <a:pt x="2933699" y="1036319"/>
                </a:moveTo>
                <a:lnTo>
                  <a:pt x="2933699" y="483107"/>
                </a:lnTo>
                <a:lnTo>
                  <a:pt x="2904743" y="512063"/>
                </a:lnTo>
                <a:lnTo>
                  <a:pt x="2857499" y="521207"/>
                </a:lnTo>
                <a:lnTo>
                  <a:pt x="2799587" y="502919"/>
                </a:lnTo>
                <a:lnTo>
                  <a:pt x="2732531" y="473963"/>
                </a:lnTo>
                <a:lnTo>
                  <a:pt x="2639567" y="435863"/>
                </a:lnTo>
                <a:lnTo>
                  <a:pt x="2543555" y="417575"/>
                </a:lnTo>
                <a:lnTo>
                  <a:pt x="2458211" y="406907"/>
                </a:lnTo>
                <a:lnTo>
                  <a:pt x="2400299" y="406907"/>
                </a:lnTo>
                <a:lnTo>
                  <a:pt x="2371343" y="417575"/>
                </a:lnTo>
                <a:lnTo>
                  <a:pt x="2324099" y="435863"/>
                </a:lnTo>
                <a:lnTo>
                  <a:pt x="2228087" y="493775"/>
                </a:lnTo>
                <a:lnTo>
                  <a:pt x="2191511" y="521207"/>
                </a:lnTo>
                <a:lnTo>
                  <a:pt x="2153411" y="541019"/>
                </a:lnTo>
                <a:lnTo>
                  <a:pt x="2124455" y="559307"/>
                </a:lnTo>
                <a:lnTo>
                  <a:pt x="2115311" y="569975"/>
                </a:lnTo>
                <a:lnTo>
                  <a:pt x="2086355" y="569975"/>
                </a:lnTo>
                <a:lnTo>
                  <a:pt x="2048255" y="579119"/>
                </a:lnTo>
                <a:lnTo>
                  <a:pt x="2010155" y="579119"/>
                </a:lnTo>
                <a:lnTo>
                  <a:pt x="1933955" y="588263"/>
                </a:lnTo>
                <a:lnTo>
                  <a:pt x="1904999" y="588263"/>
                </a:lnTo>
                <a:lnTo>
                  <a:pt x="1876043" y="579119"/>
                </a:lnTo>
                <a:lnTo>
                  <a:pt x="1743455" y="579119"/>
                </a:lnTo>
                <a:lnTo>
                  <a:pt x="1676399" y="588263"/>
                </a:lnTo>
                <a:lnTo>
                  <a:pt x="1620011" y="597407"/>
                </a:lnTo>
                <a:lnTo>
                  <a:pt x="1562099" y="597407"/>
                </a:lnTo>
                <a:lnTo>
                  <a:pt x="1523999" y="608075"/>
                </a:lnTo>
                <a:lnTo>
                  <a:pt x="1505711" y="617219"/>
                </a:lnTo>
                <a:lnTo>
                  <a:pt x="1495043" y="626363"/>
                </a:lnTo>
                <a:lnTo>
                  <a:pt x="1466087" y="635507"/>
                </a:lnTo>
                <a:lnTo>
                  <a:pt x="1400555" y="646175"/>
                </a:lnTo>
                <a:lnTo>
                  <a:pt x="1333499" y="664463"/>
                </a:lnTo>
                <a:lnTo>
                  <a:pt x="1200911" y="664463"/>
                </a:lnTo>
                <a:lnTo>
                  <a:pt x="1153667" y="673607"/>
                </a:lnTo>
                <a:lnTo>
                  <a:pt x="1057655" y="693419"/>
                </a:lnTo>
                <a:lnTo>
                  <a:pt x="1019555" y="711707"/>
                </a:lnTo>
                <a:lnTo>
                  <a:pt x="981455" y="731519"/>
                </a:lnTo>
                <a:lnTo>
                  <a:pt x="952499" y="749807"/>
                </a:lnTo>
                <a:lnTo>
                  <a:pt x="856487" y="749807"/>
                </a:lnTo>
                <a:lnTo>
                  <a:pt x="801623" y="740663"/>
                </a:lnTo>
                <a:lnTo>
                  <a:pt x="734567" y="749807"/>
                </a:lnTo>
                <a:lnTo>
                  <a:pt x="705611" y="760475"/>
                </a:lnTo>
                <a:lnTo>
                  <a:pt x="685799" y="778763"/>
                </a:lnTo>
                <a:lnTo>
                  <a:pt x="676655" y="807719"/>
                </a:lnTo>
                <a:lnTo>
                  <a:pt x="667511" y="845819"/>
                </a:lnTo>
                <a:lnTo>
                  <a:pt x="658367" y="854963"/>
                </a:lnTo>
                <a:lnTo>
                  <a:pt x="647699" y="864107"/>
                </a:lnTo>
                <a:lnTo>
                  <a:pt x="618743" y="874775"/>
                </a:lnTo>
                <a:lnTo>
                  <a:pt x="553211" y="902207"/>
                </a:lnTo>
                <a:lnTo>
                  <a:pt x="475487" y="931163"/>
                </a:lnTo>
                <a:lnTo>
                  <a:pt x="408431" y="940307"/>
                </a:lnTo>
                <a:lnTo>
                  <a:pt x="353567" y="950975"/>
                </a:lnTo>
                <a:lnTo>
                  <a:pt x="286511" y="978407"/>
                </a:lnTo>
                <a:lnTo>
                  <a:pt x="239267" y="1016507"/>
                </a:lnTo>
                <a:lnTo>
                  <a:pt x="219455" y="1027175"/>
                </a:lnTo>
                <a:lnTo>
                  <a:pt x="201167" y="1045463"/>
                </a:lnTo>
                <a:lnTo>
                  <a:pt x="172211" y="1045463"/>
                </a:lnTo>
                <a:lnTo>
                  <a:pt x="152399" y="1036319"/>
                </a:lnTo>
                <a:lnTo>
                  <a:pt x="143255" y="1036319"/>
                </a:lnTo>
                <a:lnTo>
                  <a:pt x="0" y="1065275"/>
                </a:lnTo>
                <a:lnTo>
                  <a:pt x="18287" y="1092707"/>
                </a:lnTo>
                <a:lnTo>
                  <a:pt x="67055" y="1103375"/>
                </a:lnTo>
                <a:lnTo>
                  <a:pt x="134111" y="1103375"/>
                </a:lnTo>
                <a:lnTo>
                  <a:pt x="210311" y="1083563"/>
                </a:lnTo>
                <a:lnTo>
                  <a:pt x="306323" y="1065275"/>
                </a:lnTo>
                <a:lnTo>
                  <a:pt x="419099" y="1036319"/>
                </a:lnTo>
                <a:lnTo>
                  <a:pt x="533399" y="998219"/>
                </a:lnTo>
                <a:lnTo>
                  <a:pt x="647699" y="950975"/>
                </a:lnTo>
                <a:lnTo>
                  <a:pt x="752855" y="902207"/>
                </a:lnTo>
                <a:lnTo>
                  <a:pt x="839723" y="864107"/>
                </a:lnTo>
                <a:lnTo>
                  <a:pt x="894587" y="836675"/>
                </a:lnTo>
                <a:lnTo>
                  <a:pt x="905255" y="826007"/>
                </a:lnTo>
                <a:lnTo>
                  <a:pt x="961643" y="826007"/>
                </a:lnTo>
                <a:lnTo>
                  <a:pt x="1028699" y="816863"/>
                </a:lnTo>
                <a:lnTo>
                  <a:pt x="1133855" y="787907"/>
                </a:lnTo>
                <a:lnTo>
                  <a:pt x="1258823" y="760475"/>
                </a:lnTo>
                <a:lnTo>
                  <a:pt x="1389887" y="731519"/>
                </a:lnTo>
                <a:lnTo>
                  <a:pt x="1533143" y="702563"/>
                </a:lnTo>
                <a:lnTo>
                  <a:pt x="1687067" y="684275"/>
                </a:lnTo>
                <a:lnTo>
                  <a:pt x="1828799" y="673607"/>
                </a:lnTo>
                <a:lnTo>
                  <a:pt x="1876043" y="673607"/>
                </a:lnTo>
                <a:lnTo>
                  <a:pt x="1933955" y="693419"/>
                </a:lnTo>
                <a:lnTo>
                  <a:pt x="2057399" y="731519"/>
                </a:lnTo>
                <a:lnTo>
                  <a:pt x="2133599" y="760475"/>
                </a:lnTo>
                <a:lnTo>
                  <a:pt x="2200655" y="798575"/>
                </a:lnTo>
                <a:lnTo>
                  <a:pt x="2257043" y="845819"/>
                </a:lnTo>
                <a:lnTo>
                  <a:pt x="2295143" y="893063"/>
                </a:lnTo>
                <a:lnTo>
                  <a:pt x="2304287" y="931163"/>
                </a:lnTo>
                <a:lnTo>
                  <a:pt x="2304287" y="1350263"/>
                </a:lnTo>
                <a:lnTo>
                  <a:pt x="2324099" y="1341119"/>
                </a:lnTo>
                <a:lnTo>
                  <a:pt x="2362199" y="1321307"/>
                </a:lnTo>
                <a:lnTo>
                  <a:pt x="2429255" y="1293875"/>
                </a:lnTo>
                <a:lnTo>
                  <a:pt x="2505455" y="1255775"/>
                </a:lnTo>
                <a:lnTo>
                  <a:pt x="2668523" y="1179575"/>
                </a:lnTo>
                <a:lnTo>
                  <a:pt x="2732531" y="1150619"/>
                </a:lnTo>
                <a:lnTo>
                  <a:pt x="2790443" y="1130807"/>
                </a:lnTo>
                <a:lnTo>
                  <a:pt x="2875787" y="1092707"/>
                </a:lnTo>
                <a:lnTo>
                  <a:pt x="2933699" y="1036319"/>
                </a:lnTo>
                <a:close/>
              </a:path>
              <a:path w="3810000" h="1397635">
                <a:moveTo>
                  <a:pt x="2304287" y="1350263"/>
                </a:moveTo>
                <a:lnTo>
                  <a:pt x="2304287" y="931163"/>
                </a:lnTo>
                <a:lnTo>
                  <a:pt x="2285999" y="978407"/>
                </a:lnTo>
                <a:lnTo>
                  <a:pt x="2266187" y="998219"/>
                </a:lnTo>
                <a:lnTo>
                  <a:pt x="2237231" y="1016507"/>
                </a:lnTo>
                <a:lnTo>
                  <a:pt x="2191511" y="1036319"/>
                </a:lnTo>
                <a:lnTo>
                  <a:pt x="2144267" y="1054607"/>
                </a:lnTo>
                <a:lnTo>
                  <a:pt x="2039111" y="1083563"/>
                </a:lnTo>
                <a:lnTo>
                  <a:pt x="1952243" y="1112519"/>
                </a:lnTo>
                <a:lnTo>
                  <a:pt x="1876043" y="1141475"/>
                </a:lnTo>
                <a:lnTo>
                  <a:pt x="1818131" y="1179575"/>
                </a:lnTo>
                <a:lnTo>
                  <a:pt x="1770887" y="1197863"/>
                </a:lnTo>
                <a:lnTo>
                  <a:pt x="1734311" y="1226819"/>
                </a:lnTo>
                <a:lnTo>
                  <a:pt x="1716023" y="1255775"/>
                </a:lnTo>
                <a:lnTo>
                  <a:pt x="1696211" y="1283207"/>
                </a:lnTo>
                <a:lnTo>
                  <a:pt x="1687067" y="1321307"/>
                </a:lnTo>
                <a:lnTo>
                  <a:pt x="1696211" y="1359407"/>
                </a:lnTo>
                <a:lnTo>
                  <a:pt x="1734311" y="1397507"/>
                </a:lnTo>
                <a:lnTo>
                  <a:pt x="1761743" y="1397507"/>
                </a:lnTo>
                <a:lnTo>
                  <a:pt x="1790699" y="1388363"/>
                </a:lnTo>
                <a:lnTo>
                  <a:pt x="1828799" y="1388363"/>
                </a:lnTo>
                <a:lnTo>
                  <a:pt x="1923287" y="1379219"/>
                </a:lnTo>
                <a:lnTo>
                  <a:pt x="2019299" y="1370075"/>
                </a:lnTo>
                <a:lnTo>
                  <a:pt x="2115311" y="1370075"/>
                </a:lnTo>
                <a:lnTo>
                  <a:pt x="2211323" y="1359407"/>
                </a:lnTo>
                <a:lnTo>
                  <a:pt x="2247899" y="1359407"/>
                </a:lnTo>
                <a:lnTo>
                  <a:pt x="2275331" y="1350263"/>
                </a:lnTo>
                <a:lnTo>
                  <a:pt x="2304287" y="1350263"/>
                </a:lnTo>
                <a:close/>
              </a:path>
              <a:path w="3810000" h="1397635">
                <a:moveTo>
                  <a:pt x="3809999" y="265175"/>
                </a:moveTo>
                <a:lnTo>
                  <a:pt x="3809999" y="0"/>
                </a:lnTo>
                <a:lnTo>
                  <a:pt x="3733799" y="27431"/>
                </a:lnTo>
                <a:lnTo>
                  <a:pt x="3666743" y="56387"/>
                </a:lnTo>
                <a:lnTo>
                  <a:pt x="3608831" y="76199"/>
                </a:lnTo>
                <a:lnTo>
                  <a:pt x="3553967" y="85343"/>
                </a:lnTo>
                <a:lnTo>
                  <a:pt x="3486911" y="85343"/>
                </a:lnTo>
                <a:lnTo>
                  <a:pt x="3467099" y="94487"/>
                </a:lnTo>
                <a:lnTo>
                  <a:pt x="3419855" y="103631"/>
                </a:lnTo>
                <a:lnTo>
                  <a:pt x="3352799" y="123443"/>
                </a:lnTo>
                <a:lnTo>
                  <a:pt x="3276599" y="140207"/>
                </a:lnTo>
                <a:lnTo>
                  <a:pt x="3218687" y="160019"/>
                </a:lnTo>
                <a:lnTo>
                  <a:pt x="3142487" y="178307"/>
                </a:lnTo>
                <a:lnTo>
                  <a:pt x="3115055" y="188975"/>
                </a:lnTo>
                <a:lnTo>
                  <a:pt x="3067811" y="207263"/>
                </a:lnTo>
                <a:lnTo>
                  <a:pt x="3019043" y="216407"/>
                </a:lnTo>
                <a:lnTo>
                  <a:pt x="2962655" y="265175"/>
                </a:lnTo>
                <a:lnTo>
                  <a:pt x="2933699" y="303275"/>
                </a:lnTo>
                <a:lnTo>
                  <a:pt x="2924555" y="350519"/>
                </a:lnTo>
                <a:lnTo>
                  <a:pt x="2924555" y="388619"/>
                </a:lnTo>
                <a:lnTo>
                  <a:pt x="2933699" y="426719"/>
                </a:lnTo>
                <a:lnTo>
                  <a:pt x="2933699" y="1036319"/>
                </a:lnTo>
                <a:lnTo>
                  <a:pt x="2971799" y="969263"/>
                </a:lnTo>
                <a:lnTo>
                  <a:pt x="3000755" y="922019"/>
                </a:lnTo>
                <a:lnTo>
                  <a:pt x="3067811" y="816863"/>
                </a:lnTo>
                <a:lnTo>
                  <a:pt x="3151631" y="711707"/>
                </a:lnTo>
                <a:lnTo>
                  <a:pt x="3247643" y="617219"/>
                </a:lnTo>
                <a:lnTo>
                  <a:pt x="3352799" y="541019"/>
                </a:lnTo>
                <a:lnTo>
                  <a:pt x="3438143" y="473963"/>
                </a:lnTo>
                <a:lnTo>
                  <a:pt x="3515867" y="426719"/>
                </a:lnTo>
                <a:lnTo>
                  <a:pt x="3563111" y="388619"/>
                </a:lnTo>
                <a:lnTo>
                  <a:pt x="3809999" y="265175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68545" y="3291839"/>
            <a:ext cx="915923" cy="4099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68545" y="3092195"/>
            <a:ext cx="1132331" cy="6080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55897" y="3954779"/>
            <a:ext cx="504443" cy="3566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4073" y="4568951"/>
            <a:ext cx="4119368" cy="14813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74073" y="5102351"/>
            <a:ext cx="4322445" cy="1731645"/>
          </a:xfrm>
          <a:custGeom>
            <a:avLst/>
            <a:gdLst/>
            <a:ahLst/>
            <a:cxnLst/>
            <a:rect l="l" t="t" r="r" b="b"/>
            <a:pathLst>
              <a:path w="4322445" h="1731645">
                <a:moveTo>
                  <a:pt x="2723384" y="1636013"/>
                </a:moveTo>
                <a:lnTo>
                  <a:pt x="2723384" y="1235963"/>
                </a:lnTo>
                <a:lnTo>
                  <a:pt x="2712716" y="1226819"/>
                </a:lnTo>
                <a:lnTo>
                  <a:pt x="2703572" y="1197863"/>
                </a:lnTo>
                <a:lnTo>
                  <a:pt x="2665472" y="1130807"/>
                </a:lnTo>
                <a:lnTo>
                  <a:pt x="2636516" y="1066799"/>
                </a:lnTo>
                <a:lnTo>
                  <a:pt x="2607560" y="999743"/>
                </a:lnTo>
                <a:lnTo>
                  <a:pt x="2560316" y="923543"/>
                </a:lnTo>
                <a:lnTo>
                  <a:pt x="2522216" y="856487"/>
                </a:lnTo>
                <a:lnTo>
                  <a:pt x="2476496" y="809243"/>
                </a:lnTo>
                <a:lnTo>
                  <a:pt x="2438396" y="780287"/>
                </a:lnTo>
                <a:lnTo>
                  <a:pt x="2371340" y="761999"/>
                </a:lnTo>
                <a:lnTo>
                  <a:pt x="2295140" y="761999"/>
                </a:lnTo>
                <a:lnTo>
                  <a:pt x="2217416" y="771143"/>
                </a:lnTo>
                <a:lnTo>
                  <a:pt x="2141216" y="789431"/>
                </a:lnTo>
                <a:lnTo>
                  <a:pt x="1981196" y="838199"/>
                </a:lnTo>
                <a:lnTo>
                  <a:pt x="1837940" y="903731"/>
                </a:lnTo>
                <a:lnTo>
                  <a:pt x="1752596" y="952499"/>
                </a:lnTo>
                <a:lnTo>
                  <a:pt x="1645916" y="990599"/>
                </a:lnTo>
                <a:lnTo>
                  <a:pt x="1580384" y="999743"/>
                </a:lnTo>
                <a:lnTo>
                  <a:pt x="1504184" y="999743"/>
                </a:lnTo>
                <a:lnTo>
                  <a:pt x="1427984" y="979931"/>
                </a:lnTo>
                <a:lnTo>
                  <a:pt x="1333496" y="932687"/>
                </a:lnTo>
                <a:lnTo>
                  <a:pt x="1133852" y="847343"/>
                </a:lnTo>
                <a:lnTo>
                  <a:pt x="923540" y="751331"/>
                </a:lnTo>
                <a:lnTo>
                  <a:pt x="702563" y="647699"/>
                </a:lnTo>
                <a:lnTo>
                  <a:pt x="504443" y="551687"/>
                </a:lnTo>
                <a:lnTo>
                  <a:pt x="313943" y="457199"/>
                </a:lnTo>
                <a:lnTo>
                  <a:pt x="236219" y="419099"/>
                </a:lnTo>
                <a:lnTo>
                  <a:pt x="161543" y="380999"/>
                </a:lnTo>
                <a:lnTo>
                  <a:pt x="0" y="297179"/>
                </a:lnTo>
                <a:lnTo>
                  <a:pt x="0" y="729995"/>
                </a:lnTo>
                <a:lnTo>
                  <a:pt x="56387" y="751331"/>
                </a:lnTo>
                <a:lnTo>
                  <a:pt x="236219" y="818387"/>
                </a:lnTo>
                <a:lnTo>
                  <a:pt x="342899" y="856487"/>
                </a:lnTo>
                <a:lnTo>
                  <a:pt x="457199" y="903731"/>
                </a:lnTo>
                <a:lnTo>
                  <a:pt x="551687" y="941831"/>
                </a:lnTo>
                <a:lnTo>
                  <a:pt x="685799" y="1008887"/>
                </a:lnTo>
                <a:lnTo>
                  <a:pt x="731519" y="1037843"/>
                </a:lnTo>
                <a:lnTo>
                  <a:pt x="800096" y="1066799"/>
                </a:lnTo>
                <a:lnTo>
                  <a:pt x="932684" y="1121663"/>
                </a:lnTo>
                <a:lnTo>
                  <a:pt x="1085084" y="1179575"/>
                </a:lnTo>
                <a:lnTo>
                  <a:pt x="1150616" y="1197863"/>
                </a:lnTo>
                <a:lnTo>
                  <a:pt x="1208528" y="1217675"/>
                </a:lnTo>
                <a:lnTo>
                  <a:pt x="1313684" y="1235963"/>
                </a:lnTo>
                <a:lnTo>
                  <a:pt x="1418840" y="1245107"/>
                </a:lnTo>
                <a:lnTo>
                  <a:pt x="1533140" y="1255775"/>
                </a:lnTo>
                <a:lnTo>
                  <a:pt x="1636772" y="1255775"/>
                </a:lnTo>
                <a:lnTo>
                  <a:pt x="1732784" y="1245107"/>
                </a:lnTo>
                <a:lnTo>
                  <a:pt x="1819652" y="1245107"/>
                </a:lnTo>
                <a:lnTo>
                  <a:pt x="1866896" y="1235963"/>
                </a:lnTo>
                <a:lnTo>
                  <a:pt x="1885184" y="1235963"/>
                </a:lnTo>
                <a:lnTo>
                  <a:pt x="1961384" y="1245107"/>
                </a:lnTo>
                <a:lnTo>
                  <a:pt x="2028440" y="1255775"/>
                </a:lnTo>
                <a:lnTo>
                  <a:pt x="2074160" y="1274063"/>
                </a:lnTo>
                <a:lnTo>
                  <a:pt x="2122928" y="1283207"/>
                </a:lnTo>
                <a:lnTo>
                  <a:pt x="2188460" y="1312163"/>
                </a:lnTo>
                <a:lnTo>
                  <a:pt x="2228084" y="1341119"/>
                </a:lnTo>
                <a:lnTo>
                  <a:pt x="2247896" y="1370075"/>
                </a:lnTo>
                <a:lnTo>
                  <a:pt x="2247896" y="1641586"/>
                </a:lnTo>
                <a:lnTo>
                  <a:pt x="2276852" y="1664207"/>
                </a:lnTo>
                <a:lnTo>
                  <a:pt x="2371340" y="1722119"/>
                </a:lnTo>
                <a:lnTo>
                  <a:pt x="2467352" y="1731263"/>
                </a:lnTo>
                <a:lnTo>
                  <a:pt x="2551172" y="1722119"/>
                </a:lnTo>
                <a:lnTo>
                  <a:pt x="2636516" y="1693163"/>
                </a:lnTo>
                <a:lnTo>
                  <a:pt x="2723384" y="1636013"/>
                </a:lnTo>
                <a:close/>
              </a:path>
              <a:path w="4322445" h="1731645">
                <a:moveTo>
                  <a:pt x="2247896" y="1641586"/>
                </a:moveTo>
                <a:lnTo>
                  <a:pt x="2247896" y="1408175"/>
                </a:lnTo>
                <a:lnTo>
                  <a:pt x="2238752" y="1408175"/>
                </a:lnTo>
                <a:lnTo>
                  <a:pt x="2217416" y="1417319"/>
                </a:lnTo>
                <a:lnTo>
                  <a:pt x="2188460" y="1435607"/>
                </a:lnTo>
                <a:lnTo>
                  <a:pt x="2161028" y="1464563"/>
                </a:lnTo>
                <a:lnTo>
                  <a:pt x="2150360" y="1493519"/>
                </a:lnTo>
                <a:lnTo>
                  <a:pt x="2161028" y="1540763"/>
                </a:lnTo>
                <a:lnTo>
                  <a:pt x="2170172" y="1569719"/>
                </a:lnTo>
                <a:lnTo>
                  <a:pt x="2199128" y="1598675"/>
                </a:lnTo>
                <a:lnTo>
                  <a:pt x="2228084" y="1626107"/>
                </a:lnTo>
                <a:lnTo>
                  <a:pt x="2247896" y="1641586"/>
                </a:lnTo>
                <a:close/>
              </a:path>
              <a:path w="4322445" h="1731645">
                <a:moveTo>
                  <a:pt x="3305552" y="1401334"/>
                </a:moveTo>
                <a:lnTo>
                  <a:pt x="3305552" y="1083563"/>
                </a:lnTo>
                <a:lnTo>
                  <a:pt x="3285740" y="1103375"/>
                </a:lnTo>
                <a:lnTo>
                  <a:pt x="3169916" y="1103375"/>
                </a:lnTo>
                <a:lnTo>
                  <a:pt x="3131816" y="1092707"/>
                </a:lnTo>
                <a:lnTo>
                  <a:pt x="3102860" y="1083563"/>
                </a:lnTo>
                <a:lnTo>
                  <a:pt x="3093716" y="1083563"/>
                </a:lnTo>
                <a:lnTo>
                  <a:pt x="3093716" y="1074419"/>
                </a:lnTo>
                <a:lnTo>
                  <a:pt x="3084572" y="1066799"/>
                </a:lnTo>
                <a:lnTo>
                  <a:pt x="3037328" y="1008887"/>
                </a:lnTo>
                <a:lnTo>
                  <a:pt x="2866640" y="513587"/>
                </a:lnTo>
                <a:lnTo>
                  <a:pt x="2819396" y="522731"/>
                </a:lnTo>
                <a:lnTo>
                  <a:pt x="2772152" y="522731"/>
                </a:lnTo>
                <a:lnTo>
                  <a:pt x="2703572" y="495299"/>
                </a:lnTo>
                <a:lnTo>
                  <a:pt x="2656328" y="457199"/>
                </a:lnTo>
                <a:lnTo>
                  <a:pt x="2645660" y="437387"/>
                </a:lnTo>
                <a:lnTo>
                  <a:pt x="2627372" y="428243"/>
                </a:lnTo>
                <a:lnTo>
                  <a:pt x="2598416" y="437387"/>
                </a:lnTo>
                <a:lnTo>
                  <a:pt x="2589272" y="457199"/>
                </a:lnTo>
                <a:lnTo>
                  <a:pt x="2580128" y="484631"/>
                </a:lnTo>
                <a:lnTo>
                  <a:pt x="2580128" y="495299"/>
                </a:lnTo>
                <a:lnTo>
                  <a:pt x="2607560" y="504443"/>
                </a:lnTo>
                <a:lnTo>
                  <a:pt x="2627372" y="533399"/>
                </a:lnTo>
                <a:lnTo>
                  <a:pt x="2645660" y="580643"/>
                </a:lnTo>
                <a:lnTo>
                  <a:pt x="2656328" y="637031"/>
                </a:lnTo>
                <a:lnTo>
                  <a:pt x="2656328" y="656843"/>
                </a:lnTo>
                <a:lnTo>
                  <a:pt x="2723384" y="1207007"/>
                </a:lnTo>
                <a:lnTo>
                  <a:pt x="2723384" y="1636013"/>
                </a:lnTo>
                <a:lnTo>
                  <a:pt x="2752340" y="1616963"/>
                </a:lnTo>
                <a:lnTo>
                  <a:pt x="2781296" y="1578863"/>
                </a:lnTo>
                <a:lnTo>
                  <a:pt x="2790440" y="1569719"/>
                </a:lnTo>
                <a:lnTo>
                  <a:pt x="2875784" y="1569719"/>
                </a:lnTo>
                <a:lnTo>
                  <a:pt x="2951984" y="1560575"/>
                </a:lnTo>
                <a:lnTo>
                  <a:pt x="3026660" y="1531619"/>
                </a:lnTo>
                <a:lnTo>
                  <a:pt x="3084572" y="1493519"/>
                </a:lnTo>
                <a:lnTo>
                  <a:pt x="3131816" y="1455419"/>
                </a:lnTo>
                <a:lnTo>
                  <a:pt x="3179060" y="1426463"/>
                </a:lnTo>
                <a:lnTo>
                  <a:pt x="3198872" y="1397507"/>
                </a:lnTo>
                <a:lnTo>
                  <a:pt x="3208016" y="1388363"/>
                </a:lnTo>
                <a:lnTo>
                  <a:pt x="3305552" y="1401334"/>
                </a:lnTo>
                <a:close/>
              </a:path>
              <a:path w="4322445" h="1731645">
                <a:moveTo>
                  <a:pt x="3828284" y="1168907"/>
                </a:moveTo>
                <a:lnTo>
                  <a:pt x="3828284" y="876299"/>
                </a:lnTo>
                <a:lnTo>
                  <a:pt x="3800852" y="914399"/>
                </a:lnTo>
                <a:lnTo>
                  <a:pt x="3752084" y="932687"/>
                </a:lnTo>
                <a:lnTo>
                  <a:pt x="3685028" y="932687"/>
                </a:lnTo>
                <a:lnTo>
                  <a:pt x="3617972" y="894587"/>
                </a:lnTo>
                <a:lnTo>
                  <a:pt x="3550916" y="847343"/>
                </a:lnTo>
                <a:lnTo>
                  <a:pt x="3494528" y="800099"/>
                </a:lnTo>
                <a:lnTo>
                  <a:pt x="3474716" y="780287"/>
                </a:lnTo>
                <a:lnTo>
                  <a:pt x="3445760" y="733043"/>
                </a:lnTo>
                <a:lnTo>
                  <a:pt x="3400040" y="665987"/>
                </a:lnTo>
                <a:lnTo>
                  <a:pt x="3332984" y="598931"/>
                </a:lnTo>
                <a:lnTo>
                  <a:pt x="3267452" y="522731"/>
                </a:lnTo>
                <a:lnTo>
                  <a:pt x="3238496" y="504443"/>
                </a:lnTo>
                <a:lnTo>
                  <a:pt x="3218684" y="475487"/>
                </a:lnTo>
                <a:lnTo>
                  <a:pt x="3189728" y="419099"/>
                </a:lnTo>
                <a:lnTo>
                  <a:pt x="3160772" y="370331"/>
                </a:lnTo>
                <a:lnTo>
                  <a:pt x="3151628" y="332231"/>
                </a:lnTo>
                <a:lnTo>
                  <a:pt x="3131816" y="304799"/>
                </a:lnTo>
                <a:lnTo>
                  <a:pt x="3122672" y="284987"/>
                </a:lnTo>
                <a:lnTo>
                  <a:pt x="3093716" y="275843"/>
                </a:lnTo>
                <a:lnTo>
                  <a:pt x="3026660" y="246887"/>
                </a:lnTo>
                <a:lnTo>
                  <a:pt x="2951984" y="217931"/>
                </a:lnTo>
                <a:lnTo>
                  <a:pt x="2913884" y="208787"/>
                </a:lnTo>
                <a:lnTo>
                  <a:pt x="2866640" y="208787"/>
                </a:lnTo>
                <a:lnTo>
                  <a:pt x="2857496" y="217931"/>
                </a:lnTo>
                <a:lnTo>
                  <a:pt x="2848352" y="228599"/>
                </a:lnTo>
                <a:lnTo>
                  <a:pt x="2924552" y="246887"/>
                </a:lnTo>
                <a:lnTo>
                  <a:pt x="2971796" y="284987"/>
                </a:lnTo>
                <a:lnTo>
                  <a:pt x="2999228" y="323087"/>
                </a:lnTo>
                <a:lnTo>
                  <a:pt x="3008372" y="352043"/>
                </a:lnTo>
                <a:lnTo>
                  <a:pt x="3008372" y="404621"/>
                </a:lnTo>
                <a:lnTo>
                  <a:pt x="3046472" y="504443"/>
                </a:lnTo>
                <a:lnTo>
                  <a:pt x="3084572" y="580643"/>
                </a:lnTo>
                <a:lnTo>
                  <a:pt x="3160772" y="761999"/>
                </a:lnTo>
                <a:lnTo>
                  <a:pt x="3208016" y="847343"/>
                </a:lnTo>
                <a:lnTo>
                  <a:pt x="3238496" y="923543"/>
                </a:lnTo>
                <a:lnTo>
                  <a:pt x="3276596" y="999743"/>
                </a:lnTo>
                <a:lnTo>
                  <a:pt x="3294884" y="1056131"/>
                </a:lnTo>
                <a:lnTo>
                  <a:pt x="3305552" y="1083563"/>
                </a:lnTo>
                <a:lnTo>
                  <a:pt x="3305552" y="1401334"/>
                </a:lnTo>
                <a:lnTo>
                  <a:pt x="3494528" y="1426463"/>
                </a:lnTo>
                <a:lnTo>
                  <a:pt x="3560060" y="1435607"/>
                </a:lnTo>
                <a:lnTo>
                  <a:pt x="3608828" y="1426463"/>
                </a:lnTo>
                <a:lnTo>
                  <a:pt x="3694172" y="1408175"/>
                </a:lnTo>
                <a:lnTo>
                  <a:pt x="3752084" y="1370075"/>
                </a:lnTo>
                <a:lnTo>
                  <a:pt x="3790184" y="1312163"/>
                </a:lnTo>
                <a:lnTo>
                  <a:pt x="3809996" y="1264919"/>
                </a:lnTo>
                <a:lnTo>
                  <a:pt x="3809996" y="1168907"/>
                </a:lnTo>
                <a:lnTo>
                  <a:pt x="3828284" y="1168907"/>
                </a:lnTo>
                <a:close/>
              </a:path>
              <a:path w="4322445" h="1731645">
                <a:moveTo>
                  <a:pt x="3008372" y="404621"/>
                </a:moveTo>
                <a:lnTo>
                  <a:pt x="3008372" y="352043"/>
                </a:lnTo>
                <a:lnTo>
                  <a:pt x="2999228" y="380999"/>
                </a:lnTo>
                <a:lnTo>
                  <a:pt x="3008372" y="404621"/>
                </a:lnTo>
                <a:close/>
              </a:path>
              <a:path w="4322445" h="1731645">
                <a:moveTo>
                  <a:pt x="4200140" y="733043"/>
                </a:moveTo>
                <a:lnTo>
                  <a:pt x="4200140" y="428243"/>
                </a:lnTo>
                <a:lnTo>
                  <a:pt x="4189472" y="437387"/>
                </a:lnTo>
                <a:lnTo>
                  <a:pt x="4131560" y="446531"/>
                </a:lnTo>
                <a:lnTo>
                  <a:pt x="4055360" y="446531"/>
                </a:lnTo>
                <a:lnTo>
                  <a:pt x="3979160" y="437387"/>
                </a:lnTo>
                <a:lnTo>
                  <a:pt x="3893816" y="419099"/>
                </a:lnTo>
                <a:lnTo>
                  <a:pt x="3800852" y="390143"/>
                </a:lnTo>
                <a:lnTo>
                  <a:pt x="3713984" y="352043"/>
                </a:lnTo>
                <a:lnTo>
                  <a:pt x="3685028" y="342899"/>
                </a:lnTo>
                <a:lnTo>
                  <a:pt x="3646928" y="323087"/>
                </a:lnTo>
                <a:lnTo>
                  <a:pt x="3445760" y="199643"/>
                </a:lnTo>
                <a:lnTo>
                  <a:pt x="3436616" y="190499"/>
                </a:lnTo>
                <a:lnTo>
                  <a:pt x="3419852" y="161543"/>
                </a:lnTo>
                <a:lnTo>
                  <a:pt x="3276596" y="38099"/>
                </a:lnTo>
                <a:lnTo>
                  <a:pt x="3247640" y="9143"/>
                </a:lnTo>
                <a:lnTo>
                  <a:pt x="3229352" y="0"/>
                </a:lnTo>
                <a:lnTo>
                  <a:pt x="3314696" y="114299"/>
                </a:lnTo>
                <a:lnTo>
                  <a:pt x="3343652" y="170687"/>
                </a:lnTo>
                <a:lnTo>
                  <a:pt x="3343652" y="179831"/>
                </a:lnTo>
                <a:lnTo>
                  <a:pt x="3352796" y="179831"/>
                </a:lnTo>
                <a:lnTo>
                  <a:pt x="3819140" y="818387"/>
                </a:lnTo>
                <a:lnTo>
                  <a:pt x="3828284" y="847343"/>
                </a:lnTo>
                <a:lnTo>
                  <a:pt x="3828284" y="1168907"/>
                </a:lnTo>
                <a:lnTo>
                  <a:pt x="3838952" y="1168907"/>
                </a:lnTo>
                <a:lnTo>
                  <a:pt x="3922772" y="1112519"/>
                </a:lnTo>
                <a:lnTo>
                  <a:pt x="3989828" y="1046987"/>
                </a:lnTo>
                <a:lnTo>
                  <a:pt x="4055360" y="961643"/>
                </a:lnTo>
                <a:lnTo>
                  <a:pt x="4113272" y="876299"/>
                </a:lnTo>
                <a:lnTo>
                  <a:pt x="4160516" y="800099"/>
                </a:lnTo>
                <a:lnTo>
                  <a:pt x="4189472" y="742187"/>
                </a:lnTo>
                <a:lnTo>
                  <a:pt x="4200140" y="733043"/>
                </a:lnTo>
                <a:close/>
              </a:path>
              <a:path w="4322445" h="1731645">
                <a:moveTo>
                  <a:pt x="4322060" y="473963"/>
                </a:moveTo>
                <a:lnTo>
                  <a:pt x="4309868" y="380999"/>
                </a:lnTo>
                <a:lnTo>
                  <a:pt x="4216904" y="309371"/>
                </a:lnTo>
                <a:lnTo>
                  <a:pt x="3762752" y="114299"/>
                </a:lnTo>
                <a:lnTo>
                  <a:pt x="3656072" y="85343"/>
                </a:lnTo>
                <a:lnTo>
                  <a:pt x="4104128" y="294131"/>
                </a:lnTo>
                <a:lnTo>
                  <a:pt x="4113272" y="304799"/>
                </a:lnTo>
                <a:lnTo>
                  <a:pt x="4122416" y="313943"/>
                </a:lnTo>
                <a:lnTo>
                  <a:pt x="4160516" y="361187"/>
                </a:lnTo>
                <a:lnTo>
                  <a:pt x="4189472" y="408431"/>
                </a:lnTo>
                <a:lnTo>
                  <a:pt x="4200140" y="428243"/>
                </a:lnTo>
                <a:lnTo>
                  <a:pt x="4200140" y="723899"/>
                </a:lnTo>
                <a:lnTo>
                  <a:pt x="4274816" y="592835"/>
                </a:lnTo>
                <a:lnTo>
                  <a:pt x="4322060" y="473963"/>
                </a:lnTo>
                <a:close/>
              </a:path>
            </a:pathLst>
          </a:custGeom>
          <a:solidFill>
            <a:srgbClr val="E0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0895" rIns="0" bIns="0" rtlCol="0">
            <a:spAutoFit/>
          </a:bodyPr>
          <a:lstStyle/>
          <a:p>
            <a:pPr marL="142240">
              <a:lnSpc>
                <a:spcPct val="100000"/>
              </a:lnSpc>
            </a:pPr>
            <a:r>
              <a:rPr spc="-30" dirty="0"/>
              <a:t>L</a:t>
            </a:r>
            <a:r>
              <a:rPr spc="-25" dirty="0"/>
              <a:t>e</a:t>
            </a:r>
            <a:r>
              <a:rPr spc="-20" dirty="0"/>
              <a:t>s</a:t>
            </a:r>
            <a:r>
              <a:rPr dirty="0"/>
              <a:t> </a:t>
            </a:r>
            <a:r>
              <a:rPr spc="-30" dirty="0"/>
              <a:t>d</a:t>
            </a:r>
            <a:r>
              <a:rPr spc="-20" dirty="0"/>
              <a:t>o</a:t>
            </a:r>
            <a:r>
              <a:rPr spc="-25" dirty="0"/>
              <a:t>c</a:t>
            </a:r>
            <a:r>
              <a:rPr spc="-15" dirty="0"/>
              <a:t>t</a:t>
            </a:r>
            <a:r>
              <a:rPr spc="-20" dirty="0"/>
              <a:t>o</a:t>
            </a:r>
            <a:r>
              <a:rPr spc="-25" dirty="0"/>
              <a:t>r</a:t>
            </a:r>
            <a:r>
              <a:rPr spc="-20" dirty="0"/>
              <a:t>ats</a:t>
            </a:r>
            <a:r>
              <a:rPr spc="-10" dirty="0"/>
              <a:t> </a:t>
            </a:r>
            <a:r>
              <a:rPr spc="-30" dirty="0"/>
              <a:t>eng</a:t>
            </a:r>
            <a:r>
              <a:rPr spc="-20" dirty="0"/>
              <a:t>ag</a:t>
            </a:r>
            <a:r>
              <a:rPr spc="-25" dirty="0"/>
              <a:t>é</a:t>
            </a:r>
            <a:r>
              <a:rPr spc="-20" dirty="0"/>
              <a:t>s</a:t>
            </a:r>
            <a:r>
              <a:rPr dirty="0"/>
              <a:t> </a:t>
            </a:r>
            <a:r>
              <a:rPr spc="-20" dirty="0"/>
              <a:t>s</a:t>
            </a:r>
            <a:r>
              <a:rPr spc="-30" dirty="0"/>
              <a:t>u</a:t>
            </a:r>
            <a:r>
              <a:rPr spc="-15" dirty="0"/>
              <a:t>r</a:t>
            </a:r>
            <a:r>
              <a:rPr dirty="0"/>
              <a:t> </a:t>
            </a:r>
            <a:r>
              <a:rPr spc="-25" dirty="0"/>
              <a:t>c</a:t>
            </a:r>
            <a:r>
              <a:rPr spc="-20" dirty="0"/>
              <a:t>e</a:t>
            </a:r>
            <a:r>
              <a:rPr spc="-15" dirty="0"/>
              <a:t> t</a:t>
            </a:r>
            <a:r>
              <a:rPr spc="10" dirty="0"/>
              <a:t>h</a:t>
            </a:r>
            <a:r>
              <a:rPr spc="-10" dirty="0"/>
              <a:t>è</a:t>
            </a:r>
            <a:r>
              <a:rPr spc="-40" dirty="0"/>
              <a:t>m</a:t>
            </a:r>
            <a:r>
              <a:rPr spc="-20" dirty="0"/>
              <a:t>e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310017" y="1725941"/>
            <a:ext cx="7966075" cy="428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80100"/>
              </a:lnSpc>
              <a:buClr>
                <a:srgbClr val="3E2EB5"/>
              </a:buClr>
              <a:buFont typeface="Garamond"/>
              <a:buChar char="•"/>
              <a:tabLst>
                <a:tab pos="355600" algn="l"/>
              </a:tabLst>
            </a:pPr>
            <a:r>
              <a:rPr sz="2800" spc="-30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800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25" dirty="0">
                <a:solidFill>
                  <a:srgbClr val="000065"/>
                </a:solidFill>
                <a:latin typeface="Garamond"/>
                <a:cs typeface="Garamond"/>
              </a:rPr>
              <a:t>B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RI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Q</a:t>
            </a:r>
            <a:r>
              <a:rPr sz="2800" spc="-25" dirty="0">
                <a:solidFill>
                  <a:srgbClr val="000065"/>
                </a:solidFill>
                <a:latin typeface="Garamond"/>
                <a:cs typeface="Garamond"/>
              </a:rPr>
              <a:t>UE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R,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Ya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c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k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.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25" dirty="0">
                <a:solidFill>
                  <a:srgbClr val="000065"/>
                </a:solidFill>
                <a:latin typeface="Garamond"/>
                <a:cs typeface="Garamond"/>
              </a:rPr>
              <a:t>C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oop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é</a:t>
            </a:r>
            <a:r>
              <a:rPr sz="280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at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et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c</a:t>
            </a:r>
            <a:r>
              <a:rPr sz="2800" spc="-30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800" spc="-25" dirty="0">
                <a:solidFill>
                  <a:srgbClr val="000065"/>
                </a:solidFill>
                <a:latin typeface="Garamond"/>
                <a:cs typeface="Garamond"/>
              </a:rPr>
              <a:t>m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p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ét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en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 s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at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c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800" spc="-25" dirty="0">
                <a:solidFill>
                  <a:srgbClr val="000065"/>
                </a:solidFill>
                <a:latin typeface="Garamond"/>
                <a:cs typeface="Garamond"/>
              </a:rPr>
              <a:t>m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p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le</a:t>
            </a:r>
            <a:r>
              <a:rPr sz="2800" dirty="0">
                <a:solidFill>
                  <a:srgbClr val="000065"/>
                </a:solidFill>
                <a:latin typeface="Garamond"/>
                <a:cs typeface="Garamond"/>
              </a:rPr>
              <a:t>x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: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l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’e</a:t>
            </a:r>
            <a:r>
              <a:rPr sz="2800" dirty="0">
                <a:solidFill>
                  <a:srgbClr val="000065"/>
                </a:solidFill>
                <a:latin typeface="Garamond"/>
                <a:cs typeface="Garamond"/>
              </a:rPr>
              <a:t>x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emp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le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la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atat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800" spc="-30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v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te</a:t>
            </a:r>
            <a:r>
              <a:rPr sz="2800" spc="-30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e. </a:t>
            </a:r>
            <a:r>
              <a:rPr sz="2800" spc="-25" dirty="0">
                <a:solidFill>
                  <a:srgbClr val="000065"/>
                </a:solidFill>
                <a:latin typeface="Garamond"/>
                <a:cs typeface="Garamond"/>
              </a:rPr>
              <a:t>C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-d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80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ecti</a:t>
            </a:r>
            <a:r>
              <a:rPr sz="2800" spc="-30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v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ec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25" dirty="0">
                <a:solidFill>
                  <a:srgbClr val="000065"/>
                </a:solidFill>
                <a:latin typeface="Garamond"/>
                <a:cs typeface="Garamond"/>
              </a:rPr>
              <a:t>P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.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Le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g</a:t>
            </a:r>
            <a:r>
              <a:rPr sz="280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ain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35" dirty="0">
                <a:solidFill>
                  <a:srgbClr val="000065"/>
                </a:solidFill>
                <a:latin typeface="Garamond"/>
                <a:cs typeface="Garamond"/>
              </a:rPr>
              <a:t>M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C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F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30" dirty="0">
                <a:solidFill>
                  <a:srgbClr val="000065"/>
                </a:solidFill>
                <a:latin typeface="Garamond"/>
                <a:cs typeface="Garamond"/>
              </a:rPr>
              <a:t>H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80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25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v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80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si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té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25" dirty="0">
                <a:solidFill>
                  <a:srgbClr val="000065"/>
                </a:solidFill>
                <a:latin typeface="Garamond"/>
                <a:cs typeface="Garamond"/>
              </a:rPr>
              <a:t>B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80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ea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800" dirty="0">
                <a:solidFill>
                  <a:srgbClr val="000065"/>
                </a:solidFill>
                <a:latin typeface="Garamond"/>
                <a:cs typeface="Garamond"/>
              </a:rPr>
              <a:t>x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.</a:t>
            </a:r>
            <a:r>
              <a:rPr sz="2800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ou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te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spc="-30" dirty="0">
                <a:solidFill>
                  <a:srgbClr val="000065"/>
                </a:solidFill>
                <a:latin typeface="Garamond"/>
                <a:cs typeface="Garamond"/>
              </a:rPr>
              <a:t>c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18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-1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2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-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2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0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1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7</a:t>
            </a:r>
            <a:endParaRPr sz="2800">
              <a:latin typeface="Garamond"/>
              <a:cs typeface="Garamond"/>
            </a:endParaRPr>
          </a:p>
          <a:p>
            <a:pPr marL="355600" marR="177165" indent="-342900">
              <a:lnSpc>
                <a:spcPct val="80100"/>
              </a:lnSpc>
              <a:spcBef>
                <a:spcPts val="655"/>
              </a:spcBef>
              <a:buClr>
                <a:srgbClr val="3E2EB5"/>
              </a:buClr>
              <a:buFont typeface="Garamond"/>
              <a:buChar char="•"/>
              <a:tabLst>
                <a:tab pos="355600" algn="l"/>
              </a:tabLst>
            </a:pPr>
            <a:r>
              <a:rPr sz="2800" spc="-35" dirty="0">
                <a:solidFill>
                  <a:srgbClr val="000065"/>
                </a:solidFill>
                <a:latin typeface="Garamond"/>
                <a:cs typeface="Garamond"/>
              </a:rPr>
              <a:t>M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AT</a:t>
            </a:r>
            <a:r>
              <a:rPr sz="2800" spc="-35" dirty="0">
                <a:solidFill>
                  <a:srgbClr val="000065"/>
                </a:solidFill>
                <a:latin typeface="Garamond"/>
                <a:cs typeface="Garamond"/>
              </a:rPr>
              <a:t>M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AT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,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30" dirty="0">
                <a:solidFill>
                  <a:srgbClr val="000065"/>
                </a:solidFill>
                <a:latin typeface="Garamond"/>
                <a:cs typeface="Garamond"/>
              </a:rPr>
              <a:t>W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aj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.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P</a:t>
            </a:r>
            <a:r>
              <a:rPr sz="280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cé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80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es</a:t>
            </a:r>
            <a:r>
              <a:rPr sz="2800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gu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g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800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et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sty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les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 d’e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sei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gn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eme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pou</a:t>
            </a:r>
            <a:r>
              <a:rPr sz="280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’e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sei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gn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eme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p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80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si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at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on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 c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800" spc="-25" dirty="0">
                <a:solidFill>
                  <a:srgbClr val="000065"/>
                </a:solidFill>
                <a:latin typeface="Garamond"/>
                <a:cs typeface="Garamond"/>
              </a:rPr>
              <a:t>m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p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le</a:t>
            </a:r>
            <a:r>
              <a:rPr sz="2800" dirty="0">
                <a:solidFill>
                  <a:srgbClr val="000065"/>
                </a:solidFill>
                <a:latin typeface="Garamond"/>
                <a:cs typeface="Garamond"/>
              </a:rPr>
              <a:t>x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es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: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ô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le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es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c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80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acté</a:t>
            </a:r>
            <a:r>
              <a:rPr sz="280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st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qu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es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’e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sei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gn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et d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la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at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80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es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h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b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il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etés.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ou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te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ce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07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-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01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-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20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1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9</a:t>
            </a:r>
            <a:endParaRPr sz="2800">
              <a:latin typeface="Garamond"/>
              <a:cs typeface="Garamond"/>
            </a:endParaRPr>
          </a:p>
          <a:p>
            <a:pPr marL="355600" marR="255904" indent="-342900">
              <a:lnSpc>
                <a:spcPct val="80000"/>
              </a:lnSpc>
              <a:spcBef>
                <a:spcPts val="670"/>
              </a:spcBef>
              <a:buClr>
                <a:srgbClr val="3E2EB5"/>
              </a:buClr>
              <a:buFont typeface="Garamond"/>
              <a:buChar char="•"/>
              <a:tabLst>
                <a:tab pos="355600" algn="l"/>
              </a:tabLst>
            </a:pPr>
            <a:r>
              <a:rPr sz="2800" spc="-25" dirty="0">
                <a:solidFill>
                  <a:srgbClr val="000065"/>
                </a:solidFill>
                <a:latin typeface="Garamond"/>
                <a:cs typeface="Garamond"/>
              </a:rPr>
              <a:t>F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spc="-25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800" spc="-30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-</a:t>
            </a:r>
            <a:r>
              <a:rPr sz="2800" spc="-25" dirty="0">
                <a:solidFill>
                  <a:srgbClr val="000065"/>
                </a:solidFill>
                <a:latin typeface="Garamond"/>
                <a:cs typeface="Garamond"/>
              </a:rPr>
              <a:t>B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AYRO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,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35" dirty="0">
                <a:solidFill>
                  <a:srgbClr val="000065"/>
                </a:solidFill>
                <a:latin typeface="Garamond"/>
                <a:cs typeface="Garamond"/>
              </a:rPr>
              <a:t>M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80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ie</a:t>
            </a:r>
            <a:r>
              <a:rPr sz="2800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25" dirty="0">
                <a:solidFill>
                  <a:srgbClr val="000065"/>
                </a:solidFill>
                <a:latin typeface="Garamond"/>
                <a:cs typeface="Garamond"/>
              </a:rPr>
              <a:t>F</a:t>
            </a:r>
            <a:r>
              <a:rPr sz="280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ce.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30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'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gn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eme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t d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la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se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au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c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llè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g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800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et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au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lycée</a:t>
            </a:r>
            <a:r>
              <a:rPr sz="2800" spc="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p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80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les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si</a:t>
            </a:r>
            <a:r>
              <a:rPr sz="2800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u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at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i</a:t>
            </a:r>
            <a:r>
              <a:rPr sz="2800" spc="-35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s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 c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800" spc="-25" dirty="0">
                <a:solidFill>
                  <a:srgbClr val="000065"/>
                </a:solidFill>
                <a:latin typeface="Garamond"/>
                <a:cs typeface="Garamond"/>
              </a:rPr>
              <a:t>m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p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le</a:t>
            </a:r>
            <a:r>
              <a:rPr sz="2800" dirty="0">
                <a:solidFill>
                  <a:srgbClr val="000065"/>
                </a:solidFill>
                <a:latin typeface="Garamond"/>
                <a:cs typeface="Garamond"/>
              </a:rPr>
              <a:t>x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es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et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ci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b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lées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s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el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o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le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niv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eau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 d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'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800" dirty="0">
                <a:solidFill>
                  <a:srgbClr val="000065"/>
                </a:solidFill>
                <a:latin typeface="Garamond"/>
                <a:cs typeface="Garamond"/>
              </a:rPr>
              <a:t>x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p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800" spc="10" dirty="0">
                <a:solidFill>
                  <a:srgbClr val="000065"/>
                </a:solidFill>
                <a:latin typeface="Garamond"/>
                <a:cs typeface="Garamond"/>
              </a:rPr>
              <a:t>r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t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ise</a:t>
            </a:r>
            <a:r>
              <a:rPr sz="2800" spc="-5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d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e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l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’e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sei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gn</a:t>
            </a:r>
            <a:r>
              <a:rPr sz="2800" spc="-15" dirty="0">
                <a:solidFill>
                  <a:srgbClr val="000065"/>
                </a:solidFill>
                <a:latin typeface="Garamond"/>
                <a:cs typeface="Garamond"/>
              </a:rPr>
              <a:t>a</a:t>
            </a:r>
            <a:r>
              <a:rPr sz="2800" spc="-20" dirty="0">
                <a:solidFill>
                  <a:srgbClr val="000065"/>
                </a:solidFill>
                <a:latin typeface="Garamond"/>
                <a:cs typeface="Garamond"/>
              </a:rPr>
              <a:t>n</a:t>
            </a:r>
            <a:r>
              <a:rPr sz="2800" spc="-10" dirty="0">
                <a:solidFill>
                  <a:srgbClr val="000065"/>
                </a:solidFill>
                <a:latin typeface="Garamond"/>
                <a:cs typeface="Garamond"/>
              </a:rPr>
              <a:t>t.</a:t>
            </a:r>
            <a:endParaRPr sz="28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751</Words>
  <Application>Microsoft Office PowerPoint</Application>
  <PresentationFormat>Personnalisé</PresentationFormat>
  <Paragraphs>55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Calibri</vt:lpstr>
      <vt:lpstr>Garamond</vt:lpstr>
      <vt:lpstr>Times New Roman</vt:lpstr>
      <vt:lpstr>Office Theme</vt:lpstr>
      <vt:lpstr>Présentation PowerPoint</vt:lpstr>
      <vt:lpstr>La genèse du Groupe de Production de Ressources pédagogiques en EPS</vt:lpstr>
      <vt:lpstr>Présentation PowerPoint</vt:lpstr>
      <vt:lpstr>Période 2 : 2013-2014 et après</vt:lpstr>
      <vt:lpstr>Présentation PowerPoint</vt:lpstr>
      <vt:lpstr>Présentation PowerPoint</vt:lpstr>
      <vt:lpstr>Présentation PowerPoint</vt:lpstr>
      <vt:lpstr>Les doctorats engagés sur ce thème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GPRPEvolutionRéfScientifiquesLafont-Escaliéfinal</dc:title>
  <dc:creator>Lucile Lafont</dc:creator>
  <cp:lastModifiedBy>cecile belleudy</cp:lastModifiedBy>
  <cp:revision>3</cp:revision>
  <dcterms:created xsi:type="dcterms:W3CDTF">2019-10-11T18:39:10Z</dcterms:created>
  <dcterms:modified xsi:type="dcterms:W3CDTF">2019-10-12T19:15:20Z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2019-01-16T00:00:00Z</vt:filetime>
  </property>
  <property fmtid="{D5CDD505-2E9C-101B-9397-08002B2CF9AE}" pid="3" name="LastSaved">
    <vt:filetime>2019-10-11T00:00:00Z</vt:filetime>
  </property>
</Properties>
</file>