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4"/>
  </p:notesMasterIdLst>
  <p:handoutMasterIdLst>
    <p:handoutMasterId r:id="rId5"/>
  </p:handoutMasterIdLst>
  <p:sldIdLst>
    <p:sldId id="333" r:id="rId3"/>
  </p:sldIdLst>
  <p:sldSz cx="9144000" cy="6858000" type="screen4x3"/>
  <p:notesSz cx="6789738" cy="99298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FFF99"/>
    <a:srgbClr val="FF6699"/>
    <a:srgbClr val="FF99FF"/>
    <a:srgbClr val="00CC00"/>
    <a:srgbClr val="66CCFF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00" d="100"/>
          <a:sy n="100" d="100"/>
        </p:scale>
        <p:origin x="-780" y="648"/>
      </p:cViewPr>
      <p:guideLst>
        <p:guide orient="horz" pos="3128"/>
        <p:guide pos="213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6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6513" y="0"/>
            <a:ext cx="294163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7211BB5-F448-4CB2-A84C-5516A44715DE}" type="datetimeFigureOut">
              <a:rPr lang="fr-FR"/>
              <a:pPr>
                <a:defRPr/>
              </a:pPr>
              <a:t>19/02/2013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31338"/>
            <a:ext cx="29416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6513" y="9431338"/>
            <a:ext cx="2941637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E565BF1-CDD0-4824-9CF4-5B9F1C678E5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16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Book Antiqua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6513" y="0"/>
            <a:ext cx="29416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Book Antiqua" pitchFamily="18" charset="0"/>
              </a:defRPr>
            </a:lvl1pPr>
          </a:lstStyle>
          <a:p>
            <a:pPr>
              <a:defRPr/>
            </a:pPr>
            <a:fld id="{B661C82D-7A21-4900-9CCF-FCADC4A9D572}" type="datetimeFigureOut">
              <a:rPr lang="fr-FR"/>
              <a:pPr>
                <a:defRPr/>
              </a:pPr>
              <a:t>19/02/2013</a:t>
            </a:fld>
            <a:endParaRPr lang="fr-FR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2813" y="744538"/>
            <a:ext cx="4964112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4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0838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16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Book Antiqua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54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6513" y="9431338"/>
            <a:ext cx="2941637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Book Antiqua" pitchFamily="18" charset="0"/>
              </a:defRPr>
            </a:lvl1pPr>
          </a:lstStyle>
          <a:p>
            <a:pPr>
              <a:defRPr/>
            </a:pPr>
            <a:fld id="{2F9DE8D7-FBC2-4FDD-B25C-9468EEDFB2B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846183"/>
            <a:ext cx="8229600" cy="1354217"/>
          </a:xfrm>
        </p:spPr>
        <p:txBody>
          <a:bodyPr lIns="45720" tIns="0" rIns="45720" bIns="0" anchor="b">
            <a:spAutoFit/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 algn="ctr">
              <a:defRPr sz="44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en-US" dirty="0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954107"/>
          </a:xfrm>
        </p:spPr>
        <p:txBody>
          <a:bodyPr>
            <a:spAutoFit/>
          </a:bodyPr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dirty="0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84890-2582-476A-8D13-9C65B67E99D8}" type="datetimeFigureOut">
              <a:rPr lang="fr-FR"/>
              <a:pPr>
                <a:defRPr/>
              </a:pPr>
              <a:t>19/02/2013</a:t>
            </a:fld>
            <a:endParaRPr lang="fr-BE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1ACF6-B695-4186-A7F7-A4EFF6965C5B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FAF80-81D1-49DA-A6EF-48D8094E76F3}" type="datetimeFigureOut">
              <a:rPr lang="fr-FR"/>
              <a:pPr>
                <a:defRPr/>
              </a:pPr>
              <a:t>19/02/2013</a:t>
            </a:fld>
            <a:endParaRPr lang="fr-BE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DD89A-7E6E-49FA-8731-7741323BA4E9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6BFD1-B371-4771-A25B-A1A3029A3FE9}" type="datetimeFigureOut">
              <a:rPr lang="fr-FR"/>
              <a:pPr>
                <a:defRPr/>
              </a:pPr>
              <a:t>19/02/2013</a:t>
            </a:fld>
            <a:endParaRPr lang="fr-BE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8C595-39F6-4D16-9855-109F86FC3AE9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2D33F-2518-4989-A037-C54FB8FB7058}" type="datetimeFigureOut">
              <a:rPr lang="fr-FR"/>
              <a:pPr>
                <a:defRPr/>
              </a:pPr>
              <a:t>19/02/2013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F11FF-EE00-4E74-8156-760B7E9A30E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CE292-CB54-4762-9B61-94F45E71212F}" type="datetimeFigureOut">
              <a:rPr lang="fr-FR"/>
              <a:pPr>
                <a:defRPr/>
              </a:pPr>
              <a:t>19/02/2013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FAA18-EF0B-4BBA-9593-A6327E28B29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CD34E-1EC1-4455-A186-8100A1CE34D9}" type="datetimeFigureOut">
              <a:rPr lang="fr-FR"/>
              <a:pPr>
                <a:defRPr/>
              </a:pPr>
              <a:t>19/02/2013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B18C9-EE1E-485E-8FE0-B6D8332802B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C9E15-0D9F-4109-A0A8-D6DA917576B9}" type="datetimeFigureOut">
              <a:rPr lang="fr-FR"/>
              <a:pPr>
                <a:defRPr/>
              </a:pPr>
              <a:t>19/02/2013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9FCE8-DF9B-47A8-96BE-F645A01AE25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61502F-3CEB-418B-B015-A0C64222C6C5}" type="datetimeFigureOut">
              <a:rPr lang="fr-FR"/>
              <a:pPr>
                <a:defRPr/>
              </a:pPr>
              <a:t>19/02/2013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A22F0-44A5-4099-A4A2-FDC35ADADE0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2D36C-B85F-489C-BE38-336F8F81659D}" type="datetimeFigureOut">
              <a:rPr lang="fr-FR"/>
              <a:pPr>
                <a:defRPr/>
              </a:pPr>
              <a:t>19/02/2013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D0B72-F06C-405E-B7D6-B2CF282A094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E7227-215D-4E88-BEA2-6C7B31F7DB8D}" type="datetimeFigureOut">
              <a:rPr lang="fr-FR"/>
              <a:pPr>
                <a:defRPr/>
              </a:pPr>
              <a:t>19/02/2013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39154-0A0D-48CD-ABEC-424C563E1A0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EABD6-E2A3-4850-AA51-4FFE3974FE85}" type="datetimeFigureOut">
              <a:rPr lang="fr-FR"/>
              <a:pPr>
                <a:defRPr/>
              </a:pPr>
              <a:t>19/02/2013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99D97-A39B-4AC0-A93F-E72539FFB36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22863"/>
            <a:ext cx="8229600" cy="1446550"/>
          </a:xfrm>
        </p:spPr>
        <p:txBody>
          <a:bodyPr>
            <a:spAutoFit/>
          </a:bodyPr>
          <a:lstStyle>
            <a:lvl1pPr>
              <a:defRPr sz="4400">
                <a:latin typeface="Comic Sans MS" pitchFamily="66" charset="0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542234"/>
          </a:xfrm>
        </p:spPr>
        <p:txBody>
          <a:bodyPr>
            <a:spAutoFit/>
          </a:bodyPr>
          <a:lstStyle>
            <a:lvl1pPr algn="just">
              <a:buFont typeface="Wingdings" pitchFamily="2" charset="2"/>
              <a:buChar char="v"/>
              <a:defRPr>
                <a:latin typeface="Comic Sans MS" pitchFamily="66" charset="0"/>
              </a:defRPr>
            </a:lvl1pPr>
            <a:lvl2pPr algn="just">
              <a:buFont typeface="Wingdings" pitchFamily="2" charset="2"/>
              <a:buChar char="Ø"/>
              <a:defRPr>
                <a:latin typeface="Comic Sans MS" pitchFamily="66" charset="0"/>
              </a:defRPr>
            </a:lvl2pPr>
            <a:lvl3pPr algn="just">
              <a:buFont typeface="Wingdings" pitchFamily="2" charset="2"/>
              <a:buChar char="§"/>
              <a:defRPr>
                <a:latin typeface="Comic Sans MS" pitchFamily="66" charset="0"/>
              </a:defRPr>
            </a:lvl3pPr>
            <a:lvl4pPr algn="just">
              <a:defRPr>
                <a:latin typeface="Comic Sans MS" pitchFamily="66" charset="0"/>
              </a:defRPr>
            </a:lvl4pPr>
            <a:lvl5pPr algn="just">
              <a:buFont typeface="Arial" pitchFamily="34" charset="0"/>
              <a:buChar char="•"/>
              <a:defRPr>
                <a:latin typeface="Comic Sans MS" pitchFamily="66" charset="0"/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52BF55-FC7D-4A85-B6E6-BBF3BCE63988}" type="datetimeFigureOut">
              <a:rPr lang="fr-FR"/>
              <a:pPr>
                <a:defRPr/>
              </a:pPr>
              <a:t>19/02/2013</a:t>
            </a:fld>
            <a:endParaRPr lang="fr-BE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63517-4920-41D2-A2DE-276990E2433E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B9B052-3BC8-45DD-8C1C-54A8B62D3002}" type="datetimeFigureOut">
              <a:rPr lang="fr-FR"/>
              <a:pPr>
                <a:defRPr/>
              </a:pPr>
              <a:t>19/02/2013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52ABF-F6F2-4770-93EB-7EDC7259AAD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560F3-B822-4DA3-8582-A1D15A6A9019}" type="datetimeFigureOut">
              <a:rPr lang="fr-FR"/>
              <a:pPr>
                <a:defRPr/>
              </a:pPr>
              <a:t>19/02/2013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AACAC-57BB-413F-8E10-9872CF563A2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AE6C2-4AD8-41A2-95D3-E2471E3091F7}" type="datetimeFigureOut">
              <a:rPr lang="fr-FR"/>
              <a:pPr>
                <a:defRPr/>
              </a:pPr>
              <a:t>19/02/2013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799825-AB72-4961-9649-B8FC7991BC4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9BD78-3386-43DB-A6EA-113CAC979B4F}" type="datetimeFigureOut">
              <a:rPr lang="fr-FR"/>
              <a:pPr>
                <a:defRPr/>
              </a:pPr>
              <a:t>19/02/2013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80A9F-515C-446A-9C1A-5341B4741393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F8E8F-68E8-45AA-9D2D-7C53FA8734C4}" type="datetimeFigureOut">
              <a:rPr lang="fr-FR"/>
              <a:pPr>
                <a:defRPr/>
              </a:pPr>
              <a:t>19/02/2013</a:t>
            </a:fld>
            <a:endParaRPr lang="fr-BE"/>
          </a:p>
        </p:txBody>
      </p:sp>
      <p:sp>
        <p:nvSpPr>
          <p:cNvPr id="6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278D2-FB57-4F22-9F12-50060A77A527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126AD-6684-4530-AD68-A0F60C9A19A1}" type="datetimeFigureOut">
              <a:rPr lang="fr-FR"/>
              <a:pPr>
                <a:defRPr/>
              </a:pPr>
              <a:t>19/02/2013</a:t>
            </a:fld>
            <a:endParaRPr lang="fr-BE"/>
          </a:p>
        </p:txBody>
      </p:sp>
      <p:sp>
        <p:nvSpPr>
          <p:cNvPr id="8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9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3D516-F48A-448F-B835-218E4C061986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C20BD5-669B-4257-88B0-8EA5855D01A5}" type="datetimeFigureOut">
              <a:rPr lang="fr-FR"/>
              <a:pPr>
                <a:defRPr/>
              </a:pPr>
              <a:t>19/02/2013</a:t>
            </a:fld>
            <a:endParaRPr lang="fr-BE"/>
          </a:p>
        </p:txBody>
      </p:sp>
      <p:sp>
        <p:nvSpPr>
          <p:cNvPr id="4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0EB8B-2EDC-476B-9665-4E4D9FDC217C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54D849-B51E-4DEA-AAED-C4EC2A187030}" type="datetimeFigureOut">
              <a:rPr lang="fr-FR"/>
              <a:pPr>
                <a:defRPr/>
              </a:pPr>
              <a:t>19/02/2013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4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21DE7-4C9C-4141-A139-93F20EDBF3D1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6095E-F3CB-43BC-B224-731BFEC1477D}" type="datetimeFigureOut">
              <a:rPr lang="fr-FR"/>
              <a:pPr>
                <a:defRPr/>
              </a:pPr>
              <a:t>19/02/2013</a:t>
            </a:fld>
            <a:endParaRPr lang="fr-BE"/>
          </a:p>
        </p:txBody>
      </p:sp>
      <p:sp>
        <p:nvSpPr>
          <p:cNvPr id="6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1283B-C0FB-4D30-B7C5-F7770E42AE96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E0FCC-A7DA-42C8-B6F8-DC5D948D7A8D}" type="datetimeFigureOut">
              <a:rPr lang="fr-FR"/>
              <a:pPr>
                <a:defRPr/>
              </a:pPr>
              <a:t>19/02/2013</a:t>
            </a:fld>
            <a:endParaRPr lang="fr-BE"/>
          </a:p>
        </p:txBody>
      </p:sp>
      <p:sp>
        <p:nvSpPr>
          <p:cNvPr id="6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7418D-CB55-454A-8296-613144312301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027" name="Espace réservé du texte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01533D3-5A99-4BF4-AB01-1A930A767156}" type="datetimeFigureOut">
              <a:rPr lang="fr-FR"/>
              <a:pPr>
                <a:defRPr/>
              </a:pPr>
              <a:t>19/02/2013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187D294-D896-4089-913A-F88F17929EC8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95" r:id="rId3"/>
    <p:sldLayoutId id="2147483681" r:id="rId4"/>
    <p:sldLayoutId id="2147483680" r:id="rId5"/>
    <p:sldLayoutId id="2147483679" r:id="rId6"/>
    <p:sldLayoutId id="2147483678" r:id="rId7"/>
    <p:sldLayoutId id="2147483677" r:id="rId8"/>
    <p:sldLayoutId id="2147483676" r:id="rId9"/>
    <p:sldLayoutId id="2147483675" r:id="rId10"/>
    <p:sldLayoutId id="214748367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3315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D651B8D-D1CC-4699-8A1C-913A42D65E12}" type="datetimeFigureOut">
              <a:rPr lang="fr-FR"/>
              <a:pPr>
                <a:defRPr/>
              </a:pPr>
              <a:t>19/02/2013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F262696-CD79-4CA3-B82F-F8676B510FD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3" r:id="rId2"/>
    <p:sldLayoutId id="2147483692" r:id="rId3"/>
    <p:sldLayoutId id="2147483691" r:id="rId4"/>
    <p:sldLayoutId id="2147483690" r:id="rId5"/>
    <p:sldLayoutId id="2147483689" r:id="rId6"/>
    <p:sldLayoutId id="2147483688" r:id="rId7"/>
    <p:sldLayoutId id="2147483687" r:id="rId8"/>
    <p:sldLayoutId id="2147483686" r:id="rId9"/>
    <p:sldLayoutId id="2147483685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</p:nvPr>
        </p:nvGraphicFramePr>
        <p:xfrm>
          <a:off x="0" y="785813"/>
          <a:ext cx="9144000" cy="59118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0"/>
                <a:gridCol w="3048000"/>
                <a:gridCol w="3048000"/>
              </a:tblGrid>
              <a:tr h="834655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kern="1200" baseline="0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CP 1 : Réaliser une performance motrice maximale mesurable à une échéance donnée</a:t>
                      </a:r>
                      <a:endParaRPr lang="fr-FR" sz="1400" b="1" baseline="0" dirty="0" smtClean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 marT="36000" marB="3600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fr-FR" sz="1400" b="1" kern="1200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CP 3 : Réaliser une prestation corporelle à visée artistique ou acrobatique</a:t>
                      </a:r>
                      <a:endParaRPr lang="fr-FR" sz="1400" b="1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 marT="36000" marB="3600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fr-FR" sz="1400" b="1" kern="1200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CP 4 : Conduire et maîtriser un affrontement individuel ou collectif</a:t>
                      </a:r>
                      <a:endParaRPr lang="fr-FR" sz="1400" b="1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 marT="36000" marB="3600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23719">
                <a:tc>
                  <a:txBody>
                    <a:bodyPr/>
                    <a:lstStyle/>
                    <a:p>
                      <a:r>
                        <a:rPr kumimoji="0" lang="fr-FR" sz="1400" kern="1200" baseline="0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Course de Demi-fond</a:t>
                      </a:r>
                      <a:endParaRPr lang="fr-FR" sz="1400" baseline="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 marT="36000" marB="3600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fr-FR" sz="1400" kern="1200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Acrosport</a:t>
                      </a:r>
                      <a:endParaRPr lang="fr-FR" sz="14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 marT="36000" marB="3600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fr-FR" sz="1400" kern="1200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Basket-ball</a:t>
                      </a:r>
                      <a:endParaRPr lang="fr-FR" sz="14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 marT="36000" marB="3600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23719">
                <a:tc>
                  <a:txBody>
                    <a:bodyPr/>
                    <a:lstStyle/>
                    <a:p>
                      <a:r>
                        <a:rPr kumimoji="0" lang="fr-FR" sz="1400" kern="1200" baseline="0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Course de Haies</a:t>
                      </a:r>
                      <a:endParaRPr lang="fr-FR" sz="1400" baseline="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 marT="36000" marB="3600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kern="1200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Aérobic</a:t>
                      </a:r>
                      <a:endParaRPr kumimoji="0" lang="fr-FR" sz="1400" b="1" kern="1200" dirty="0" smtClean="0">
                        <a:solidFill>
                          <a:schemeClr val="bg1"/>
                        </a:solidFill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T="36000" marB="3600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fr-FR" sz="1400" kern="1200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Football</a:t>
                      </a:r>
                      <a:endParaRPr lang="fr-FR" sz="14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 marT="36000" marB="3600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23719">
                <a:tc>
                  <a:txBody>
                    <a:bodyPr/>
                    <a:lstStyle/>
                    <a:p>
                      <a:r>
                        <a:rPr kumimoji="0" lang="fr-FR" sz="1400" kern="1200" baseline="0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Course de Relais-vitesse</a:t>
                      </a:r>
                      <a:endParaRPr lang="fr-FR" sz="1400" baseline="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 marT="36000" marB="3600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fr-FR" sz="1400" kern="1200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Arts du Cirque</a:t>
                      </a:r>
                      <a:endParaRPr lang="fr-FR" sz="14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 marT="36000" marB="3600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fr-FR" sz="1400" kern="1200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Hand-ball</a:t>
                      </a:r>
                      <a:endParaRPr lang="fr-FR" sz="14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 marT="36000" marB="3600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76985">
                <a:tc>
                  <a:txBody>
                    <a:bodyPr/>
                    <a:lstStyle/>
                    <a:p>
                      <a:r>
                        <a:rPr kumimoji="0" lang="fr-FR" sz="1400" kern="1200" baseline="0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Lancer de Disque</a:t>
                      </a:r>
                      <a:endParaRPr lang="fr-FR" sz="1400" baseline="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 marT="36000" marB="3600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fr-FR" sz="1400" kern="1200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Danse </a:t>
                      </a:r>
                      <a:endParaRPr lang="fr-FR" sz="14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 marT="36000" marB="3600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fr-FR" sz="1400" kern="1200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Rugby</a:t>
                      </a:r>
                      <a:endParaRPr lang="fr-FR" sz="14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 marT="36000" marB="3600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76985">
                <a:tc>
                  <a:txBody>
                    <a:bodyPr/>
                    <a:lstStyle/>
                    <a:p>
                      <a:r>
                        <a:rPr kumimoji="0" lang="fr-FR" sz="1400" kern="1200" baseline="0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Lancer de Javelot</a:t>
                      </a:r>
                      <a:endParaRPr lang="fr-FR" sz="1400" baseline="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 marT="36000" marB="3600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fr-FR" sz="1400" kern="1200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Gymnastique aux agrès</a:t>
                      </a:r>
                      <a:endParaRPr lang="fr-FR" sz="14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 marT="36000" marB="3600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fr-FR" sz="1400" kern="1200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Volley-ball </a:t>
                      </a:r>
                      <a:endParaRPr lang="fr-FR" sz="14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 marT="36000" marB="3600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82488">
                <a:tc>
                  <a:txBody>
                    <a:bodyPr/>
                    <a:lstStyle/>
                    <a:p>
                      <a:r>
                        <a:rPr kumimoji="0" lang="fr-FR" sz="1400" kern="1200" baseline="0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Saut en Hauteur</a:t>
                      </a:r>
                      <a:endParaRPr lang="fr-FR" sz="1400" baseline="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 marT="36000" marB="3600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fr-FR" sz="1400" kern="1200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Gymnastique</a:t>
                      </a:r>
                      <a:r>
                        <a:rPr kumimoji="0" lang="fr-FR" sz="1400" kern="1200" baseline="0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 r</a:t>
                      </a:r>
                      <a:r>
                        <a:rPr kumimoji="0" lang="fr-FR" sz="1400" kern="1200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ythmique</a:t>
                      </a:r>
                      <a:endParaRPr lang="fr-FR" sz="14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 marT="36000" marB="3600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fr-FR" sz="1400" kern="1200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Badminton</a:t>
                      </a:r>
                      <a:endParaRPr lang="fr-FR" sz="14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 marT="36000" marB="3600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769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kern="1200" baseline="0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Pentabond</a:t>
                      </a:r>
                      <a:endParaRPr kumimoji="0" lang="fr-FR" sz="1400" kern="1200" baseline="0" dirty="0" smtClean="0">
                        <a:solidFill>
                          <a:schemeClr val="bg1"/>
                        </a:solidFill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T="36000" marB="3600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 rowSpan="8">
                  <a:txBody>
                    <a:bodyPr/>
                    <a:lstStyle/>
                    <a:p>
                      <a:r>
                        <a:rPr kumimoji="0" lang="fr-FR" sz="1400" kern="1200" dirty="0" smtClean="0">
                          <a:solidFill>
                            <a:schemeClr val="bg1"/>
                          </a:solidFill>
                          <a:latin typeface="Comic Sans MS" pitchFamily="66" charset="0"/>
                          <a:hlinkClick r:id="" action="ppaction://noaction"/>
                        </a:rPr>
                        <a:t> </a:t>
                      </a:r>
                      <a:endParaRPr lang="fr-FR" sz="14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 marT="36000" marB="3600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fr-FR" sz="1400" kern="1200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Tennis de table</a:t>
                      </a:r>
                      <a:endParaRPr lang="fr-FR" sz="14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 marT="36000" marB="3600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60460">
                <a:tc>
                  <a:txBody>
                    <a:bodyPr/>
                    <a:lstStyle/>
                    <a:p>
                      <a:r>
                        <a:rPr kumimoji="0" lang="fr-FR" sz="1400" kern="1200" baseline="0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Natation de vitesse</a:t>
                      </a:r>
                      <a:endParaRPr lang="fr-FR" sz="1400" baseline="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 marT="36000" marB="3600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1200" dirty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</a:txBody>
                  <a:tcPr marT="36000" marB="3600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fr-FR" sz="1400" kern="1200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Boxe française</a:t>
                      </a:r>
                      <a:endParaRPr lang="fr-FR" sz="14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 marT="36000" marB="3600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30284">
                <a:tc>
                  <a:txBody>
                    <a:bodyPr/>
                    <a:lstStyle/>
                    <a:p>
                      <a:r>
                        <a:rPr kumimoji="0" lang="fr-FR" sz="1400" kern="1200" baseline="0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Natation de distance</a:t>
                      </a:r>
                      <a:endParaRPr lang="fr-FR" sz="1400" baseline="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 marT="36000" marB="3600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1100" dirty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</a:txBody>
                  <a:tcPr marT="36000" marB="3600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fr-FR" sz="1400" kern="1200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Judo</a:t>
                      </a:r>
                      <a:endParaRPr lang="fr-FR" sz="14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 marT="36000" marB="3600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978685">
                <a:tc>
                  <a:txBody>
                    <a:bodyPr/>
                    <a:lstStyle/>
                    <a:p>
                      <a:pPr algn="just"/>
                      <a:r>
                        <a:rPr kumimoji="0" lang="fr-FR" sz="1400" b="1" kern="1200" baseline="0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CP 2 : Se déplacer en s’adaptant à des environnements variés et incertains</a:t>
                      </a:r>
                      <a:endParaRPr lang="fr-FR" sz="1400" b="1" baseline="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 marT="36000" marB="3600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1100" dirty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</a:txBody>
                  <a:tcPr marT="36000" marB="3600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kern="1200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CP 5 : Réaliser et orienter son activité physique en vue du développement et de l’entretien de soi</a:t>
                      </a:r>
                      <a:endParaRPr lang="fr-FR" sz="1400" b="1" dirty="0" smtClean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 marT="36000" marB="3600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323719">
                <a:tc>
                  <a:txBody>
                    <a:bodyPr/>
                    <a:lstStyle/>
                    <a:p>
                      <a:r>
                        <a:rPr kumimoji="0" lang="fr-FR" sz="1400" kern="1200" baseline="0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Escalade</a:t>
                      </a:r>
                      <a:endParaRPr lang="fr-FR" sz="1400" baseline="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 marT="36000" marB="3600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11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 marT="36000" marB="3600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fr-FR" sz="1400" kern="1200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Course en durée</a:t>
                      </a:r>
                      <a:endParaRPr lang="fr-FR" sz="14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 marT="36000" marB="3600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</a:tr>
              <a:tr h="323719">
                <a:tc>
                  <a:txBody>
                    <a:bodyPr/>
                    <a:lstStyle/>
                    <a:p>
                      <a:r>
                        <a:rPr kumimoji="0" lang="fr-FR" sz="1400" kern="1200" baseline="0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Course d'orientation</a:t>
                      </a:r>
                      <a:endParaRPr lang="fr-FR" sz="1400" baseline="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 marT="36000" marB="3600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110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 marT="36000" marB="3600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fr-FR" sz="1400" kern="1200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Musculation</a:t>
                      </a:r>
                      <a:endParaRPr lang="fr-FR" sz="14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 marT="36000" marB="3600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</a:tr>
              <a:tr h="3237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kern="1200" baseline="0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Natation (Sauvetage)</a:t>
                      </a:r>
                      <a:endParaRPr kumimoji="0" lang="fr-FR" sz="1400" kern="1200" baseline="0" dirty="0" smtClean="0">
                        <a:solidFill>
                          <a:schemeClr val="bg1"/>
                        </a:solidFill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T="36000" marB="3600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11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 marT="36000" marB="3600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fr-FR" sz="1400" kern="1200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Natation en durée</a:t>
                      </a:r>
                      <a:endParaRPr lang="fr-FR" sz="14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 marT="36000" marB="3600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</a:tr>
              <a:tr h="323719"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 marT="36000" marB="3600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 sz="110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 marT="36000" marB="3600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kern="1200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Step</a:t>
                      </a:r>
                      <a:endParaRPr kumimoji="0" lang="fr-FR" sz="1400" kern="1200" dirty="0" smtClean="0">
                        <a:solidFill>
                          <a:schemeClr val="bg1"/>
                        </a:solidFill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T="36000" marB="3600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Promenad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1119</TotalTime>
  <Words>123</Words>
  <Application>Microsoft Office PowerPoint</Application>
  <PresentationFormat>Affichage à l'écran (4:3)</PresentationFormat>
  <Paragraphs>37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Modèle de conception</vt:lpstr>
      </vt:variant>
      <vt:variant>
        <vt:i4>3</vt:i4>
      </vt:variant>
      <vt:variant>
        <vt:lpstr>Titres des diapositives</vt:lpstr>
      </vt:variant>
      <vt:variant>
        <vt:i4>1</vt:i4>
      </vt:variant>
    </vt:vector>
  </HeadingPairs>
  <TitlesOfParts>
    <vt:vector size="12" baseType="lpstr">
      <vt:lpstr>Arial</vt:lpstr>
      <vt:lpstr>Lucida Sans</vt:lpstr>
      <vt:lpstr>Book Antiqua</vt:lpstr>
      <vt:lpstr>Wingdings 2</vt:lpstr>
      <vt:lpstr>Wingdings</vt:lpstr>
      <vt:lpstr>Wingdings 3</vt:lpstr>
      <vt:lpstr>Calibri</vt:lpstr>
      <vt:lpstr>Comic Sans MS</vt:lpstr>
      <vt:lpstr>Apex</vt:lpstr>
      <vt:lpstr>Conception personnalisée</vt:lpstr>
      <vt:lpstr>Apex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Réforme du lycée - EPS</dc:title>
  <dc:creator>T. DU VERDIER</dc:creator>
  <dc:description>Programme d’Éducation Physique et Sportive pour les lycées d’enseignement  général et technologique</dc:description>
  <cp:lastModifiedBy>T. DU VERDIER</cp:lastModifiedBy>
  <cp:revision>98</cp:revision>
  <dcterms:modified xsi:type="dcterms:W3CDTF">2013-02-19T08:25:49Z</dcterms:modified>
</cp:coreProperties>
</file>