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4F084-F638-4DE4-82DC-5B7CC6D242E1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EE75-D62E-4541-93DA-660B7B9AFBD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8382457" cy="532859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8756560" cy="5904656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/>
          <a:srcRect l="5950" t="26176" r="28265" b="12059"/>
          <a:stretch>
            <a:fillRect/>
          </a:stretch>
        </p:blipFill>
        <p:spPr bwMode="auto">
          <a:xfrm>
            <a:off x="467544" y="620688"/>
            <a:ext cx="820891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Titia</dc:creator>
  <cp:lastModifiedBy>Titia</cp:lastModifiedBy>
  <cp:revision>2</cp:revision>
  <dcterms:created xsi:type="dcterms:W3CDTF">2020-02-19T11:29:54Z</dcterms:created>
  <dcterms:modified xsi:type="dcterms:W3CDTF">2020-02-19T11:36:12Z</dcterms:modified>
</cp:coreProperties>
</file>