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colors5.xml" ContentType="application/vnd.openxmlformats-officedocument.drawingml.diagramColor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1"/>
  </p:notesMasterIdLst>
  <p:sldIdLst>
    <p:sldId id="256" r:id="rId2"/>
    <p:sldId id="273" r:id="rId3"/>
    <p:sldId id="257" r:id="rId4"/>
    <p:sldId id="258" r:id="rId5"/>
    <p:sldId id="261" r:id="rId6"/>
    <p:sldId id="262" r:id="rId7"/>
    <p:sldId id="281" r:id="rId8"/>
    <p:sldId id="272" r:id="rId9"/>
    <p:sldId id="283" r:id="rId10"/>
    <p:sldId id="282" r:id="rId11"/>
    <p:sldId id="265" r:id="rId12"/>
    <p:sldId id="266" r:id="rId13"/>
    <p:sldId id="286" r:id="rId14"/>
    <p:sldId id="268" r:id="rId15"/>
    <p:sldId id="285" r:id="rId16"/>
    <p:sldId id="284" r:id="rId17"/>
    <p:sldId id="269" r:id="rId18"/>
    <p:sldId id="274" r:id="rId19"/>
    <p:sldId id="287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as sanz-ramos" initials="ls" lastIdx="5" clrIdx="0">
    <p:extLst>
      <p:ext uri="{19B8F6BF-5375-455C-9EA6-DF929625EA0E}">
        <p15:presenceInfo xmlns:p15="http://schemas.microsoft.com/office/powerpoint/2012/main" xmlns="" userId="lucas sanz-ramo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00"/>
    <a:srgbClr val="D60093"/>
    <a:srgbClr val="CC99FF"/>
    <a:srgbClr val="00CC99"/>
    <a:srgbClr val="FF6600"/>
    <a:srgbClr val="FF3300"/>
    <a:srgbClr val="FF66CC"/>
    <a:srgbClr val="FF9966"/>
    <a:srgbClr val="CC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681" autoAdjust="0"/>
  </p:normalViewPr>
  <p:slideViewPr>
    <p:cSldViewPr>
      <p:cViewPr varScale="1">
        <p:scale>
          <a:sx n="76" d="100"/>
          <a:sy n="76" d="100"/>
        </p:scale>
        <p:origin x="-17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CB4362-4115-467D-929E-2CFA9B9209D0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051718C-9B94-488F-AA27-0C8CC397B4F4}">
      <dgm:prSet phldrT="[Texte]" custT="1"/>
      <dgm:spPr>
        <a:solidFill>
          <a:srgbClr val="FF3300"/>
        </a:solidFill>
      </dgm:spPr>
      <dgm:t>
        <a:bodyPr/>
        <a:lstStyle/>
        <a:p>
          <a:pPr algn="ctr"/>
          <a:r>
            <a:rPr lang="fr-FR" sz="2400" b="1" dirty="0" smtClean="0"/>
            <a:t>COMMERCE</a:t>
          </a:r>
          <a:endParaRPr lang="fr-FR" sz="2400" b="1" dirty="0"/>
        </a:p>
      </dgm:t>
    </dgm:pt>
    <dgm:pt modelId="{69E33B52-6852-4A49-BD79-1D687A05B0CF}" type="parTrans" cxnId="{4FEA1417-1447-4C8D-BC0A-8D7F8A9E7581}">
      <dgm:prSet/>
      <dgm:spPr/>
      <dgm:t>
        <a:bodyPr/>
        <a:lstStyle/>
        <a:p>
          <a:endParaRPr lang="fr-FR"/>
        </a:p>
      </dgm:t>
    </dgm:pt>
    <dgm:pt modelId="{135641E7-8233-43D8-BF5F-03B655AB9E4E}" type="sibTrans" cxnId="{4FEA1417-1447-4C8D-BC0A-8D7F8A9E7581}">
      <dgm:prSet/>
      <dgm:spPr/>
      <dgm:t>
        <a:bodyPr/>
        <a:lstStyle/>
        <a:p>
          <a:endParaRPr lang="fr-FR"/>
        </a:p>
      </dgm:t>
    </dgm:pt>
    <dgm:pt modelId="{16F272D5-6977-428A-89A7-A84E81DD9F5E}">
      <dgm:prSet phldrT="[Texte]" custT="1"/>
      <dgm:spPr>
        <a:solidFill>
          <a:srgbClr val="FF3300"/>
        </a:solidFill>
      </dgm:spPr>
      <dgm:t>
        <a:bodyPr/>
        <a:lstStyle/>
        <a:p>
          <a:pPr algn="l"/>
          <a:r>
            <a:rPr lang="fr-FR" sz="2000" dirty="0" smtClean="0">
              <a:solidFill>
                <a:schemeClr val="bg1"/>
              </a:solidFill>
            </a:rPr>
            <a:t>Joue sur l’intangibilité </a:t>
          </a:r>
          <a:endParaRPr lang="fr-FR" sz="2000" dirty="0">
            <a:solidFill>
              <a:schemeClr val="bg1"/>
            </a:solidFill>
          </a:endParaRPr>
        </a:p>
      </dgm:t>
    </dgm:pt>
    <dgm:pt modelId="{3146FAB6-5EF8-41D0-89E1-548AFD8451AE}" type="parTrans" cxnId="{E3240A3F-51FB-4CFC-A22D-D700D83330A6}">
      <dgm:prSet/>
      <dgm:spPr/>
      <dgm:t>
        <a:bodyPr/>
        <a:lstStyle/>
        <a:p>
          <a:endParaRPr lang="fr-FR"/>
        </a:p>
      </dgm:t>
    </dgm:pt>
    <dgm:pt modelId="{42AC3C84-98EB-4CEE-8A57-4A119DFEDD6F}" type="sibTrans" cxnId="{E3240A3F-51FB-4CFC-A22D-D700D83330A6}">
      <dgm:prSet/>
      <dgm:spPr/>
      <dgm:t>
        <a:bodyPr/>
        <a:lstStyle/>
        <a:p>
          <a:endParaRPr lang="fr-FR"/>
        </a:p>
      </dgm:t>
    </dgm:pt>
    <dgm:pt modelId="{43C11DD3-D987-4D53-9D42-CFF7C1AF129C}">
      <dgm:prSet phldrT="[Texte]" custT="1"/>
      <dgm:spPr>
        <a:solidFill>
          <a:srgbClr val="FF3300"/>
        </a:solidFill>
      </dgm:spPr>
      <dgm:t>
        <a:bodyPr/>
        <a:lstStyle/>
        <a:p>
          <a:pPr algn="l"/>
          <a:r>
            <a:rPr lang="fr-FR" sz="2000" dirty="0" smtClean="0">
              <a:solidFill>
                <a:schemeClr val="bg1"/>
              </a:solidFill>
            </a:rPr>
            <a:t>Point de vente, unité commerciale</a:t>
          </a:r>
          <a:endParaRPr lang="fr-FR" sz="2000" dirty="0">
            <a:solidFill>
              <a:schemeClr val="bg1"/>
            </a:solidFill>
          </a:endParaRPr>
        </a:p>
      </dgm:t>
    </dgm:pt>
    <dgm:pt modelId="{801A710F-7E07-4549-A9E7-69C25BF985F8}" type="parTrans" cxnId="{708696F5-D54B-4ABE-B317-2199A633F1FC}">
      <dgm:prSet/>
      <dgm:spPr/>
      <dgm:t>
        <a:bodyPr/>
        <a:lstStyle/>
        <a:p>
          <a:endParaRPr lang="fr-FR"/>
        </a:p>
      </dgm:t>
    </dgm:pt>
    <dgm:pt modelId="{4CC71D4B-F232-480C-B913-A4CB661BA177}" type="sibTrans" cxnId="{708696F5-D54B-4ABE-B317-2199A633F1FC}">
      <dgm:prSet/>
      <dgm:spPr/>
      <dgm:t>
        <a:bodyPr/>
        <a:lstStyle/>
        <a:p>
          <a:endParaRPr lang="fr-FR"/>
        </a:p>
      </dgm:t>
    </dgm:pt>
    <dgm:pt modelId="{3F65DC1B-02EE-4BA9-825E-AD0E40902749}">
      <dgm:prSet phldrT="[Texte]"/>
      <dgm:spPr>
        <a:solidFill>
          <a:srgbClr val="00B050"/>
        </a:solidFill>
      </dgm:spPr>
      <dgm:t>
        <a:bodyPr/>
        <a:lstStyle/>
        <a:p>
          <a:pPr algn="ctr"/>
          <a:r>
            <a:rPr lang="fr-FR" sz="2400" b="1" smtClean="0"/>
            <a:t>POLYVALENT</a:t>
          </a:r>
          <a:endParaRPr lang="fr-FR" sz="2400" b="1" dirty="0"/>
        </a:p>
      </dgm:t>
    </dgm:pt>
    <dgm:pt modelId="{17C5ABE1-92BE-4951-88A8-968197D7143C}" type="parTrans" cxnId="{366F2CCB-3244-48D9-B37F-DC4D6D3A092A}">
      <dgm:prSet/>
      <dgm:spPr/>
      <dgm:t>
        <a:bodyPr/>
        <a:lstStyle/>
        <a:p>
          <a:endParaRPr lang="fr-FR"/>
        </a:p>
      </dgm:t>
    </dgm:pt>
    <dgm:pt modelId="{35FF62DA-3B5C-4CAF-A4AC-276CBE8EBDD4}" type="sibTrans" cxnId="{366F2CCB-3244-48D9-B37F-DC4D6D3A092A}">
      <dgm:prSet/>
      <dgm:spPr/>
      <dgm:t>
        <a:bodyPr/>
        <a:lstStyle/>
        <a:p>
          <a:endParaRPr lang="fr-FR"/>
        </a:p>
      </dgm:t>
    </dgm:pt>
    <dgm:pt modelId="{E107CA3C-A498-4638-A00E-22BD14BDE44B}">
      <dgm:prSet phldrT="[Texte]" custT="1"/>
      <dgm:spPr>
        <a:solidFill>
          <a:srgbClr val="00B050"/>
        </a:solidFill>
      </dgm:spPr>
      <dgm:t>
        <a:bodyPr/>
        <a:lstStyle/>
        <a:p>
          <a:pPr algn="l"/>
          <a:r>
            <a:rPr lang="fr-FR" sz="2400" dirty="0" smtClean="0"/>
            <a:t>Élément essentiel, au cœur des stratégies de toute entreprise</a:t>
          </a:r>
          <a:endParaRPr lang="fr-FR" sz="2400" dirty="0"/>
        </a:p>
      </dgm:t>
    </dgm:pt>
    <dgm:pt modelId="{199504CF-028C-4E94-9533-6715E28A4FFC}" type="parTrans" cxnId="{1E466279-EE4F-41EF-987A-913313123B93}">
      <dgm:prSet/>
      <dgm:spPr/>
      <dgm:t>
        <a:bodyPr/>
        <a:lstStyle/>
        <a:p>
          <a:endParaRPr lang="fr-FR"/>
        </a:p>
      </dgm:t>
    </dgm:pt>
    <dgm:pt modelId="{E2231164-B083-4C29-AE55-05BD1655AEAD}" type="sibTrans" cxnId="{1E466279-EE4F-41EF-987A-913313123B93}">
      <dgm:prSet/>
      <dgm:spPr/>
      <dgm:t>
        <a:bodyPr/>
        <a:lstStyle/>
        <a:p>
          <a:endParaRPr lang="fr-FR"/>
        </a:p>
      </dgm:t>
    </dgm:pt>
    <dgm:pt modelId="{14327CD7-4064-415D-B7FD-19793FFE304D}">
      <dgm:prSet phldrT="[Texte]" custT="1"/>
      <dgm:spPr>
        <a:solidFill>
          <a:srgbClr val="0070C0"/>
        </a:solidFill>
      </dgm:spPr>
      <dgm:t>
        <a:bodyPr/>
        <a:lstStyle/>
        <a:p>
          <a:pPr algn="ctr"/>
          <a:r>
            <a:rPr lang="fr-FR" sz="2400" b="1" dirty="0" smtClean="0">
              <a:solidFill>
                <a:schemeClr val="bg1"/>
              </a:solidFill>
            </a:rPr>
            <a:t>ÉQUIPIER</a:t>
          </a:r>
          <a:endParaRPr lang="fr-FR" sz="2400" b="1" dirty="0">
            <a:solidFill>
              <a:schemeClr val="bg1"/>
            </a:solidFill>
          </a:endParaRPr>
        </a:p>
      </dgm:t>
    </dgm:pt>
    <dgm:pt modelId="{5FC66DA7-B030-4EEC-9620-E7836C698F9B}" type="parTrans" cxnId="{56E38365-CC10-4636-95CC-093FD49E6DAE}">
      <dgm:prSet/>
      <dgm:spPr/>
      <dgm:t>
        <a:bodyPr/>
        <a:lstStyle/>
        <a:p>
          <a:endParaRPr lang="fr-FR"/>
        </a:p>
      </dgm:t>
    </dgm:pt>
    <dgm:pt modelId="{F0D7B77E-93AA-4A84-94EE-2009D6BA0906}" type="sibTrans" cxnId="{56E38365-CC10-4636-95CC-093FD49E6DAE}">
      <dgm:prSet/>
      <dgm:spPr/>
      <dgm:t>
        <a:bodyPr/>
        <a:lstStyle/>
        <a:p>
          <a:endParaRPr lang="fr-FR"/>
        </a:p>
      </dgm:t>
    </dgm:pt>
    <dgm:pt modelId="{AEDAC735-5841-4252-9925-32740EC43D05}">
      <dgm:prSet phldrT="[Texte]" custT="1"/>
      <dgm:spPr>
        <a:solidFill>
          <a:srgbClr val="0070C0"/>
        </a:solidFill>
      </dgm:spPr>
      <dgm:t>
        <a:bodyPr/>
        <a:lstStyle/>
        <a:p>
          <a:pPr algn="l"/>
          <a:r>
            <a:rPr lang="fr-FR" sz="1800" dirty="0" smtClean="0">
              <a:solidFill>
                <a:schemeClr val="bg1"/>
              </a:solidFill>
            </a:rPr>
            <a:t>Positionne par rapport au rôle du salarié</a:t>
          </a:r>
          <a:endParaRPr lang="fr-FR" sz="1800" dirty="0">
            <a:solidFill>
              <a:schemeClr val="bg1"/>
            </a:solidFill>
          </a:endParaRPr>
        </a:p>
      </dgm:t>
    </dgm:pt>
    <dgm:pt modelId="{B8A4CB5E-9B4F-48E3-875B-15A0DA7A191A}" type="parTrans" cxnId="{D231B37B-12EE-4910-91B8-57C50D50D02F}">
      <dgm:prSet/>
      <dgm:spPr/>
      <dgm:t>
        <a:bodyPr/>
        <a:lstStyle/>
        <a:p>
          <a:endParaRPr lang="fr-FR"/>
        </a:p>
      </dgm:t>
    </dgm:pt>
    <dgm:pt modelId="{C121F8BB-4FCA-470A-8B26-C86137F7D5FE}" type="sibTrans" cxnId="{D231B37B-12EE-4910-91B8-57C50D50D02F}">
      <dgm:prSet/>
      <dgm:spPr/>
      <dgm:t>
        <a:bodyPr/>
        <a:lstStyle/>
        <a:p>
          <a:endParaRPr lang="fr-FR"/>
        </a:p>
      </dgm:t>
    </dgm:pt>
    <dgm:pt modelId="{A3924C1B-52E1-480F-9E8A-5DF9A7F23397}">
      <dgm:prSet phldrT="[Texte]" custT="1"/>
      <dgm:spPr>
        <a:solidFill>
          <a:srgbClr val="0070C0"/>
        </a:solidFill>
      </dgm:spPr>
      <dgm:t>
        <a:bodyPr/>
        <a:lstStyle/>
        <a:p>
          <a:pPr algn="l"/>
          <a:r>
            <a:rPr lang="fr-FR" sz="1800" dirty="0" smtClean="0">
              <a:solidFill>
                <a:schemeClr val="bg1"/>
              </a:solidFill>
            </a:rPr>
            <a:t>Montre que l’équipier fait partie d’un tout</a:t>
          </a:r>
          <a:endParaRPr lang="fr-FR" sz="1800" dirty="0">
            <a:solidFill>
              <a:schemeClr val="bg1"/>
            </a:solidFill>
          </a:endParaRPr>
        </a:p>
      </dgm:t>
    </dgm:pt>
    <dgm:pt modelId="{43F4C6DE-7C3F-4D6A-B519-45D5A7BA8FEC}" type="parTrans" cxnId="{141F6298-1C67-48C2-B681-5A4D7ABB41B2}">
      <dgm:prSet/>
      <dgm:spPr/>
      <dgm:t>
        <a:bodyPr/>
        <a:lstStyle/>
        <a:p>
          <a:endParaRPr lang="fr-FR"/>
        </a:p>
      </dgm:t>
    </dgm:pt>
    <dgm:pt modelId="{D2D0F406-9A83-4496-A4E2-3D7AAD153917}" type="sibTrans" cxnId="{141F6298-1C67-48C2-B681-5A4D7ABB41B2}">
      <dgm:prSet/>
      <dgm:spPr/>
      <dgm:t>
        <a:bodyPr/>
        <a:lstStyle/>
        <a:p>
          <a:endParaRPr lang="fr-FR"/>
        </a:p>
      </dgm:t>
    </dgm:pt>
    <dgm:pt modelId="{1222FB8D-8BA5-4EE3-B1B7-AEAB63FB1231}">
      <dgm:prSet phldrT="[Texte]" custT="1"/>
      <dgm:spPr>
        <a:solidFill>
          <a:srgbClr val="FF3300"/>
        </a:solidFill>
      </dgm:spPr>
      <dgm:t>
        <a:bodyPr/>
        <a:lstStyle/>
        <a:p>
          <a:pPr algn="l"/>
          <a:r>
            <a:rPr lang="fr-FR" sz="2000" dirty="0" smtClean="0">
              <a:solidFill>
                <a:schemeClr val="bg1"/>
              </a:solidFill>
            </a:rPr>
            <a:t>Fondement, activité qui existe depuis la nuit des temps</a:t>
          </a:r>
          <a:endParaRPr lang="fr-FR" sz="2000" dirty="0">
            <a:solidFill>
              <a:schemeClr val="bg1"/>
            </a:solidFill>
          </a:endParaRPr>
        </a:p>
      </dgm:t>
    </dgm:pt>
    <dgm:pt modelId="{DA3A3D3E-599F-4857-B7E7-3B3066DB8039}" type="parTrans" cxnId="{23BD0B01-DF3A-4725-BFF2-63BB3239B191}">
      <dgm:prSet/>
      <dgm:spPr/>
      <dgm:t>
        <a:bodyPr/>
        <a:lstStyle/>
        <a:p>
          <a:endParaRPr lang="fr-FR"/>
        </a:p>
      </dgm:t>
    </dgm:pt>
    <dgm:pt modelId="{D3B2FC3A-1771-49C8-AE9C-F165AEFCA14D}" type="sibTrans" cxnId="{23BD0B01-DF3A-4725-BFF2-63BB3239B191}">
      <dgm:prSet/>
      <dgm:spPr/>
      <dgm:t>
        <a:bodyPr/>
        <a:lstStyle/>
        <a:p>
          <a:endParaRPr lang="fr-FR"/>
        </a:p>
      </dgm:t>
    </dgm:pt>
    <dgm:pt modelId="{93ABAE19-2B64-40F6-8AE3-023559C66166}">
      <dgm:prSet phldrT="[Texte]" custT="1"/>
      <dgm:spPr>
        <a:solidFill>
          <a:srgbClr val="0070C0"/>
        </a:solidFill>
      </dgm:spPr>
      <dgm:t>
        <a:bodyPr/>
        <a:lstStyle/>
        <a:p>
          <a:pPr algn="l"/>
          <a:r>
            <a:rPr lang="fr-FR" sz="1800" dirty="0" smtClean="0">
              <a:solidFill>
                <a:schemeClr val="bg1"/>
              </a:solidFill>
            </a:rPr>
            <a:t>Renvoie à la notion de travail en équipe, de solidarité</a:t>
          </a:r>
          <a:endParaRPr lang="fr-FR" sz="1800" dirty="0">
            <a:solidFill>
              <a:schemeClr val="bg1"/>
            </a:solidFill>
          </a:endParaRPr>
        </a:p>
      </dgm:t>
    </dgm:pt>
    <dgm:pt modelId="{7BD58052-BE50-4947-9A33-CCF9D45ED7FF}" type="parTrans" cxnId="{D2B0A1FA-AFD1-4FC1-8321-F38EC9269CEB}">
      <dgm:prSet/>
      <dgm:spPr/>
      <dgm:t>
        <a:bodyPr/>
        <a:lstStyle/>
        <a:p>
          <a:endParaRPr lang="fr-FR"/>
        </a:p>
      </dgm:t>
    </dgm:pt>
    <dgm:pt modelId="{781A9691-F68C-4D6E-B723-EC91DDB638D0}" type="sibTrans" cxnId="{D2B0A1FA-AFD1-4FC1-8321-F38EC9269CEB}">
      <dgm:prSet/>
      <dgm:spPr/>
      <dgm:t>
        <a:bodyPr/>
        <a:lstStyle/>
        <a:p>
          <a:endParaRPr lang="fr-FR"/>
        </a:p>
      </dgm:t>
    </dgm:pt>
    <dgm:pt modelId="{26307D5B-BE57-4A26-822D-8398A9295E6C}">
      <dgm:prSet phldrT="[Texte]" custT="1"/>
      <dgm:spPr>
        <a:solidFill>
          <a:srgbClr val="00B050"/>
        </a:solidFill>
      </dgm:spPr>
      <dgm:t>
        <a:bodyPr/>
        <a:lstStyle/>
        <a:p>
          <a:pPr algn="l"/>
          <a:r>
            <a:rPr lang="fr-FR" sz="2400" dirty="0" smtClean="0"/>
            <a:t>« Polyactif</a:t>
          </a:r>
          <a:r>
            <a:rPr lang="fr-FR" sz="2400" dirty="0" smtClean="0"/>
            <a:t>, </a:t>
          </a:r>
          <a:r>
            <a:rPr lang="fr-FR" sz="2400" dirty="0" smtClean="0"/>
            <a:t>pluriactif »</a:t>
          </a:r>
          <a:endParaRPr lang="fr-FR" sz="2400" dirty="0"/>
        </a:p>
      </dgm:t>
    </dgm:pt>
    <dgm:pt modelId="{E15054F8-7A8B-406A-8B9C-6C5381869F22}" type="parTrans" cxnId="{5026DE56-4338-462F-8B89-A2D5995D43AF}">
      <dgm:prSet/>
      <dgm:spPr/>
      <dgm:t>
        <a:bodyPr/>
        <a:lstStyle/>
        <a:p>
          <a:endParaRPr lang="fr-FR"/>
        </a:p>
      </dgm:t>
    </dgm:pt>
    <dgm:pt modelId="{A14657E1-8450-4D82-AA1E-2B2C7E159D0C}" type="sibTrans" cxnId="{5026DE56-4338-462F-8B89-A2D5995D43AF}">
      <dgm:prSet/>
      <dgm:spPr/>
      <dgm:t>
        <a:bodyPr/>
        <a:lstStyle/>
        <a:p>
          <a:endParaRPr lang="fr-FR"/>
        </a:p>
      </dgm:t>
    </dgm:pt>
    <dgm:pt modelId="{A8527F4F-7AB2-4B70-9C76-3D6556FF2AC0}" type="pres">
      <dgm:prSet presAssocID="{18CB4362-4115-467D-929E-2CFA9B9209D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4724D30-0C1D-4FC4-8CE5-EC07C531628E}" type="pres">
      <dgm:prSet presAssocID="{7051718C-9B94-488F-AA27-0C8CC397B4F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742E227-930C-4EE1-B62F-A2AB180F3E5D}" type="pres">
      <dgm:prSet presAssocID="{135641E7-8233-43D8-BF5F-03B655AB9E4E}" presName="sibTrans" presStyleCnt="0"/>
      <dgm:spPr/>
    </dgm:pt>
    <dgm:pt modelId="{31DA18C6-B125-4EDA-85A6-B6954DF5CA2B}" type="pres">
      <dgm:prSet presAssocID="{3F65DC1B-02EE-4BA9-825E-AD0E40902749}" presName="node" presStyleLbl="node1" presStyleIdx="1" presStyleCnt="3" custScaleX="11835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2874218-5ADB-4A93-B2BD-29FE66EA075D}" type="pres">
      <dgm:prSet presAssocID="{35FF62DA-3B5C-4CAF-A4AC-276CBE8EBDD4}" presName="sibTrans" presStyleCnt="0"/>
      <dgm:spPr/>
    </dgm:pt>
    <dgm:pt modelId="{BF5AD055-F4E1-4A01-9EAC-2DEF4452180E}" type="pres">
      <dgm:prSet presAssocID="{14327CD7-4064-415D-B7FD-19793FFE304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FEA1417-1447-4C8D-BC0A-8D7F8A9E7581}" srcId="{18CB4362-4115-467D-929E-2CFA9B9209D0}" destId="{7051718C-9B94-488F-AA27-0C8CC397B4F4}" srcOrd="0" destOrd="0" parTransId="{69E33B52-6852-4A49-BD79-1D687A05B0CF}" sibTransId="{135641E7-8233-43D8-BF5F-03B655AB9E4E}"/>
    <dgm:cxn modelId="{141F6298-1C67-48C2-B681-5A4D7ABB41B2}" srcId="{14327CD7-4064-415D-B7FD-19793FFE304D}" destId="{A3924C1B-52E1-480F-9E8A-5DF9A7F23397}" srcOrd="2" destOrd="0" parTransId="{43F4C6DE-7C3F-4D6A-B519-45D5A7BA8FEC}" sibTransId="{D2D0F406-9A83-4496-A4E2-3D7AAD153917}"/>
    <dgm:cxn modelId="{708696F5-D54B-4ABE-B317-2199A633F1FC}" srcId="{7051718C-9B94-488F-AA27-0C8CC397B4F4}" destId="{43C11DD3-D987-4D53-9D42-CFF7C1AF129C}" srcOrd="2" destOrd="0" parTransId="{801A710F-7E07-4549-A9E7-69C25BF985F8}" sibTransId="{4CC71D4B-F232-480C-B913-A4CB661BA177}"/>
    <dgm:cxn modelId="{D231B37B-12EE-4910-91B8-57C50D50D02F}" srcId="{14327CD7-4064-415D-B7FD-19793FFE304D}" destId="{AEDAC735-5841-4252-9925-32740EC43D05}" srcOrd="0" destOrd="0" parTransId="{B8A4CB5E-9B4F-48E3-875B-15A0DA7A191A}" sibTransId="{C121F8BB-4FCA-470A-8B26-C86137F7D5FE}"/>
    <dgm:cxn modelId="{5026DE56-4338-462F-8B89-A2D5995D43AF}" srcId="{3F65DC1B-02EE-4BA9-825E-AD0E40902749}" destId="{26307D5B-BE57-4A26-822D-8398A9295E6C}" srcOrd="1" destOrd="0" parTransId="{E15054F8-7A8B-406A-8B9C-6C5381869F22}" sibTransId="{A14657E1-8450-4D82-AA1E-2B2C7E159D0C}"/>
    <dgm:cxn modelId="{89E1ACCF-AD8F-484D-8474-AFD1A1A33817}" type="presOf" srcId="{18CB4362-4115-467D-929E-2CFA9B9209D0}" destId="{A8527F4F-7AB2-4B70-9C76-3D6556FF2AC0}" srcOrd="0" destOrd="0" presId="urn:microsoft.com/office/officeart/2005/8/layout/hList6"/>
    <dgm:cxn modelId="{1E466279-EE4F-41EF-987A-913313123B93}" srcId="{3F65DC1B-02EE-4BA9-825E-AD0E40902749}" destId="{E107CA3C-A498-4638-A00E-22BD14BDE44B}" srcOrd="0" destOrd="0" parTransId="{199504CF-028C-4E94-9533-6715E28A4FFC}" sibTransId="{E2231164-B083-4C29-AE55-05BD1655AEAD}"/>
    <dgm:cxn modelId="{23BD0B01-DF3A-4725-BFF2-63BB3239B191}" srcId="{7051718C-9B94-488F-AA27-0C8CC397B4F4}" destId="{1222FB8D-8BA5-4EE3-B1B7-AEAB63FB1231}" srcOrd="1" destOrd="0" parTransId="{DA3A3D3E-599F-4857-B7E7-3B3066DB8039}" sibTransId="{D3B2FC3A-1771-49C8-AE9C-F165AEFCA14D}"/>
    <dgm:cxn modelId="{E3240A3F-51FB-4CFC-A22D-D700D83330A6}" srcId="{7051718C-9B94-488F-AA27-0C8CC397B4F4}" destId="{16F272D5-6977-428A-89A7-A84E81DD9F5E}" srcOrd="0" destOrd="0" parTransId="{3146FAB6-5EF8-41D0-89E1-548AFD8451AE}" sibTransId="{42AC3C84-98EB-4CEE-8A57-4A119DFEDD6F}"/>
    <dgm:cxn modelId="{68493761-FB44-4A38-8930-E903D1A34D37}" type="presOf" srcId="{7051718C-9B94-488F-AA27-0C8CC397B4F4}" destId="{04724D30-0C1D-4FC4-8CE5-EC07C531628E}" srcOrd="0" destOrd="0" presId="urn:microsoft.com/office/officeart/2005/8/layout/hList6"/>
    <dgm:cxn modelId="{AB5981AA-73C0-47DE-9B0D-FD0CF7F2144B}" type="presOf" srcId="{26307D5B-BE57-4A26-822D-8398A9295E6C}" destId="{31DA18C6-B125-4EDA-85A6-B6954DF5CA2B}" srcOrd="0" destOrd="2" presId="urn:microsoft.com/office/officeart/2005/8/layout/hList6"/>
    <dgm:cxn modelId="{F38FB11C-76DC-4CE7-B55A-6E513AE21456}" type="presOf" srcId="{1222FB8D-8BA5-4EE3-B1B7-AEAB63FB1231}" destId="{04724D30-0C1D-4FC4-8CE5-EC07C531628E}" srcOrd="0" destOrd="2" presId="urn:microsoft.com/office/officeart/2005/8/layout/hList6"/>
    <dgm:cxn modelId="{366F2CCB-3244-48D9-B37F-DC4D6D3A092A}" srcId="{18CB4362-4115-467D-929E-2CFA9B9209D0}" destId="{3F65DC1B-02EE-4BA9-825E-AD0E40902749}" srcOrd="1" destOrd="0" parTransId="{17C5ABE1-92BE-4951-88A8-968197D7143C}" sibTransId="{35FF62DA-3B5C-4CAF-A4AC-276CBE8EBDD4}"/>
    <dgm:cxn modelId="{D2B0A1FA-AFD1-4FC1-8321-F38EC9269CEB}" srcId="{14327CD7-4064-415D-B7FD-19793FFE304D}" destId="{93ABAE19-2B64-40F6-8AE3-023559C66166}" srcOrd="1" destOrd="0" parTransId="{7BD58052-BE50-4947-9A33-CCF9D45ED7FF}" sibTransId="{781A9691-F68C-4D6E-B723-EC91DDB638D0}"/>
    <dgm:cxn modelId="{43ECB3D4-F502-4F46-8499-892A36190016}" type="presOf" srcId="{E107CA3C-A498-4638-A00E-22BD14BDE44B}" destId="{31DA18C6-B125-4EDA-85A6-B6954DF5CA2B}" srcOrd="0" destOrd="1" presId="urn:microsoft.com/office/officeart/2005/8/layout/hList6"/>
    <dgm:cxn modelId="{56E38365-CC10-4636-95CC-093FD49E6DAE}" srcId="{18CB4362-4115-467D-929E-2CFA9B9209D0}" destId="{14327CD7-4064-415D-B7FD-19793FFE304D}" srcOrd="2" destOrd="0" parTransId="{5FC66DA7-B030-4EEC-9620-E7836C698F9B}" sibTransId="{F0D7B77E-93AA-4A84-94EE-2009D6BA0906}"/>
    <dgm:cxn modelId="{B875484E-ECBE-4EC8-B8FA-52B57FAFA403}" type="presOf" srcId="{43C11DD3-D987-4D53-9D42-CFF7C1AF129C}" destId="{04724D30-0C1D-4FC4-8CE5-EC07C531628E}" srcOrd="0" destOrd="3" presId="urn:microsoft.com/office/officeart/2005/8/layout/hList6"/>
    <dgm:cxn modelId="{7CC74F95-60B5-4182-BB09-42780543382C}" type="presOf" srcId="{3F65DC1B-02EE-4BA9-825E-AD0E40902749}" destId="{31DA18C6-B125-4EDA-85A6-B6954DF5CA2B}" srcOrd="0" destOrd="0" presId="urn:microsoft.com/office/officeart/2005/8/layout/hList6"/>
    <dgm:cxn modelId="{3D734F56-A9E6-4E35-B911-157517673742}" type="presOf" srcId="{14327CD7-4064-415D-B7FD-19793FFE304D}" destId="{BF5AD055-F4E1-4A01-9EAC-2DEF4452180E}" srcOrd="0" destOrd="0" presId="urn:microsoft.com/office/officeart/2005/8/layout/hList6"/>
    <dgm:cxn modelId="{88117D6D-AB5B-4803-874F-DFF43088F1F5}" type="presOf" srcId="{16F272D5-6977-428A-89A7-A84E81DD9F5E}" destId="{04724D30-0C1D-4FC4-8CE5-EC07C531628E}" srcOrd="0" destOrd="1" presId="urn:microsoft.com/office/officeart/2005/8/layout/hList6"/>
    <dgm:cxn modelId="{285AD025-3371-49D6-A9D1-BC5A67A86AFD}" type="presOf" srcId="{A3924C1B-52E1-480F-9E8A-5DF9A7F23397}" destId="{BF5AD055-F4E1-4A01-9EAC-2DEF4452180E}" srcOrd="0" destOrd="3" presId="urn:microsoft.com/office/officeart/2005/8/layout/hList6"/>
    <dgm:cxn modelId="{A341461B-3F53-43E8-BBCD-ACB0BD397903}" type="presOf" srcId="{AEDAC735-5841-4252-9925-32740EC43D05}" destId="{BF5AD055-F4E1-4A01-9EAC-2DEF4452180E}" srcOrd="0" destOrd="1" presId="urn:microsoft.com/office/officeart/2005/8/layout/hList6"/>
    <dgm:cxn modelId="{90A3DD88-A884-4EF4-9FE1-D99CA5A45ADB}" type="presOf" srcId="{93ABAE19-2B64-40F6-8AE3-023559C66166}" destId="{BF5AD055-F4E1-4A01-9EAC-2DEF4452180E}" srcOrd="0" destOrd="2" presId="urn:microsoft.com/office/officeart/2005/8/layout/hList6"/>
    <dgm:cxn modelId="{2C8BFC11-68BC-47DC-B02F-982FB2D25C9B}" type="presParOf" srcId="{A8527F4F-7AB2-4B70-9C76-3D6556FF2AC0}" destId="{04724D30-0C1D-4FC4-8CE5-EC07C531628E}" srcOrd="0" destOrd="0" presId="urn:microsoft.com/office/officeart/2005/8/layout/hList6"/>
    <dgm:cxn modelId="{E73ACD43-9776-4B4E-B9A3-C88F48413795}" type="presParOf" srcId="{A8527F4F-7AB2-4B70-9C76-3D6556FF2AC0}" destId="{0742E227-930C-4EE1-B62F-A2AB180F3E5D}" srcOrd="1" destOrd="0" presId="urn:microsoft.com/office/officeart/2005/8/layout/hList6"/>
    <dgm:cxn modelId="{11C02878-822F-4F6B-A689-0AD973007F52}" type="presParOf" srcId="{A8527F4F-7AB2-4B70-9C76-3D6556FF2AC0}" destId="{31DA18C6-B125-4EDA-85A6-B6954DF5CA2B}" srcOrd="2" destOrd="0" presId="urn:microsoft.com/office/officeart/2005/8/layout/hList6"/>
    <dgm:cxn modelId="{8F9129D3-9864-499D-8C9C-8E893E0C9BF6}" type="presParOf" srcId="{A8527F4F-7AB2-4B70-9C76-3D6556FF2AC0}" destId="{32874218-5ADB-4A93-B2BD-29FE66EA075D}" srcOrd="3" destOrd="0" presId="urn:microsoft.com/office/officeart/2005/8/layout/hList6"/>
    <dgm:cxn modelId="{68B912C1-CB63-4B72-88E5-C382BA3766F4}" type="presParOf" srcId="{A8527F4F-7AB2-4B70-9C76-3D6556FF2AC0}" destId="{BF5AD055-F4E1-4A01-9EAC-2DEF4452180E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7A9537-4734-4E48-9AA5-82AAB2494698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7A57C77-2B79-430D-8FBA-1065214C668F}">
      <dgm:prSet phldrT="[Texte]"/>
      <dgm:spPr>
        <a:solidFill>
          <a:srgbClr val="FFC000"/>
        </a:solidFill>
      </dgm:spPr>
      <dgm:t>
        <a:bodyPr/>
        <a:lstStyle/>
        <a:p>
          <a:r>
            <a:rPr lang="fr-FR" b="1" dirty="0" smtClean="0">
              <a:solidFill>
                <a:schemeClr val="tx1"/>
              </a:solidFill>
            </a:rPr>
            <a:t>Développement des compétences liées à la Relation Client</a:t>
          </a:r>
          <a:endParaRPr lang="fr-FR" b="1" dirty="0">
            <a:solidFill>
              <a:schemeClr val="tx1"/>
            </a:solidFill>
          </a:endParaRPr>
        </a:p>
      </dgm:t>
    </dgm:pt>
    <dgm:pt modelId="{3162B15D-15B5-4E78-8EDB-5B74785F2710}" type="parTrans" cxnId="{22979B39-5660-4617-BB37-581C7DA7BAAF}">
      <dgm:prSet/>
      <dgm:spPr/>
      <dgm:t>
        <a:bodyPr/>
        <a:lstStyle/>
        <a:p>
          <a:endParaRPr lang="fr-FR"/>
        </a:p>
      </dgm:t>
    </dgm:pt>
    <dgm:pt modelId="{D75111E0-7133-42DB-9B2F-297233D90075}" type="sibTrans" cxnId="{22979B39-5660-4617-BB37-581C7DA7BAAF}">
      <dgm:prSet/>
      <dgm:spPr/>
      <dgm:t>
        <a:bodyPr/>
        <a:lstStyle/>
        <a:p>
          <a:endParaRPr lang="fr-FR"/>
        </a:p>
      </dgm:t>
    </dgm:pt>
    <dgm:pt modelId="{E36034BC-B6EF-43D0-991A-538D4B141680}">
      <dgm:prSet phldrT="[Texte]"/>
      <dgm:spPr>
        <a:solidFill>
          <a:srgbClr val="D60093"/>
        </a:solidFill>
      </dgm:spPr>
      <dgm:t>
        <a:bodyPr/>
        <a:lstStyle/>
        <a:p>
          <a:r>
            <a:rPr lang="fr-FR" b="1" dirty="0" smtClean="0"/>
            <a:t>Ancrage opérationnel sur les compétences cœur de métier + polyvalence/adaptabilité</a:t>
          </a:r>
          <a:endParaRPr lang="fr-FR" b="1" dirty="0"/>
        </a:p>
      </dgm:t>
    </dgm:pt>
    <dgm:pt modelId="{D6F8AFB7-F089-4BE3-A479-5D79E91C8625}" type="parTrans" cxnId="{C0E5D0AD-537F-4DCE-AD4C-B149B3EA8A79}">
      <dgm:prSet/>
      <dgm:spPr/>
      <dgm:t>
        <a:bodyPr/>
        <a:lstStyle/>
        <a:p>
          <a:endParaRPr lang="fr-FR"/>
        </a:p>
      </dgm:t>
    </dgm:pt>
    <dgm:pt modelId="{945EAEEC-15C6-42AA-B7F0-26D59F490983}" type="sibTrans" cxnId="{C0E5D0AD-537F-4DCE-AD4C-B149B3EA8A79}">
      <dgm:prSet/>
      <dgm:spPr/>
      <dgm:t>
        <a:bodyPr/>
        <a:lstStyle/>
        <a:p>
          <a:endParaRPr lang="fr-FR"/>
        </a:p>
      </dgm:t>
    </dgm:pt>
    <dgm:pt modelId="{DE54A4C4-3D39-4266-BF4B-F92500FB7E41}">
      <dgm:prSet phldrT="[Texte]"/>
      <dgm:spPr>
        <a:solidFill>
          <a:srgbClr val="00CC99"/>
        </a:solidFill>
      </dgm:spPr>
      <dgm:t>
        <a:bodyPr/>
        <a:lstStyle/>
        <a:p>
          <a:r>
            <a:rPr lang="fr-FR" b="1" dirty="0" smtClean="0">
              <a:solidFill>
                <a:schemeClr val="tx1"/>
              </a:solidFill>
            </a:rPr>
            <a:t>Usage accru des ressources et outils digitaux</a:t>
          </a:r>
          <a:endParaRPr lang="fr-FR" b="1" dirty="0">
            <a:solidFill>
              <a:schemeClr val="tx1"/>
            </a:solidFill>
          </a:endParaRPr>
        </a:p>
      </dgm:t>
    </dgm:pt>
    <dgm:pt modelId="{0DB597BF-117C-4620-B33D-F17927D17007}" type="parTrans" cxnId="{F08E457B-9329-4257-9548-33F5820B2578}">
      <dgm:prSet/>
      <dgm:spPr/>
      <dgm:t>
        <a:bodyPr/>
        <a:lstStyle/>
        <a:p>
          <a:endParaRPr lang="fr-FR"/>
        </a:p>
      </dgm:t>
    </dgm:pt>
    <dgm:pt modelId="{FF42C9FD-B28D-4C1C-904F-1817F7C0BAB5}" type="sibTrans" cxnId="{F08E457B-9329-4257-9548-33F5820B2578}">
      <dgm:prSet/>
      <dgm:spPr/>
      <dgm:t>
        <a:bodyPr/>
        <a:lstStyle/>
        <a:p>
          <a:endParaRPr lang="fr-FR"/>
        </a:p>
      </dgm:t>
    </dgm:pt>
    <dgm:pt modelId="{07A67C33-751E-464A-A49D-8E89FB5A08C3}" type="pres">
      <dgm:prSet presAssocID="{057A9537-4734-4E48-9AA5-82AAB2494698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F152061-986A-4B7E-95EE-E35EE157ECD8}" type="pres">
      <dgm:prSet presAssocID="{57A57C77-2B79-430D-8FBA-1065214C668F}" presName="composite" presStyleCnt="0"/>
      <dgm:spPr/>
    </dgm:pt>
    <dgm:pt modelId="{4A3627A4-904B-43A7-9B01-46B659D6CD24}" type="pres">
      <dgm:prSet presAssocID="{57A57C77-2B79-430D-8FBA-1065214C668F}" presName="imgShp" presStyleLbl="fgImgPlace1" presStyleIdx="0" presStyleCnt="3"/>
      <dgm:spPr>
        <a:solidFill>
          <a:srgbClr val="FFC000"/>
        </a:solidFill>
      </dgm:spPr>
    </dgm:pt>
    <dgm:pt modelId="{92B82B29-94AA-4F3E-98E6-582A95F090FE}" type="pres">
      <dgm:prSet presAssocID="{57A57C77-2B79-430D-8FBA-1065214C668F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F63945-CE78-4810-AE4A-E77045EB57FA}" type="pres">
      <dgm:prSet presAssocID="{D75111E0-7133-42DB-9B2F-297233D90075}" presName="spacing" presStyleCnt="0"/>
      <dgm:spPr/>
    </dgm:pt>
    <dgm:pt modelId="{31AD0D47-0339-43C2-8C7E-0309A590B033}" type="pres">
      <dgm:prSet presAssocID="{E36034BC-B6EF-43D0-991A-538D4B141680}" presName="composite" presStyleCnt="0"/>
      <dgm:spPr/>
    </dgm:pt>
    <dgm:pt modelId="{E6E72096-236B-45E0-B242-6AB7465CEB7B}" type="pres">
      <dgm:prSet presAssocID="{E36034BC-B6EF-43D0-991A-538D4B141680}" presName="imgShp" presStyleLbl="fgImgPlace1" presStyleIdx="1" presStyleCnt="3"/>
      <dgm:spPr>
        <a:solidFill>
          <a:srgbClr val="D60093"/>
        </a:solidFill>
      </dgm:spPr>
    </dgm:pt>
    <dgm:pt modelId="{F456709B-DB81-4C38-885B-5B374595E49E}" type="pres">
      <dgm:prSet presAssocID="{E36034BC-B6EF-43D0-991A-538D4B141680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A460A69-8591-444E-9A2D-7C05C4B4BE57}" type="pres">
      <dgm:prSet presAssocID="{945EAEEC-15C6-42AA-B7F0-26D59F490983}" presName="spacing" presStyleCnt="0"/>
      <dgm:spPr/>
    </dgm:pt>
    <dgm:pt modelId="{5DE31F7D-8793-4AEB-97EF-D5C7961FFF26}" type="pres">
      <dgm:prSet presAssocID="{DE54A4C4-3D39-4266-BF4B-F92500FB7E41}" presName="composite" presStyleCnt="0"/>
      <dgm:spPr/>
    </dgm:pt>
    <dgm:pt modelId="{C03ADE07-700C-4513-8E3E-41E2A1F94192}" type="pres">
      <dgm:prSet presAssocID="{DE54A4C4-3D39-4266-BF4B-F92500FB7E41}" presName="imgShp" presStyleLbl="fgImgPlace1" presStyleIdx="2" presStyleCnt="3"/>
      <dgm:spPr>
        <a:solidFill>
          <a:srgbClr val="00CC99"/>
        </a:solidFill>
      </dgm:spPr>
    </dgm:pt>
    <dgm:pt modelId="{A572A5E9-498A-4E54-A32F-845C36A17364}" type="pres">
      <dgm:prSet presAssocID="{DE54A4C4-3D39-4266-BF4B-F92500FB7E41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2C5C157-B23A-4AC3-AB05-0867E27A9E75}" type="presOf" srcId="{DE54A4C4-3D39-4266-BF4B-F92500FB7E41}" destId="{A572A5E9-498A-4E54-A32F-845C36A17364}" srcOrd="0" destOrd="0" presId="urn:microsoft.com/office/officeart/2005/8/layout/vList3#1"/>
    <dgm:cxn modelId="{8EA9A9B0-7C4F-43A2-BE58-9EB0A230B44C}" type="presOf" srcId="{057A9537-4734-4E48-9AA5-82AAB2494698}" destId="{07A67C33-751E-464A-A49D-8E89FB5A08C3}" srcOrd="0" destOrd="0" presId="urn:microsoft.com/office/officeart/2005/8/layout/vList3#1"/>
    <dgm:cxn modelId="{C0E5D0AD-537F-4DCE-AD4C-B149B3EA8A79}" srcId="{057A9537-4734-4E48-9AA5-82AAB2494698}" destId="{E36034BC-B6EF-43D0-991A-538D4B141680}" srcOrd="1" destOrd="0" parTransId="{D6F8AFB7-F089-4BE3-A479-5D79E91C8625}" sibTransId="{945EAEEC-15C6-42AA-B7F0-26D59F490983}"/>
    <dgm:cxn modelId="{F08E457B-9329-4257-9548-33F5820B2578}" srcId="{057A9537-4734-4E48-9AA5-82AAB2494698}" destId="{DE54A4C4-3D39-4266-BF4B-F92500FB7E41}" srcOrd="2" destOrd="0" parTransId="{0DB597BF-117C-4620-B33D-F17927D17007}" sibTransId="{FF42C9FD-B28D-4C1C-904F-1817F7C0BAB5}"/>
    <dgm:cxn modelId="{2653B880-5970-42BD-ABA6-24DE6C240245}" type="presOf" srcId="{57A57C77-2B79-430D-8FBA-1065214C668F}" destId="{92B82B29-94AA-4F3E-98E6-582A95F090FE}" srcOrd="0" destOrd="0" presId="urn:microsoft.com/office/officeart/2005/8/layout/vList3#1"/>
    <dgm:cxn modelId="{E456D81C-AAC3-4992-AF4A-5EBE44F3E962}" type="presOf" srcId="{E36034BC-B6EF-43D0-991A-538D4B141680}" destId="{F456709B-DB81-4C38-885B-5B374595E49E}" srcOrd="0" destOrd="0" presId="urn:microsoft.com/office/officeart/2005/8/layout/vList3#1"/>
    <dgm:cxn modelId="{22979B39-5660-4617-BB37-581C7DA7BAAF}" srcId="{057A9537-4734-4E48-9AA5-82AAB2494698}" destId="{57A57C77-2B79-430D-8FBA-1065214C668F}" srcOrd="0" destOrd="0" parTransId="{3162B15D-15B5-4E78-8EDB-5B74785F2710}" sibTransId="{D75111E0-7133-42DB-9B2F-297233D90075}"/>
    <dgm:cxn modelId="{1F66A980-0DA3-4103-AE60-5B1B0F548929}" type="presParOf" srcId="{07A67C33-751E-464A-A49D-8E89FB5A08C3}" destId="{AF152061-986A-4B7E-95EE-E35EE157ECD8}" srcOrd="0" destOrd="0" presId="urn:microsoft.com/office/officeart/2005/8/layout/vList3#1"/>
    <dgm:cxn modelId="{94CC3344-8381-41E3-9315-A6ACF538B4AB}" type="presParOf" srcId="{AF152061-986A-4B7E-95EE-E35EE157ECD8}" destId="{4A3627A4-904B-43A7-9B01-46B659D6CD24}" srcOrd="0" destOrd="0" presId="urn:microsoft.com/office/officeart/2005/8/layout/vList3#1"/>
    <dgm:cxn modelId="{8CD7CD76-0F41-499C-A285-15FF67012E1A}" type="presParOf" srcId="{AF152061-986A-4B7E-95EE-E35EE157ECD8}" destId="{92B82B29-94AA-4F3E-98E6-582A95F090FE}" srcOrd="1" destOrd="0" presId="urn:microsoft.com/office/officeart/2005/8/layout/vList3#1"/>
    <dgm:cxn modelId="{F5AE5271-3819-4143-B12C-38E80044C124}" type="presParOf" srcId="{07A67C33-751E-464A-A49D-8E89FB5A08C3}" destId="{FBF63945-CE78-4810-AE4A-E77045EB57FA}" srcOrd="1" destOrd="0" presId="urn:microsoft.com/office/officeart/2005/8/layout/vList3#1"/>
    <dgm:cxn modelId="{BE69A5D1-BA56-4B9E-9590-14AB1E99E034}" type="presParOf" srcId="{07A67C33-751E-464A-A49D-8E89FB5A08C3}" destId="{31AD0D47-0339-43C2-8C7E-0309A590B033}" srcOrd="2" destOrd="0" presId="urn:microsoft.com/office/officeart/2005/8/layout/vList3#1"/>
    <dgm:cxn modelId="{5670B582-D1EA-44D6-94C4-F5348FE25C73}" type="presParOf" srcId="{31AD0D47-0339-43C2-8C7E-0309A590B033}" destId="{E6E72096-236B-45E0-B242-6AB7465CEB7B}" srcOrd="0" destOrd="0" presId="urn:microsoft.com/office/officeart/2005/8/layout/vList3#1"/>
    <dgm:cxn modelId="{CF362108-85D0-4464-B681-FD0229A48E04}" type="presParOf" srcId="{31AD0D47-0339-43C2-8C7E-0309A590B033}" destId="{F456709B-DB81-4C38-885B-5B374595E49E}" srcOrd="1" destOrd="0" presId="urn:microsoft.com/office/officeart/2005/8/layout/vList3#1"/>
    <dgm:cxn modelId="{211F60EB-E032-48ED-B334-C34B29AB7FED}" type="presParOf" srcId="{07A67C33-751E-464A-A49D-8E89FB5A08C3}" destId="{9A460A69-8591-444E-9A2D-7C05C4B4BE57}" srcOrd="3" destOrd="0" presId="urn:microsoft.com/office/officeart/2005/8/layout/vList3#1"/>
    <dgm:cxn modelId="{F0EFC97C-988F-4CFD-ADD2-B4FC76352B28}" type="presParOf" srcId="{07A67C33-751E-464A-A49D-8E89FB5A08C3}" destId="{5DE31F7D-8793-4AEB-97EF-D5C7961FFF26}" srcOrd="4" destOrd="0" presId="urn:microsoft.com/office/officeart/2005/8/layout/vList3#1"/>
    <dgm:cxn modelId="{F33C62B0-BC3A-4770-8799-DBD1FDAB9ED1}" type="presParOf" srcId="{5DE31F7D-8793-4AEB-97EF-D5C7961FFF26}" destId="{C03ADE07-700C-4513-8E3E-41E2A1F94192}" srcOrd="0" destOrd="0" presId="urn:microsoft.com/office/officeart/2005/8/layout/vList3#1"/>
    <dgm:cxn modelId="{AA797EDA-4D6E-439F-B571-85D30EC1FE56}" type="presParOf" srcId="{5DE31F7D-8793-4AEB-97EF-D5C7961FFF26}" destId="{A572A5E9-498A-4E54-A32F-845C36A17364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C616DA-D3CA-4F45-AC5E-CE9A35F94D9F}" type="doc">
      <dgm:prSet loTypeId="urn:microsoft.com/office/officeart/2005/8/layout/lProcess3" loCatId="" qsTypeId="urn:microsoft.com/office/officeart/2005/8/quickstyle/simple4" qsCatId="simple" csTypeId="urn:microsoft.com/office/officeart/2005/8/colors/colorful1#2" csCatId="colorful" phldr="1"/>
      <dgm:spPr/>
      <dgm:t>
        <a:bodyPr/>
        <a:lstStyle/>
        <a:p>
          <a:endParaRPr lang="fr-FR"/>
        </a:p>
      </dgm:t>
    </dgm:pt>
    <dgm:pt modelId="{2D1DB0F7-4062-B642-9675-3561DB63D42A}">
      <dgm:prSet phldrT="[Texte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fr-FR" sz="1600" dirty="0" smtClean="0"/>
            <a:t>Domaines d’activités professionnelles</a:t>
          </a:r>
          <a:endParaRPr lang="fr-FR" sz="1600" dirty="0"/>
        </a:p>
      </dgm:t>
    </dgm:pt>
    <dgm:pt modelId="{398C8F54-42F8-D44A-B50A-1F28CCB522AE}" type="parTrans" cxnId="{CFA037C2-09C3-7B45-A469-7E571979E6E1}">
      <dgm:prSet/>
      <dgm:spPr/>
      <dgm:t>
        <a:bodyPr/>
        <a:lstStyle/>
        <a:p>
          <a:endParaRPr lang="fr-FR"/>
        </a:p>
      </dgm:t>
    </dgm:pt>
    <dgm:pt modelId="{52D32D60-7839-434B-8B1F-823EFD45A876}" type="sibTrans" cxnId="{CFA037C2-09C3-7B45-A469-7E571979E6E1}">
      <dgm:prSet/>
      <dgm:spPr/>
      <dgm:t>
        <a:bodyPr/>
        <a:lstStyle/>
        <a:p>
          <a:endParaRPr lang="fr-FR"/>
        </a:p>
      </dgm:t>
    </dgm:pt>
    <dgm:pt modelId="{F0FA3B80-1973-5948-9DD7-DA02DEF07377}">
      <dgm:prSet phldrT="[Texte]" custT="1"/>
      <dgm:spPr>
        <a:solidFill>
          <a:srgbClr val="A6A6A6">
            <a:alpha val="90000"/>
          </a:srgbClr>
        </a:solidFill>
      </dgm:spPr>
      <dgm:t>
        <a:bodyPr/>
        <a:lstStyle/>
        <a:p>
          <a:r>
            <a:rPr lang="fr-FR" sz="1600" dirty="0" smtClean="0"/>
            <a:t>Blocs </a:t>
          </a:r>
          <a:r>
            <a:rPr lang="fr-FR" sz="1600" dirty="0"/>
            <a:t>de compétences</a:t>
          </a:r>
        </a:p>
      </dgm:t>
    </dgm:pt>
    <dgm:pt modelId="{0DD2096E-6185-D148-A917-F117B4FD9B71}" type="parTrans" cxnId="{D1C3572B-2790-4A45-9B69-A76F49C695BB}">
      <dgm:prSet/>
      <dgm:spPr/>
      <dgm:t>
        <a:bodyPr/>
        <a:lstStyle/>
        <a:p>
          <a:endParaRPr lang="fr-FR"/>
        </a:p>
      </dgm:t>
    </dgm:pt>
    <dgm:pt modelId="{F15411A3-2418-CD42-94DA-A250BB274BD5}" type="sibTrans" cxnId="{D1C3572B-2790-4A45-9B69-A76F49C695BB}">
      <dgm:prSet/>
      <dgm:spPr/>
      <dgm:t>
        <a:bodyPr/>
        <a:lstStyle/>
        <a:p>
          <a:endParaRPr lang="fr-FR"/>
        </a:p>
      </dgm:t>
    </dgm:pt>
    <dgm:pt modelId="{C641C7E4-8843-AA41-B24B-0D2122B502FA}">
      <dgm:prSet phldrT="[Texte]" custT="1"/>
      <dgm:spPr>
        <a:solidFill>
          <a:srgbClr val="FF3300"/>
        </a:solidFill>
      </dgm:spPr>
      <dgm:t>
        <a:bodyPr/>
        <a:lstStyle/>
        <a:p>
          <a:r>
            <a:rPr lang="fr-FR" sz="1600" dirty="0" smtClean="0"/>
            <a:t>Réception et suivi des commandes</a:t>
          </a:r>
          <a:endParaRPr lang="fr-FR" sz="1600" dirty="0"/>
        </a:p>
      </dgm:t>
    </dgm:pt>
    <dgm:pt modelId="{1CEC8F61-9220-6A4D-9A81-A3B6EC6A26FD}" type="parTrans" cxnId="{E3723578-321A-2A45-AF8E-84F0E90F0098}">
      <dgm:prSet/>
      <dgm:spPr/>
      <dgm:t>
        <a:bodyPr/>
        <a:lstStyle/>
        <a:p>
          <a:endParaRPr lang="fr-FR"/>
        </a:p>
      </dgm:t>
    </dgm:pt>
    <dgm:pt modelId="{4CE4C89F-6D04-4F45-8052-1A5776F1DEFE}" type="sibTrans" cxnId="{E3723578-321A-2A45-AF8E-84F0E90F0098}">
      <dgm:prSet/>
      <dgm:spPr/>
      <dgm:t>
        <a:bodyPr/>
        <a:lstStyle/>
        <a:p>
          <a:endParaRPr lang="fr-FR"/>
        </a:p>
      </dgm:t>
    </dgm:pt>
    <dgm:pt modelId="{6A03A85D-BB97-6046-AFAC-1FF2D7701362}">
      <dgm:prSet phldrT="[Texte]" custT="1"/>
      <dgm:spPr>
        <a:solidFill>
          <a:srgbClr val="FF6600">
            <a:alpha val="89804"/>
          </a:srgbClr>
        </a:solidFill>
      </dgm:spPr>
      <dgm:t>
        <a:bodyPr/>
        <a:lstStyle/>
        <a:p>
          <a:r>
            <a:rPr lang="fr-FR" sz="1600" dirty="0"/>
            <a:t>Bloc 1 : </a:t>
          </a:r>
          <a:r>
            <a:rPr lang="fr-FR" sz="1600" dirty="0" smtClean="0"/>
            <a:t>Réceptionner et suivre les commandes</a:t>
          </a:r>
          <a:endParaRPr lang="fr-FR" sz="1600" dirty="0"/>
        </a:p>
      </dgm:t>
    </dgm:pt>
    <dgm:pt modelId="{E9162639-AB9D-EC47-B57E-355CEC3DE2D6}" type="parTrans" cxnId="{2531EB79-BC17-F34D-B7FC-EB5F315691BD}">
      <dgm:prSet/>
      <dgm:spPr/>
      <dgm:t>
        <a:bodyPr/>
        <a:lstStyle/>
        <a:p>
          <a:endParaRPr lang="fr-FR"/>
        </a:p>
      </dgm:t>
    </dgm:pt>
    <dgm:pt modelId="{F8209C01-637C-5548-82E4-68AF706C52DF}" type="sibTrans" cxnId="{2531EB79-BC17-F34D-B7FC-EB5F315691BD}">
      <dgm:prSet/>
      <dgm:spPr/>
      <dgm:t>
        <a:bodyPr/>
        <a:lstStyle/>
        <a:p>
          <a:endParaRPr lang="fr-FR"/>
        </a:p>
      </dgm:t>
    </dgm:pt>
    <dgm:pt modelId="{3AAB830B-F20D-1442-862B-25B58151E6A5}">
      <dgm:prSet phldrT="[Texte]" custT="1"/>
      <dgm:spPr>
        <a:solidFill>
          <a:srgbClr val="D60093"/>
        </a:solidFill>
      </dgm:spPr>
      <dgm:t>
        <a:bodyPr/>
        <a:lstStyle/>
        <a:p>
          <a:r>
            <a:rPr lang="fr-FR" sz="1600" dirty="0" smtClean="0"/>
            <a:t>Mise en valeur et approvisionnement</a:t>
          </a:r>
          <a:endParaRPr lang="fr-FR" sz="1600" dirty="0"/>
        </a:p>
      </dgm:t>
    </dgm:pt>
    <dgm:pt modelId="{C2DBB246-8BB9-B44F-A6A7-A167F071CD6A}" type="parTrans" cxnId="{9B1AB434-DB0B-FB44-BF4B-E12C68799FAE}">
      <dgm:prSet/>
      <dgm:spPr/>
      <dgm:t>
        <a:bodyPr/>
        <a:lstStyle/>
        <a:p>
          <a:endParaRPr lang="fr-FR"/>
        </a:p>
      </dgm:t>
    </dgm:pt>
    <dgm:pt modelId="{D09C9EA4-078A-654E-B2F7-2AC9DFAD4911}" type="sibTrans" cxnId="{9B1AB434-DB0B-FB44-BF4B-E12C68799FAE}">
      <dgm:prSet/>
      <dgm:spPr/>
      <dgm:t>
        <a:bodyPr/>
        <a:lstStyle/>
        <a:p>
          <a:endParaRPr lang="fr-FR"/>
        </a:p>
      </dgm:t>
    </dgm:pt>
    <dgm:pt modelId="{7A0B99D9-B0F8-9E43-84FE-1B118BDBA143}">
      <dgm:prSet phldrT="[Texte]" custT="1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fr-FR" sz="1600" dirty="0"/>
            <a:t>Bloc 3 : </a:t>
          </a:r>
          <a:r>
            <a:rPr lang="fr-FR" sz="1600" dirty="0" smtClean="0"/>
            <a:t>Conseiller et accompagner le client dans son parcours d’achat</a:t>
          </a:r>
          <a:endParaRPr lang="fr-FR" sz="1600" dirty="0"/>
        </a:p>
      </dgm:t>
    </dgm:pt>
    <dgm:pt modelId="{AB1FAB2D-266C-FB48-BE09-C50178E706A5}" type="parTrans" cxnId="{0328B903-D787-6144-A6B8-4BC7CF43D327}">
      <dgm:prSet/>
      <dgm:spPr/>
      <dgm:t>
        <a:bodyPr/>
        <a:lstStyle/>
        <a:p>
          <a:endParaRPr lang="fr-FR"/>
        </a:p>
      </dgm:t>
    </dgm:pt>
    <dgm:pt modelId="{9DA042BA-6C5C-1E4C-BD9E-A922A4C6D0E6}" type="sibTrans" cxnId="{0328B903-D787-6144-A6B8-4BC7CF43D327}">
      <dgm:prSet/>
      <dgm:spPr/>
      <dgm:t>
        <a:bodyPr/>
        <a:lstStyle/>
        <a:p>
          <a:endParaRPr lang="fr-FR"/>
        </a:p>
      </dgm:t>
    </dgm:pt>
    <dgm:pt modelId="{679DA199-D5BA-5748-8D5B-FD028D1623BC}">
      <dgm:prSet phldrT="[Texte]" custT="1"/>
      <dgm:spPr>
        <a:solidFill>
          <a:srgbClr val="0070C0"/>
        </a:solidFill>
      </dgm:spPr>
      <dgm:t>
        <a:bodyPr/>
        <a:lstStyle/>
        <a:p>
          <a:r>
            <a:rPr lang="fr-FR" sz="1600" dirty="0" smtClean="0"/>
            <a:t>Conseil et accompagnement du client dans son parcours d’achat</a:t>
          </a:r>
          <a:endParaRPr lang="fr-FR" sz="1600" dirty="0"/>
        </a:p>
      </dgm:t>
    </dgm:pt>
    <dgm:pt modelId="{E208C930-7FFD-7049-B3EC-702F28455B28}" type="parTrans" cxnId="{0F03D47F-EEEF-3B40-B104-7E41FC9D2F70}">
      <dgm:prSet/>
      <dgm:spPr/>
      <dgm:t>
        <a:bodyPr/>
        <a:lstStyle/>
        <a:p>
          <a:endParaRPr lang="fr-FR"/>
        </a:p>
      </dgm:t>
    </dgm:pt>
    <dgm:pt modelId="{A21AC10F-4E00-334F-890E-D3168C997E16}" type="sibTrans" cxnId="{0F03D47F-EEEF-3B40-B104-7E41FC9D2F70}">
      <dgm:prSet/>
      <dgm:spPr/>
      <dgm:t>
        <a:bodyPr/>
        <a:lstStyle/>
        <a:p>
          <a:endParaRPr lang="fr-FR"/>
        </a:p>
      </dgm:t>
    </dgm:pt>
    <dgm:pt modelId="{A02CE8FC-E4F3-FA44-9E5A-D53090EA145B}">
      <dgm:prSet custT="1"/>
      <dgm:spPr>
        <a:solidFill>
          <a:srgbClr val="FF66CC">
            <a:alpha val="89804"/>
          </a:srgbClr>
        </a:solidFill>
      </dgm:spPr>
      <dgm:t>
        <a:bodyPr/>
        <a:lstStyle/>
        <a:p>
          <a:r>
            <a:rPr lang="fr-FR" sz="1600" dirty="0"/>
            <a:t>Bloc 2 : </a:t>
          </a:r>
          <a:r>
            <a:rPr lang="fr-FR" sz="1600" dirty="0" smtClean="0"/>
            <a:t>Mettre en valeur et approvisionner</a:t>
          </a:r>
          <a:endParaRPr lang="fr-FR" sz="1600" dirty="0"/>
        </a:p>
      </dgm:t>
    </dgm:pt>
    <dgm:pt modelId="{BE4A9039-3FD3-6F42-89AA-09D20A77C502}" type="parTrans" cxnId="{4ABA90DF-E41A-DC4D-8C6A-1C988BB5B36C}">
      <dgm:prSet/>
      <dgm:spPr/>
      <dgm:t>
        <a:bodyPr/>
        <a:lstStyle/>
        <a:p>
          <a:endParaRPr lang="fr-FR"/>
        </a:p>
      </dgm:t>
    </dgm:pt>
    <dgm:pt modelId="{C210C1DD-FC34-214B-87A5-9A5B78C96695}" type="sibTrans" cxnId="{4ABA90DF-E41A-DC4D-8C6A-1C988BB5B36C}">
      <dgm:prSet/>
      <dgm:spPr/>
      <dgm:t>
        <a:bodyPr/>
        <a:lstStyle/>
        <a:p>
          <a:endParaRPr lang="fr-FR"/>
        </a:p>
      </dgm:t>
    </dgm:pt>
    <dgm:pt modelId="{9544B0FF-9DAD-9944-AD79-4023B988AEBD}">
      <dgm:prSet phldrT="[Texte]" custT="1"/>
      <dgm:spPr>
        <a:solidFill>
          <a:srgbClr val="A6A6A6">
            <a:alpha val="90000"/>
          </a:srgbClr>
        </a:solidFill>
      </dgm:spPr>
      <dgm:t>
        <a:bodyPr/>
        <a:lstStyle/>
        <a:p>
          <a:pPr algn="ctr"/>
          <a:r>
            <a:rPr lang="fr-FR" sz="1600" dirty="0" smtClean="0"/>
            <a:t>Unités certificatives</a:t>
          </a:r>
          <a:endParaRPr lang="fr-FR" sz="1600" dirty="0"/>
        </a:p>
      </dgm:t>
    </dgm:pt>
    <dgm:pt modelId="{A1409AC2-232A-8D47-9365-4B8986E3988D}" type="parTrans" cxnId="{C68A3D0A-B261-5841-ADAF-986E82446DBF}">
      <dgm:prSet/>
      <dgm:spPr/>
      <dgm:t>
        <a:bodyPr/>
        <a:lstStyle/>
        <a:p>
          <a:endParaRPr lang="fr-FR"/>
        </a:p>
      </dgm:t>
    </dgm:pt>
    <dgm:pt modelId="{E0B93DE0-5522-F24F-89A5-51CD228C7439}" type="sibTrans" cxnId="{C68A3D0A-B261-5841-ADAF-986E82446DBF}">
      <dgm:prSet/>
      <dgm:spPr/>
      <dgm:t>
        <a:bodyPr/>
        <a:lstStyle/>
        <a:p>
          <a:endParaRPr lang="fr-FR"/>
        </a:p>
      </dgm:t>
    </dgm:pt>
    <dgm:pt modelId="{2BD61E86-D1E3-4B4E-A918-E93ECC19E996}">
      <dgm:prSet phldrT="[Texte]" custT="1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fr-FR" sz="1600" dirty="0" smtClean="0"/>
            <a:t>Réception et suivi des commandes</a:t>
          </a:r>
          <a:endParaRPr lang="fr-FR" sz="1600" dirty="0"/>
        </a:p>
      </dgm:t>
    </dgm:pt>
    <dgm:pt modelId="{30D6DE8C-6D60-8F46-BC47-60EB27BE6BF4}" type="parTrans" cxnId="{4F58A143-7FBB-9B41-BD3F-359DC6C726C7}">
      <dgm:prSet/>
      <dgm:spPr/>
      <dgm:t>
        <a:bodyPr/>
        <a:lstStyle/>
        <a:p>
          <a:endParaRPr lang="fr-FR"/>
        </a:p>
      </dgm:t>
    </dgm:pt>
    <dgm:pt modelId="{4766EF8F-371B-A242-9C64-A086999C3EC8}" type="sibTrans" cxnId="{4F58A143-7FBB-9B41-BD3F-359DC6C726C7}">
      <dgm:prSet/>
      <dgm:spPr/>
      <dgm:t>
        <a:bodyPr/>
        <a:lstStyle/>
        <a:p>
          <a:endParaRPr lang="fr-FR"/>
        </a:p>
      </dgm:t>
    </dgm:pt>
    <dgm:pt modelId="{295246D9-7103-0B4B-AD1A-F1425AA65E72}">
      <dgm:prSet custT="1"/>
      <dgm:spPr>
        <a:solidFill>
          <a:srgbClr val="CC99FF">
            <a:alpha val="90000"/>
          </a:srgbClr>
        </a:solidFill>
      </dgm:spPr>
      <dgm:t>
        <a:bodyPr/>
        <a:lstStyle/>
        <a:p>
          <a:r>
            <a:rPr lang="fr-FR" sz="1600" dirty="0" smtClean="0"/>
            <a:t>Mise en valeur et </a:t>
          </a:r>
          <a:r>
            <a:rPr lang="fr-FR" sz="1600" dirty="0" err="1" smtClean="0"/>
            <a:t>approvision-nement</a:t>
          </a:r>
          <a:endParaRPr lang="fr-FR" sz="1600" dirty="0"/>
        </a:p>
      </dgm:t>
    </dgm:pt>
    <dgm:pt modelId="{970278F4-3FBB-4044-A644-C644E4BC4620}" type="parTrans" cxnId="{22B8CF1F-0A46-2542-9176-8A275E85DB3C}">
      <dgm:prSet/>
      <dgm:spPr/>
      <dgm:t>
        <a:bodyPr/>
        <a:lstStyle/>
        <a:p>
          <a:endParaRPr lang="fr-FR"/>
        </a:p>
      </dgm:t>
    </dgm:pt>
    <dgm:pt modelId="{AF2FEEE7-F75C-4C4B-9AE2-8F5DBC48EEB4}" type="sibTrans" cxnId="{22B8CF1F-0A46-2542-9176-8A275E85DB3C}">
      <dgm:prSet/>
      <dgm:spPr/>
      <dgm:t>
        <a:bodyPr/>
        <a:lstStyle/>
        <a:p>
          <a:endParaRPr lang="fr-FR"/>
        </a:p>
      </dgm:t>
    </dgm:pt>
    <dgm:pt modelId="{6D5E56C8-8409-B442-B9DF-AD22D15240B3}">
      <dgm:prSet phldrT="[Texte]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fr-FR" sz="1400" dirty="0" smtClean="0"/>
            <a:t>Conseil </a:t>
          </a:r>
          <a:r>
            <a:rPr lang="fr-FR" sz="1400" dirty="0" err="1" smtClean="0"/>
            <a:t>accompagne-ment</a:t>
          </a:r>
          <a:r>
            <a:rPr lang="fr-FR" sz="1400" dirty="0" smtClean="0"/>
            <a:t> du client dans son parcours d’achat</a:t>
          </a:r>
          <a:endParaRPr lang="fr-FR" sz="1400" dirty="0"/>
        </a:p>
      </dgm:t>
    </dgm:pt>
    <dgm:pt modelId="{6D7E7C2F-2F6D-8641-9C45-8147C26E0010}" type="parTrans" cxnId="{A9B293AC-4A64-2F49-883B-398EF05C5EFA}">
      <dgm:prSet/>
      <dgm:spPr/>
      <dgm:t>
        <a:bodyPr/>
        <a:lstStyle/>
        <a:p>
          <a:endParaRPr lang="fr-FR"/>
        </a:p>
      </dgm:t>
    </dgm:pt>
    <dgm:pt modelId="{C322B7F4-66CB-B648-AAC9-C6B63F5E7F77}" type="sibTrans" cxnId="{A9B293AC-4A64-2F49-883B-398EF05C5EFA}">
      <dgm:prSet/>
      <dgm:spPr/>
      <dgm:t>
        <a:bodyPr/>
        <a:lstStyle/>
        <a:p>
          <a:endParaRPr lang="fr-FR"/>
        </a:p>
      </dgm:t>
    </dgm:pt>
    <dgm:pt modelId="{D43C54CB-4301-A245-98AA-511150AA9B26}" type="pres">
      <dgm:prSet presAssocID="{BFC616DA-D3CA-4F45-AC5E-CE9A35F94D9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3806D050-E937-F342-92E3-66C2AAAC85E9}" type="pres">
      <dgm:prSet presAssocID="{2D1DB0F7-4062-B642-9675-3561DB63D42A}" presName="horFlow" presStyleCnt="0"/>
      <dgm:spPr/>
    </dgm:pt>
    <dgm:pt modelId="{D1499225-212D-064D-8E14-6CA6417C5E69}" type="pres">
      <dgm:prSet presAssocID="{2D1DB0F7-4062-B642-9675-3561DB63D42A}" presName="bigChev" presStyleLbl="node1" presStyleIdx="0" presStyleCnt="4"/>
      <dgm:spPr/>
      <dgm:t>
        <a:bodyPr/>
        <a:lstStyle/>
        <a:p>
          <a:endParaRPr lang="fr-FR"/>
        </a:p>
      </dgm:t>
    </dgm:pt>
    <dgm:pt modelId="{AE4466DA-46AE-9449-B618-9FB45A5901E7}" type="pres">
      <dgm:prSet presAssocID="{0DD2096E-6185-D148-A917-F117B4FD9B71}" presName="parTrans" presStyleCnt="0"/>
      <dgm:spPr/>
    </dgm:pt>
    <dgm:pt modelId="{80706749-FC6D-6849-937A-0B16FD899A59}" type="pres">
      <dgm:prSet presAssocID="{F0FA3B80-1973-5948-9DD7-DA02DEF07377}" presName="node" presStyleLbl="alignAccFollowNode1" presStyleIdx="0" presStyleCnt="8" custScaleX="21605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D7976ED-F1E6-0C46-BF72-D1C46EA7062C}" type="pres">
      <dgm:prSet presAssocID="{F15411A3-2418-CD42-94DA-A250BB274BD5}" presName="sibTrans" presStyleCnt="0"/>
      <dgm:spPr/>
    </dgm:pt>
    <dgm:pt modelId="{51C4E537-B4D2-E740-9D53-5A9FDE6A0052}" type="pres">
      <dgm:prSet presAssocID="{9544B0FF-9DAD-9944-AD79-4023B988AEBD}" presName="node" presStyleLbl="align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2CD84A-1DE1-4845-827A-E5A85FA84560}" type="pres">
      <dgm:prSet presAssocID="{2D1DB0F7-4062-B642-9675-3561DB63D42A}" presName="vSp" presStyleCnt="0"/>
      <dgm:spPr/>
    </dgm:pt>
    <dgm:pt modelId="{F2998B91-53A1-9A4A-B7B6-A3A2F0061942}" type="pres">
      <dgm:prSet presAssocID="{C641C7E4-8843-AA41-B24B-0D2122B502FA}" presName="horFlow" presStyleCnt="0"/>
      <dgm:spPr/>
    </dgm:pt>
    <dgm:pt modelId="{7792A8C4-F16B-0846-B0EA-68A824451937}" type="pres">
      <dgm:prSet presAssocID="{C641C7E4-8843-AA41-B24B-0D2122B502FA}" presName="bigChev" presStyleLbl="node1" presStyleIdx="1" presStyleCnt="4"/>
      <dgm:spPr/>
      <dgm:t>
        <a:bodyPr/>
        <a:lstStyle/>
        <a:p>
          <a:endParaRPr lang="fr-FR"/>
        </a:p>
      </dgm:t>
    </dgm:pt>
    <dgm:pt modelId="{FA6E6B76-E356-8B42-90AA-16DB84833254}" type="pres">
      <dgm:prSet presAssocID="{E9162639-AB9D-EC47-B57E-355CEC3DE2D6}" presName="parTrans" presStyleCnt="0"/>
      <dgm:spPr/>
    </dgm:pt>
    <dgm:pt modelId="{04BA28B5-6583-B146-858C-01AE07DF9291}" type="pres">
      <dgm:prSet presAssocID="{6A03A85D-BB97-6046-AFAC-1FF2D7701362}" presName="node" presStyleLbl="alignAccFollowNode1" presStyleIdx="2" presStyleCnt="8" custScaleX="22463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C995093-0245-0D42-8490-4AC70CE9CC0F}" type="pres">
      <dgm:prSet presAssocID="{F8209C01-637C-5548-82E4-68AF706C52DF}" presName="sibTrans" presStyleCnt="0"/>
      <dgm:spPr/>
    </dgm:pt>
    <dgm:pt modelId="{9F3F2278-9296-7C4D-B146-2568492CB0D8}" type="pres">
      <dgm:prSet presAssocID="{2BD61E86-D1E3-4B4E-A918-E93ECC19E996}" presName="node" presStyleLbl="align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2A47355-F878-8241-BC98-CE34EEE4B10D}" type="pres">
      <dgm:prSet presAssocID="{C641C7E4-8843-AA41-B24B-0D2122B502FA}" presName="vSp" presStyleCnt="0"/>
      <dgm:spPr/>
    </dgm:pt>
    <dgm:pt modelId="{8487906D-F04E-1A49-8471-C89386C8FB07}" type="pres">
      <dgm:prSet presAssocID="{3AAB830B-F20D-1442-862B-25B58151E6A5}" presName="horFlow" presStyleCnt="0"/>
      <dgm:spPr/>
    </dgm:pt>
    <dgm:pt modelId="{5AAA8FD7-260C-244A-8D91-7BD6BBB6DC58}" type="pres">
      <dgm:prSet presAssocID="{3AAB830B-F20D-1442-862B-25B58151E6A5}" presName="bigChev" presStyleLbl="node1" presStyleIdx="2" presStyleCnt="4"/>
      <dgm:spPr/>
      <dgm:t>
        <a:bodyPr/>
        <a:lstStyle/>
        <a:p>
          <a:endParaRPr lang="fr-FR"/>
        </a:p>
      </dgm:t>
    </dgm:pt>
    <dgm:pt modelId="{C60F4334-F9E4-4B4C-82D6-5DDF8450C5B3}" type="pres">
      <dgm:prSet presAssocID="{BE4A9039-3FD3-6F42-89AA-09D20A77C502}" presName="parTrans" presStyleCnt="0"/>
      <dgm:spPr/>
    </dgm:pt>
    <dgm:pt modelId="{E04CA6E3-B1FE-E241-8492-50198721310A}" type="pres">
      <dgm:prSet presAssocID="{A02CE8FC-E4F3-FA44-9E5A-D53090EA145B}" presName="node" presStyleLbl="alignAccFollowNode1" presStyleIdx="4" presStyleCnt="8" custScaleX="22624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2318D4-71E4-C44E-B76C-D4AC38E25DF0}" type="pres">
      <dgm:prSet presAssocID="{C210C1DD-FC34-214B-87A5-9A5B78C96695}" presName="sibTrans" presStyleCnt="0"/>
      <dgm:spPr/>
    </dgm:pt>
    <dgm:pt modelId="{9D33B496-17DE-D14B-B91C-6383BAB54453}" type="pres">
      <dgm:prSet presAssocID="{295246D9-7103-0B4B-AD1A-F1425AA65E72}" presName="node" presStyleLbl="align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DDCB50-A509-954B-99EB-EDA0637CF715}" type="pres">
      <dgm:prSet presAssocID="{3AAB830B-F20D-1442-862B-25B58151E6A5}" presName="vSp" presStyleCnt="0"/>
      <dgm:spPr/>
    </dgm:pt>
    <dgm:pt modelId="{DE7AD9C1-4E94-454D-BF72-F0D1BE30BD12}" type="pres">
      <dgm:prSet presAssocID="{679DA199-D5BA-5748-8D5B-FD028D1623BC}" presName="horFlow" presStyleCnt="0"/>
      <dgm:spPr/>
    </dgm:pt>
    <dgm:pt modelId="{45432130-DDB9-BC43-AA92-A398D8355C7C}" type="pres">
      <dgm:prSet presAssocID="{679DA199-D5BA-5748-8D5B-FD028D1623BC}" presName="bigChev" presStyleLbl="node1" presStyleIdx="3" presStyleCnt="4"/>
      <dgm:spPr/>
      <dgm:t>
        <a:bodyPr/>
        <a:lstStyle/>
        <a:p>
          <a:endParaRPr lang="fr-FR"/>
        </a:p>
      </dgm:t>
    </dgm:pt>
    <dgm:pt modelId="{4447EBA8-F8ED-4844-9160-7E87FBE89072}" type="pres">
      <dgm:prSet presAssocID="{AB1FAB2D-266C-FB48-BE09-C50178E706A5}" presName="parTrans" presStyleCnt="0"/>
      <dgm:spPr/>
    </dgm:pt>
    <dgm:pt modelId="{3EBB137C-274A-8D4D-BDE6-EAC298EE7EAB}" type="pres">
      <dgm:prSet presAssocID="{7A0B99D9-B0F8-9E43-84FE-1B118BDBA143}" presName="node" presStyleLbl="alignAccFollowNode1" presStyleIdx="6" presStyleCnt="8" custScaleX="22662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9F103-47C5-6A47-B140-8A0CE3051FE8}" type="pres">
      <dgm:prSet presAssocID="{9DA042BA-6C5C-1E4C-BD9E-A922A4C6D0E6}" presName="sibTrans" presStyleCnt="0"/>
      <dgm:spPr/>
    </dgm:pt>
    <dgm:pt modelId="{E22624A3-ABB9-144C-8BE3-FB429ECA942F}" type="pres">
      <dgm:prSet presAssocID="{6D5E56C8-8409-B442-B9DF-AD22D15240B3}" presName="node" presStyleLbl="align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1E7AF9C-0ED1-4B73-9AE2-B258E20FCB18}" type="presOf" srcId="{2D1DB0F7-4062-B642-9675-3561DB63D42A}" destId="{D1499225-212D-064D-8E14-6CA6417C5E69}" srcOrd="0" destOrd="0" presId="urn:microsoft.com/office/officeart/2005/8/layout/lProcess3"/>
    <dgm:cxn modelId="{9B1AB434-DB0B-FB44-BF4B-E12C68799FAE}" srcId="{BFC616DA-D3CA-4F45-AC5E-CE9A35F94D9F}" destId="{3AAB830B-F20D-1442-862B-25B58151E6A5}" srcOrd="2" destOrd="0" parTransId="{C2DBB246-8BB9-B44F-A6A7-A167F071CD6A}" sibTransId="{D09C9EA4-078A-654E-B2F7-2AC9DFAD4911}"/>
    <dgm:cxn modelId="{5659A0D0-0F07-4718-90F7-EB3A69774CD5}" type="presOf" srcId="{9544B0FF-9DAD-9944-AD79-4023B988AEBD}" destId="{51C4E537-B4D2-E740-9D53-5A9FDE6A0052}" srcOrd="0" destOrd="0" presId="urn:microsoft.com/office/officeart/2005/8/layout/lProcess3"/>
    <dgm:cxn modelId="{4F58A143-7FBB-9B41-BD3F-359DC6C726C7}" srcId="{C641C7E4-8843-AA41-B24B-0D2122B502FA}" destId="{2BD61E86-D1E3-4B4E-A918-E93ECC19E996}" srcOrd="1" destOrd="0" parTransId="{30D6DE8C-6D60-8F46-BC47-60EB27BE6BF4}" sibTransId="{4766EF8F-371B-A242-9C64-A086999C3EC8}"/>
    <dgm:cxn modelId="{D1C3572B-2790-4A45-9B69-A76F49C695BB}" srcId="{2D1DB0F7-4062-B642-9675-3561DB63D42A}" destId="{F0FA3B80-1973-5948-9DD7-DA02DEF07377}" srcOrd="0" destOrd="0" parTransId="{0DD2096E-6185-D148-A917-F117B4FD9B71}" sibTransId="{F15411A3-2418-CD42-94DA-A250BB274BD5}"/>
    <dgm:cxn modelId="{0F03D47F-EEEF-3B40-B104-7E41FC9D2F70}" srcId="{BFC616DA-D3CA-4F45-AC5E-CE9A35F94D9F}" destId="{679DA199-D5BA-5748-8D5B-FD028D1623BC}" srcOrd="3" destOrd="0" parTransId="{E208C930-7FFD-7049-B3EC-702F28455B28}" sibTransId="{A21AC10F-4E00-334F-890E-D3168C997E16}"/>
    <dgm:cxn modelId="{E27112EC-62F9-4C48-B657-2DD8BA2C01CC}" type="presOf" srcId="{F0FA3B80-1973-5948-9DD7-DA02DEF07377}" destId="{80706749-FC6D-6849-937A-0B16FD899A59}" srcOrd="0" destOrd="0" presId="urn:microsoft.com/office/officeart/2005/8/layout/lProcess3"/>
    <dgm:cxn modelId="{56FD20F6-48BB-4EFE-8094-E3E9DB0EE2DB}" type="presOf" srcId="{3AAB830B-F20D-1442-862B-25B58151E6A5}" destId="{5AAA8FD7-260C-244A-8D91-7BD6BBB6DC58}" srcOrd="0" destOrd="0" presId="urn:microsoft.com/office/officeart/2005/8/layout/lProcess3"/>
    <dgm:cxn modelId="{22B8CF1F-0A46-2542-9176-8A275E85DB3C}" srcId="{3AAB830B-F20D-1442-862B-25B58151E6A5}" destId="{295246D9-7103-0B4B-AD1A-F1425AA65E72}" srcOrd="1" destOrd="0" parTransId="{970278F4-3FBB-4044-A644-C644E4BC4620}" sibTransId="{AF2FEEE7-F75C-4C4B-9AE2-8F5DBC48EEB4}"/>
    <dgm:cxn modelId="{8AB5270A-5BC5-48BF-9006-B5E3BE2548BF}" type="presOf" srcId="{679DA199-D5BA-5748-8D5B-FD028D1623BC}" destId="{45432130-DDB9-BC43-AA92-A398D8355C7C}" srcOrd="0" destOrd="0" presId="urn:microsoft.com/office/officeart/2005/8/layout/lProcess3"/>
    <dgm:cxn modelId="{601E7901-C7B1-4398-8313-8C3D41811E77}" type="presOf" srcId="{2BD61E86-D1E3-4B4E-A918-E93ECC19E996}" destId="{9F3F2278-9296-7C4D-B146-2568492CB0D8}" srcOrd="0" destOrd="0" presId="urn:microsoft.com/office/officeart/2005/8/layout/lProcess3"/>
    <dgm:cxn modelId="{70914382-DA06-4548-BDAD-D49723FBF63D}" type="presOf" srcId="{295246D9-7103-0B4B-AD1A-F1425AA65E72}" destId="{9D33B496-17DE-D14B-B91C-6383BAB54453}" srcOrd="0" destOrd="0" presId="urn:microsoft.com/office/officeart/2005/8/layout/lProcess3"/>
    <dgm:cxn modelId="{8B1434DD-CA85-4C0C-BF1A-1D783C856D38}" type="presOf" srcId="{6D5E56C8-8409-B442-B9DF-AD22D15240B3}" destId="{E22624A3-ABB9-144C-8BE3-FB429ECA942F}" srcOrd="0" destOrd="0" presId="urn:microsoft.com/office/officeart/2005/8/layout/lProcess3"/>
    <dgm:cxn modelId="{CFA037C2-09C3-7B45-A469-7E571979E6E1}" srcId="{BFC616DA-D3CA-4F45-AC5E-CE9A35F94D9F}" destId="{2D1DB0F7-4062-B642-9675-3561DB63D42A}" srcOrd="0" destOrd="0" parTransId="{398C8F54-42F8-D44A-B50A-1F28CCB522AE}" sibTransId="{52D32D60-7839-434B-8B1F-823EFD45A876}"/>
    <dgm:cxn modelId="{4ABA90DF-E41A-DC4D-8C6A-1C988BB5B36C}" srcId="{3AAB830B-F20D-1442-862B-25B58151E6A5}" destId="{A02CE8FC-E4F3-FA44-9E5A-D53090EA145B}" srcOrd="0" destOrd="0" parTransId="{BE4A9039-3FD3-6F42-89AA-09D20A77C502}" sibTransId="{C210C1DD-FC34-214B-87A5-9A5B78C96695}"/>
    <dgm:cxn modelId="{E3723578-321A-2A45-AF8E-84F0E90F0098}" srcId="{BFC616DA-D3CA-4F45-AC5E-CE9A35F94D9F}" destId="{C641C7E4-8843-AA41-B24B-0D2122B502FA}" srcOrd="1" destOrd="0" parTransId="{1CEC8F61-9220-6A4D-9A81-A3B6EC6A26FD}" sibTransId="{4CE4C89F-6D04-4F45-8052-1A5776F1DEFE}"/>
    <dgm:cxn modelId="{A1135EC6-AA64-48D7-9AB7-E5A2398089BF}" type="presOf" srcId="{A02CE8FC-E4F3-FA44-9E5A-D53090EA145B}" destId="{E04CA6E3-B1FE-E241-8492-50198721310A}" srcOrd="0" destOrd="0" presId="urn:microsoft.com/office/officeart/2005/8/layout/lProcess3"/>
    <dgm:cxn modelId="{19B61F51-88B0-41E7-B642-634F9CBCE6FC}" type="presOf" srcId="{C641C7E4-8843-AA41-B24B-0D2122B502FA}" destId="{7792A8C4-F16B-0846-B0EA-68A824451937}" srcOrd="0" destOrd="0" presId="urn:microsoft.com/office/officeart/2005/8/layout/lProcess3"/>
    <dgm:cxn modelId="{D0369688-CA25-4DB6-A443-4DA9052AE6D2}" type="presOf" srcId="{7A0B99D9-B0F8-9E43-84FE-1B118BDBA143}" destId="{3EBB137C-274A-8D4D-BDE6-EAC298EE7EAB}" srcOrd="0" destOrd="0" presId="urn:microsoft.com/office/officeart/2005/8/layout/lProcess3"/>
    <dgm:cxn modelId="{B8634EE8-99BC-4245-BC5C-3A1483841966}" type="presOf" srcId="{6A03A85D-BB97-6046-AFAC-1FF2D7701362}" destId="{04BA28B5-6583-B146-858C-01AE07DF9291}" srcOrd="0" destOrd="0" presId="urn:microsoft.com/office/officeart/2005/8/layout/lProcess3"/>
    <dgm:cxn modelId="{0328B903-D787-6144-A6B8-4BC7CF43D327}" srcId="{679DA199-D5BA-5748-8D5B-FD028D1623BC}" destId="{7A0B99D9-B0F8-9E43-84FE-1B118BDBA143}" srcOrd="0" destOrd="0" parTransId="{AB1FAB2D-266C-FB48-BE09-C50178E706A5}" sibTransId="{9DA042BA-6C5C-1E4C-BD9E-A922A4C6D0E6}"/>
    <dgm:cxn modelId="{A9B293AC-4A64-2F49-883B-398EF05C5EFA}" srcId="{679DA199-D5BA-5748-8D5B-FD028D1623BC}" destId="{6D5E56C8-8409-B442-B9DF-AD22D15240B3}" srcOrd="1" destOrd="0" parTransId="{6D7E7C2F-2F6D-8641-9C45-8147C26E0010}" sibTransId="{C322B7F4-66CB-B648-AAC9-C6B63F5E7F77}"/>
    <dgm:cxn modelId="{2531EB79-BC17-F34D-B7FC-EB5F315691BD}" srcId="{C641C7E4-8843-AA41-B24B-0D2122B502FA}" destId="{6A03A85D-BB97-6046-AFAC-1FF2D7701362}" srcOrd="0" destOrd="0" parTransId="{E9162639-AB9D-EC47-B57E-355CEC3DE2D6}" sibTransId="{F8209C01-637C-5548-82E4-68AF706C52DF}"/>
    <dgm:cxn modelId="{0DA6E030-6C3F-4A38-A4D3-E35E73C5326E}" type="presOf" srcId="{BFC616DA-D3CA-4F45-AC5E-CE9A35F94D9F}" destId="{D43C54CB-4301-A245-98AA-511150AA9B26}" srcOrd="0" destOrd="0" presId="urn:microsoft.com/office/officeart/2005/8/layout/lProcess3"/>
    <dgm:cxn modelId="{C68A3D0A-B261-5841-ADAF-986E82446DBF}" srcId="{2D1DB0F7-4062-B642-9675-3561DB63D42A}" destId="{9544B0FF-9DAD-9944-AD79-4023B988AEBD}" srcOrd="1" destOrd="0" parTransId="{A1409AC2-232A-8D47-9365-4B8986E3988D}" sibTransId="{E0B93DE0-5522-F24F-89A5-51CD228C7439}"/>
    <dgm:cxn modelId="{A436749C-C95E-4862-91F3-81D3DCA3B4E0}" type="presParOf" srcId="{D43C54CB-4301-A245-98AA-511150AA9B26}" destId="{3806D050-E937-F342-92E3-66C2AAAC85E9}" srcOrd="0" destOrd="0" presId="urn:microsoft.com/office/officeart/2005/8/layout/lProcess3"/>
    <dgm:cxn modelId="{477B2A1C-A968-42E1-A0EF-14BB96CBD3A8}" type="presParOf" srcId="{3806D050-E937-F342-92E3-66C2AAAC85E9}" destId="{D1499225-212D-064D-8E14-6CA6417C5E69}" srcOrd="0" destOrd="0" presId="urn:microsoft.com/office/officeart/2005/8/layout/lProcess3"/>
    <dgm:cxn modelId="{F5AA71FF-24FB-4C48-AFCF-9D680DA42462}" type="presParOf" srcId="{3806D050-E937-F342-92E3-66C2AAAC85E9}" destId="{AE4466DA-46AE-9449-B618-9FB45A5901E7}" srcOrd="1" destOrd="0" presId="urn:microsoft.com/office/officeart/2005/8/layout/lProcess3"/>
    <dgm:cxn modelId="{CA72AA8F-6096-4029-B134-C13A58FA8FB6}" type="presParOf" srcId="{3806D050-E937-F342-92E3-66C2AAAC85E9}" destId="{80706749-FC6D-6849-937A-0B16FD899A59}" srcOrd="2" destOrd="0" presId="urn:microsoft.com/office/officeart/2005/8/layout/lProcess3"/>
    <dgm:cxn modelId="{065EC79D-DA3A-4933-9473-FCD0BBC82BCE}" type="presParOf" srcId="{3806D050-E937-F342-92E3-66C2AAAC85E9}" destId="{3D7976ED-F1E6-0C46-BF72-D1C46EA7062C}" srcOrd="3" destOrd="0" presId="urn:microsoft.com/office/officeart/2005/8/layout/lProcess3"/>
    <dgm:cxn modelId="{AF7ED720-EF65-4945-861A-0F3044527409}" type="presParOf" srcId="{3806D050-E937-F342-92E3-66C2AAAC85E9}" destId="{51C4E537-B4D2-E740-9D53-5A9FDE6A0052}" srcOrd="4" destOrd="0" presId="urn:microsoft.com/office/officeart/2005/8/layout/lProcess3"/>
    <dgm:cxn modelId="{8D6F3B21-F375-4D6A-9CF0-BD8B630B48A6}" type="presParOf" srcId="{D43C54CB-4301-A245-98AA-511150AA9B26}" destId="{FB2CD84A-1DE1-4845-827A-E5A85FA84560}" srcOrd="1" destOrd="0" presId="urn:microsoft.com/office/officeart/2005/8/layout/lProcess3"/>
    <dgm:cxn modelId="{5C13E5A7-A69A-4E94-9DC4-57DCFB704A89}" type="presParOf" srcId="{D43C54CB-4301-A245-98AA-511150AA9B26}" destId="{F2998B91-53A1-9A4A-B7B6-A3A2F0061942}" srcOrd="2" destOrd="0" presId="urn:microsoft.com/office/officeart/2005/8/layout/lProcess3"/>
    <dgm:cxn modelId="{B93DFE35-2E30-4F53-AB5E-9D9D5DE13225}" type="presParOf" srcId="{F2998B91-53A1-9A4A-B7B6-A3A2F0061942}" destId="{7792A8C4-F16B-0846-B0EA-68A824451937}" srcOrd="0" destOrd="0" presId="urn:microsoft.com/office/officeart/2005/8/layout/lProcess3"/>
    <dgm:cxn modelId="{A7FFCC0E-C22F-4EE4-AE03-B0B828CDF8BB}" type="presParOf" srcId="{F2998B91-53A1-9A4A-B7B6-A3A2F0061942}" destId="{FA6E6B76-E356-8B42-90AA-16DB84833254}" srcOrd="1" destOrd="0" presId="urn:microsoft.com/office/officeart/2005/8/layout/lProcess3"/>
    <dgm:cxn modelId="{12EE17EB-F81B-4F7A-A8FF-1F01102E9653}" type="presParOf" srcId="{F2998B91-53A1-9A4A-B7B6-A3A2F0061942}" destId="{04BA28B5-6583-B146-858C-01AE07DF9291}" srcOrd="2" destOrd="0" presId="urn:microsoft.com/office/officeart/2005/8/layout/lProcess3"/>
    <dgm:cxn modelId="{CA6A857E-B682-4E2A-9F7A-CD5B4060466D}" type="presParOf" srcId="{F2998B91-53A1-9A4A-B7B6-A3A2F0061942}" destId="{4C995093-0245-0D42-8490-4AC70CE9CC0F}" srcOrd="3" destOrd="0" presId="urn:microsoft.com/office/officeart/2005/8/layout/lProcess3"/>
    <dgm:cxn modelId="{EA3704B5-5184-4B51-B236-0D0CDB5F556D}" type="presParOf" srcId="{F2998B91-53A1-9A4A-B7B6-A3A2F0061942}" destId="{9F3F2278-9296-7C4D-B146-2568492CB0D8}" srcOrd="4" destOrd="0" presId="urn:microsoft.com/office/officeart/2005/8/layout/lProcess3"/>
    <dgm:cxn modelId="{3E3BC7D9-95A7-4971-A1B4-3001918387F7}" type="presParOf" srcId="{D43C54CB-4301-A245-98AA-511150AA9B26}" destId="{D2A47355-F878-8241-BC98-CE34EEE4B10D}" srcOrd="3" destOrd="0" presId="urn:microsoft.com/office/officeart/2005/8/layout/lProcess3"/>
    <dgm:cxn modelId="{D2CA98D4-71DD-4AF2-8013-938FEA12D0E5}" type="presParOf" srcId="{D43C54CB-4301-A245-98AA-511150AA9B26}" destId="{8487906D-F04E-1A49-8471-C89386C8FB07}" srcOrd="4" destOrd="0" presId="urn:microsoft.com/office/officeart/2005/8/layout/lProcess3"/>
    <dgm:cxn modelId="{59CB475B-58BD-4CE6-8F8A-7A8283743F57}" type="presParOf" srcId="{8487906D-F04E-1A49-8471-C89386C8FB07}" destId="{5AAA8FD7-260C-244A-8D91-7BD6BBB6DC58}" srcOrd="0" destOrd="0" presId="urn:microsoft.com/office/officeart/2005/8/layout/lProcess3"/>
    <dgm:cxn modelId="{CF9AF6C1-B8C9-466B-A443-1DC22BB70B7D}" type="presParOf" srcId="{8487906D-F04E-1A49-8471-C89386C8FB07}" destId="{C60F4334-F9E4-4B4C-82D6-5DDF8450C5B3}" srcOrd="1" destOrd="0" presId="urn:microsoft.com/office/officeart/2005/8/layout/lProcess3"/>
    <dgm:cxn modelId="{E9727DC4-F3FF-4C22-B352-166DB566F0FC}" type="presParOf" srcId="{8487906D-F04E-1A49-8471-C89386C8FB07}" destId="{E04CA6E3-B1FE-E241-8492-50198721310A}" srcOrd="2" destOrd="0" presId="urn:microsoft.com/office/officeart/2005/8/layout/lProcess3"/>
    <dgm:cxn modelId="{BD014F81-C641-4B8D-9F0F-A5671329FFF6}" type="presParOf" srcId="{8487906D-F04E-1A49-8471-C89386C8FB07}" destId="{A02318D4-71E4-C44E-B76C-D4AC38E25DF0}" srcOrd="3" destOrd="0" presId="urn:microsoft.com/office/officeart/2005/8/layout/lProcess3"/>
    <dgm:cxn modelId="{87946E77-80ED-4D84-829C-553C5D2CB605}" type="presParOf" srcId="{8487906D-F04E-1A49-8471-C89386C8FB07}" destId="{9D33B496-17DE-D14B-B91C-6383BAB54453}" srcOrd="4" destOrd="0" presId="urn:microsoft.com/office/officeart/2005/8/layout/lProcess3"/>
    <dgm:cxn modelId="{A0C70C6B-F87E-4C25-A27E-D181DB7E93B1}" type="presParOf" srcId="{D43C54CB-4301-A245-98AA-511150AA9B26}" destId="{1ADDCB50-A509-954B-99EB-EDA0637CF715}" srcOrd="5" destOrd="0" presId="urn:microsoft.com/office/officeart/2005/8/layout/lProcess3"/>
    <dgm:cxn modelId="{E0E6FEE4-4646-43CD-ADF7-926338F0DDA7}" type="presParOf" srcId="{D43C54CB-4301-A245-98AA-511150AA9B26}" destId="{DE7AD9C1-4E94-454D-BF72-F0D1BE30BD12}" srcOrd="6" destOrd="0" presId="urn:microsoft.com/office/officeart/2005/8/layout/lProcess3"/>
    <dgm:cxn modelId="{D3B6389D-47E2-499B-B0E6-1467E1259480}" type="presParOf" srcId="{DE7AD9C1-4E94-454D-BF72-F0D1BE30BD12}" destId="{45432130-DDB9-BC43-AA92-A398D8355C7C}" srcOrd="0" destOrd="0" presId="urn:microsoft.com/office/officeart/2005/8/layout/lProcess3"/>
    <dgm:cxn modelId="{06E89774-DE3E-4298-95F5-E2A282DFD3C7}" type="presParOf" srcId="{DE7AD9C1-4E94-454D-BF72-F0D1BE30BD12}" destId="{4447EBA8-F8ED-4844-9160-7E87FBE89072}" srcOrd="1" destOrd="0" presId="urn:microsoft.com/office/officeart/2005/8/layout/lProcess3"/>
    <dgm:cxn modelId="{B391E961-22E7-4748-9517-22D01212C168}" type="presParOf" srcId="{DE7AD9C1-4E94-454D-BF72-F0D1BE30BD12}" destId="{3EBB137C-274A-8D4D-BDE6-EAC298EE7EAB}" srcOrd="2" destOrd="0" presId="urn:microsoft.com/office/officeart/2005/8/layout/lProcess3"/>
    <dgm:cxn modelId="{8C4FA5DD-DAD1-4AE4-B147-4043CD32F073}" type="presParOf" srcId="{DE7AD9C1-4E94-454D-BF72-F0D1BE30BD12}" destId="{8679F103-47C5-6A47-B140-8A0CE3051FE8}" srcOrd="3" destOrd="0" presId="urn:microsoft.com/office/officeart/2005/8/layout/lProcess3"/>
    <dgm:cxn modelId="{EB9673DA-F342-402A-B92B-798A813E5843}" type="presParOf" srcId="{DE7AD9C1-4E94-454D-BF72-F0D1BE30BD12}" destId="{E22624A3-ABB9-144C-8BE3-FB429ECA942F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6B256F-49CD-B243-9394-78C5901E003C}" type="doc">
      <dgm:prSet loTypeId="urn:microsoft.com/office/officeart/2009/3/layout/StepUp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4CCB8CE-4E94-3C46-AC2B-A3CDD83B3A28}">
      <dgm:prSet phldrT="[Texte]"/>
      <dgm:spPr/>
      <dgm:t>
        <a:bodyPr/>
        <a:lstStyle/>
        <a:p>
          <a:pPr algn="ctr"/>
          <a:r>
            <a:rPr lang="fr-FR" dirty="0" smtClean="0"/>
            <a:t>Première année</a:t>
          </a:r>
          <a:endParaRPr lang="fr-FR" dirty="0"/>
        </a:p>
        <a:p>
          <a:pPr algn="ctr"/>
          <a:r>
            <a:rPr lang="fr-FR" dirty="0" smtClean="0">
              <a:solidFill>
                <a:srgbClr val="00B050"/>
              </a:solidFill>
            </a:rPr>
            <a:t>Courante</a:t>
          </a:r>
          <a:r>
            <a:rPr lang="fr-FR" dirty="0" smtClean="0">
              <a:solidFill>
                <a:schemeClr val="accent3"/>
              </a:solidFill>
            </a:rPr>
            <a:t> </a:t>
          </a:r>
          <a:r>
            <a:rPr lang="fr-FR" dirty="0" smtClean="0">
              <a:solidFill>
                <a:schemeClr val="tx1"/>
              </a:solidFill>
            </a:rPr>
            <a:t>&amp;</a:t>
          </a:r>
          <a:r>
            <a:rPr lang="fr-FR" dirty="0" smtClean="0">
              <a:solidFill>
                <a:schemeClr val="accent3"/>
              </a:solidFill>
            </a:rPr>
            <a:t> </a:t>
          </a:r>
          <a:r>
            <a:rPr lang="fr-FR" dirty="0" smtClean="0">
              <a:solidFill>
                <a:srgbClr val="FF6600"/>
              </a:solidFill>
            </a:rPr>
            <a:t>Complexe</a:t>
          </a:r>
          <a:endParaRPr lang="fr-FR" dirty="0">
            <a:solidFill>
              <a:srgbClr val="FF6600"/>
            </a:solidFill>
          </a:endParaRPr>
        </a:p>
      </dgm:t>
    </dgm:pt>
    <dgm:pt modelId="{87859416-EE35-4941-BF3E-10E85E91EFF0}" type="parTrans" cxnId="{E5BAC5CB-9461-114E-AB22-CD1ECC079B75}">
      <dgm:prSet/>
      <dgm:spPr/>
      <dgm:t>
        <a:bodyPr/>
        <a:lstStyle/>
        <a:p>
          <a:endParaRPr lang="fr-FR"/>
        </a:p>
      </dgm:t>
    </dgm:pt>
    <dgm:pt modelId="{8C50A643-14F5-284A-AC51-3A0262FD46A9}" type="sibTrans" cxnId="{E5BAC5CB-9461-114E-AB22-CD1ECC079B75}">
      <dgm:prSet/>
      <dgm:spPr/>
      <dgm:t>
        <a:bodyPr/>
        <a:lstStyle/>
        <a:p>
          <a:endParaRPr lang="fr-FR"/>
        </a:p>
      </dgm:t>
    </dgm:pt>
    <dgm:pt modelId="{8A9CE74C-E672-8749-A8A0-0A4628A3B5EB}">
      <dgm:prSet phldrT="[Texte]"/>
      <dgm:spPr/>
      <dgm:t>
        <a:bodyPr/>
        <a:lstStyle/>
        <a:p>
          <a:pPr algn="ctr"/>
          <a:r>
            <a:rPr lang="fr-FR" dirty="0" smtClean="0"/>
            <a:t>Deuxième année</a:t>
          </a:r>
          <a:endParaRPr lang="fr-FR" dirty="0"/>
        </a:p>
        <a:p>
          <a:pPr algn="ctr"/>
          <a:r>
            <a:rPr lang="fr-FR" dirty="0" smtClean="0">
              <a:solidFill>
                <a:srgbClr val="FF6600"/>
              </a:solidFill>
            </a:rPr>
            <a:t>Complexe</a:t>
          </a:r>
          <a:r>
            <a:rPr lang="fr-FR" dirty="0" smtClean="0">
              <a:solidFill>
                <a:schemeClr val="accent6"/>
              </a:solidFill>
            </a:rPr>
            <a:t> </a:t>
          </a:r>
          <a:r>
            <a:rPr lang="fr-FR" dirty="0" smtClean="0">
              <a:solidFill>
                <a:schemeClr val="tx1"/>
              </a:solidFill>
            </a:rPr>
            <a:t>&amp;</a:t>
          </a:r>
          <a:r>
            <a:rPr lang="fr-FR" dirty="0" smtClean="0">
              <a:solidFill>
                <a:schemeClr val="accent6"/>
              </a:solidFill>
            </a:rPr>
            <a:t> </a:t>
          </a:r>
          <a:r>
            <a:rPr lang="fr-FR" dirty="0" smtClean="0">
              <a:solidFill>
                <a:srgbClr val="7030A0"/>
              </a:solidFill>
            </a:rPr>
            <a:t>Critique</a:t>
          </a:r>
          <a:r>
            <a:rPr lang="fr-FR" dirty="0" smtClean="0"/>
            <a:t> </a:t>
          </a:r>
          <a:endParaRPr lang="fr-FR" dirty="0"/>
        </a:p>
      </dgm:t>
    </dgm:pt>
    <dgm:pt modelId="{6E2B51BC-99B0-F14D-B33C-DC8C4B1E0EE5}" type="parTrans" cxnId="{07EE44B7-64B7-0349-8EFC-BDFB84585AC4}">
      <dgm:prSet/>
      <dgm:spPr/>
      <dgm:t>
        <a:bodyPr/>
        <a:lstStyle/>
        <a:p>
          <a:endParaRPr lang="fr-FR"/>
        </a:p>
      </dgm:t>
    </dgm:pt>
    <dgm:pt modelId="{D1A9DB8F-A2CE-144D-A576-9BE4A17928E7}" type="sibTrans" cxnId="{07EE44B7-64B7-0349-8EFC-BDFB84585AC4}">
      <dgm:prSet/>
      <dgm:spPr/>
      <dgm:t>
        <a:bodyPr/>
        <a:lstStyle/>
        <a:p>
          <a:endParaRPr lang="fr-FR"/>
        </a:p>
      </dgm:t>
    </dgm:pt>
    <dgm:pt modelId="{7E553984-0256-2D40-A8F3-B91848FD1BF7}" type="pres">
      <dgm:prSet presAssocID="{D46B256F-49CD-B243-9394-78C5901E003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5F46144B-D98F-7A40-BACF-25EF7971A821}" type="pres">
      <dgm:prSet presAssocID="{64CCB8CE-4E94-3C46-AC2B-A3CDD83B3A28}" presName="composite" presStyleCnt="0"/>
      <dgm:spPr/>
    </dgm:pt>
    <dgm:pt modelId="{DD714354-497E-7548-AB0A-E78B2E2B0D67}" type="pres">
      <dgm:prSet presAssocID="{64CCB8CE-4E94-3C46-AC2B-A3CDD83B3A28}" presName="LShape" presStyleLbl="alignNode1" presStyleIdx="0" presStyleCnt="3"/>
      <dgm:spPr/>
    </dgm:pt>
    <dgm:pt modelId="{4EFD90CE-2866-A844-B950-3F8CFB323DC0}" type="pres">
      <dgm:prSet presAssocID="{64CCB8CE-4E94-3C46-AC2B-A3CDD83B3A28}" presName="ParentText" presStyleLbl="revTx" presStyleIdx="0" presStyleCnt="2" custScaleX="1082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3A84FC1-123E-EB40-B3CD-23AB974B0F77}" type="pres">
      <dgm:prSet presAssocID="{64CCB8CE-4E94-3C46-AC2B-A3CDD83B3A28}" presName="Triangle" presStyleLbl="alignNode1" presStyleIdx="1" presStyleCnt="3"/>
      <dgm:spPr/>
    </dgm:pt>
    <dgm:pt modelId="{8256ADE2-D403-6D4F-9FB6-9B34343B0EFD}" type="pres">
      <dgm:prSet presAssocID="{8C50A643-14F5-284A-AC51-3A0262FD46A9}" presName="sibTrans" presStyleCnt="0"/>
      <dgm:spPr/>
    </dgm:pt>
    <dgm:pt modelId="{04185922-91B0-BF4B-93FD-19BFE1F342FE}" type="pres">
      <dgm:prSet presAssocID="{8C50A643-14F5-284A-AC51-3A0262FD46A9}" presName="space" presStyleCnt="0"/>
      <dgm:spPr/>
    </dgm:pt>
    <dgm:pt modelId="{60468914-0763-0B4A-9E32-B61466878D7E}" type="pres">
      <dgm:prSet presAssocID="{8A9CE74C-E672-8749-A8A0-0A4628A3B5EB}" presName="composite" presStyleCnt="0"/>
      <dgm:spPr/>
    </dgm:pt>
    <dgm:pt modelId="{0F0A5110-1786-5D4B-8126-F32AA568E11F}" type="pres">
      <dgm:prSet presAssocID="{8A9CE74C-E672-8749-A8A0-0A4628A3B5EB}" presName="LShape" presStyleLbl="alignNode1" presStyleIdx="2" presStyleCnt="3"/>
      <dgm:spPr/>
    </dgm:pt>
    <dgm:pt modelId="{8831A659-6800-3143-8C05-08DC86568E09}" type="pres">
      <dgm:prSet presAssocID="{8A9CE74C-E672-8749-A8A0-0A4628A3B5EB}" presName="ParentText" presStyleLbl="revTx" presStyleIdx="1" presStyleCnt="2" custScaleX="12904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5BAC5CB-9461-114E-AB22-CD1ECC079B75}" srcId="{D46B256F-49CD-B243-9394-78C5901E003C}" destId="{64CCB8CE-4E94-3C46-AC2B-A3CDD83B3A28}" srcOrd="0" destOrd="0" parTransId="{87859416-EE35-4941-BF3E-10E85E91EFF0}" sibTransId="{8C50A643-14F5-284A-AC51-3A0262FD46A9}"/>
    <dgm:cxn modelId="{07EE44B7-64B7-0349-8EFC-BDFB84585AC4}" srcId="{D46B256F-49CD-B243-9394-78C5901E003C}" destId="{8A9CE74C-E672-8749-A8A0-0A4628A3B5EB}" srcOrd="1" destOrd="0" parTransId="{6E2B51BC-99B0-F14D-B33C-DC8C4B1E0EE5}" sibTransId="{D1A9DB8F-A2CE-144D-A576-9BE4A17928E7}"/>
    <dgm:cxn modelId="{2AD2280C-E7D4-47E8-98A1-91BD2A074DD1}" type="presOf" srcId="{D46B256F-49CD-B243-9394-78C5901E003C}" destId="{7E553984-0256-2D40-A8F3-B91848FD1BF7}" srcOrd="0" destOrd="0" presId="urn:microsoft.com/office/officeart/2009/3/layout/StepUpProcess"/>
    <dgm:cxn modelId="{AE0D241D-B312-4A4B-A528-D16A74B01589}" type="presOf" srcId="{64CCB8CE-4E94-3C46-AC2B-A3CDD83B3A28}" destId="{4EFD90CE-2866-A844-B950-3F8CFB323DC0}" srcOrd="0" destOrd="0" presId="urn:microsoft.com/office/officeart/2009/3/layout/StepUpProcess"/>
    <dgm:cxn modelId="{6FF9576A-3E28-4F50-82AB-C8ED5011139A}" type="presOf" srcId="{8A9CE74C-E672-8749-A8A0-0A4628A3B5EB}" destId="{8831A659-6800-3143-8C05-08DC86568E09}" srcOrd="0" destOrd="0" presId="urn:microsoft.com/office/officeart/2009/3/layout/StepUpProcess"/>
    <dgm:cxn modelId="{AEDD792D-F35A-44EC-BE51-4ECE65156B07}" type="presParOf" srcId="{7E553984-0256-2D40-A8F3-B91848FD1BF7}" destId="{5F46144B-D98F-7A40-BACF-25EF7971A821}" srcOrd="0" destOrd="0" presId="urn:microsoft.com/office/officeart/2009/3/layout/StepUpProcess"/>
    <dgm:cxn modelId="{D155B709-59B4-4DF9-8E8F-74102DE01A61}" type="presParOf" srcId="{5F46144B-D98F-7A40-BACF-25EF7971A821}" destId="{DD714354-497E-7548-AB0A-E78B2E2B0D67}" srcOrd="0" destOrd="0" presId="urn:microsoft.com/office/officeart/2009/3/layout/StepUpProcess"/>
    <dgm:cxn modelId="{57472EF1-6895-4C9A-8FA8-CD8A2DC3B492}" type="presParOf" srcId="{5F46144B-D98F-7A40-BACF-25EF7971A821}" destId="{4EFD90CE-2866-A844-B950-3F8CFB323DC0}" srcOrd="1" destOrd="0" presId="urn:microsoft.com/office/officeart/2009/3/layout/StepUpProcess"/>
    <dgm:cxn modelId="{F731AF93-1F0E-4A2F-A0D6-55628CE94D9E}" type="presParOf" srcId="{5F46144B-D98F-7A40-BACF-25EF7971A821}" destId="{93A84FC1-123E-EB40-B3CD-23AB974B0F77}" srcOrd="2" destOrd="0" presId="urn:microsoft.com/office/officeart/2009/3/layout/StepUpProcess"/>
    <dgm:cxn modelId="{E71D8A30-A0E3-478E-8D8E-0195623EEA34}" type="presParOf" srcId="{7E553984-0256-2D40-A8F3-B91848FD1BF7}" destId="{8256ADE2-D403-6D4F-9FB6-9B34343B0EFD}" srcOrd="1" destOrd="0" presId="urn:microsoft.com/office/officeart/2009/3/layout/StepUpProcess"/>
    <dgm:cxn modelId="{C7AB8270-C31A-4840-8810-F6BB90EA653B}" type="presParOf" srcId="{8256ADE2-D403-6D4F-9FB6-9B34343B0EFD}" destId="{04185922-91B0-BF4B-93FD-19BFE1F342FE}" srcOrd="0" destOrd="0" presId="urn:microsoft.com/office/officeart/2009/3/layout/StepUpProcess"/>
    <dgm:cxn modelId="{D2E190F2-C01D-44B3-9163-B8F5B3008A77}" type="presParOf" srcId="{7E553984-0256-2D40-A8F3-B91848FD1BF7}" destId="{60468914-0763-0B4A-9E32-B61466878D7E}" srcOrd="2" destOrd="0" presId="urn:microsoft.com/office/officeart/2009/3/layout/StepUpProcess"/>
    <dgm:cxn modelId="{55137954-1BCF-4D8B-8FC6-145FD615180F}" type="presParOf" srcId="{60468914-0763-0B4A-9E32-B61466878D7E}" destId="{0F0A5110-1786-5D4B-8126-F32AA568E11F}" srcOrd="0" destOrd="0" presId="urn:microsoft.com/office/officeart/2009/3/layout/StepUpProcess"/>
    <dgm:cxn modelId="{018422C6-F788-4ECB-B3EE-2E291EA2E4CA}" type="presParOf" srcId="{60468914-0763-0B4A-9E32-B61466878D7E}" destId="{8831A659-6800-3143-8C05-08DC86568E09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A1D2AEA-7422-419E-AB3F-35D13D65935B}" type="doc">
      <dgm:prSet loTypeId="urn:microsoft.com/office/officeart/2005/8/layout/hList1" loCatId="list" qsTypeId="urn:microsoft.com/office/officeart/2005/8/quickstyle/3d2#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D926A8-DF68-4796-8883-7A11719929B0}">
      <dgm:prSet phldrT="[Texte]" custT="1"/>
      <dgm:spPr>
        <a:solidFill>
          <a:srgbClr val="00B050"/>
        </a:solidFill>
        <a:ln>
          <a:noFill/>
        </a:ln>
      </dgm:spPr>
      <dgm:t>
        <a:bodyPr/>
        <a:lstStyle/>
        <a:p>
          <a:r>
            <a:rPr lang="fr-FR" sz="2600" b="1" dirty="0" smtClean="0"/>
            <a:t>En établissement</a:t>
          </a:r>
          <a:endParaRPr lang="fr-FR" sz="2600" b="1" dirty="0"/>
        </a:p>
      </dgm:t>
    </dgm:pt>
    <dgm:pt modelId="{A2A1B443-6C6C-47F9-A894-01B0D2BE5574}" type="parTrans" cxnId="{1F5E709C-E553-4841-B154-077332D11673}">
      <dgm:prSet/>
      <dgm:spPr/>
      <dgm:t>
        <a:bodyPr/>
        <a:lstStyle/>
        <a:p>
          <a:endParaRPr lang="fr-FR"/>
        </a:p>
      </dgm:t>
    </dgm:pt>
    <dgm:pt modelId="{C1B2EB35-6C2F-4990-B061-A76EBCA7E2A0}" type="sibTrans" cxnId="{1F5E709C-E553-4841-B154-077332D11673}">
      <dgm:prSet/>
      <dgm:spPr/>
      <dgm:t>
        <a:bodyPr/>
        <a:lstStyle/>
        <a:p>
          <a:endParaRPr lang="fr-FR"/>
        </a:p>
      </dgm:t>
    </dgm:pt>
    <dgm:pt modelId="{2C51E050-1E15-4E90-ADDD-61AE51F410C8}">
      <dgm:prSet phldrT="[Texte]"/>
      <dgm:spPr>
        <a:solidFill>
          <a:srgbClr val="92D050">
            <a:alpha val="90000"/>
          </a:srgbClr>
        </a:solidFill>
        <a:ln>
          <a:noFill/>
        </a:ln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Scénarios</a:t>
          </a:r>
          <a:endParaRPr lang="fr-FR" dirty="0">
            <a:solidFill>
              <a:schemeClr val="tx1"/>
            </a:solidFill>
          </a:endParaRPr>
        </a:p>
      </dgm:t>
    </dgm:pt>
    <dgm:pt modelId="{54DE7C4D-22A8-4914-97A6-F90793093E37}" type="parTrans" cxnId="{F08418BC-7354-4B7E-AFFB-499EF1E78E6C}">
      <dgm:prSet/>
      <dgm:spPr/>
      <dgm:t>
        <a:bodyPr/>
        <a:lstStyle/>
        <a:p>
          <a:endParaRPr lang="fr-FR"/>
        </a:p>
      </dgm:t>
    </dgm:pt>
    <dgm:pt modelId="{00B3B641-5E27-4E01-82CF-0472B57EC6CE}" type="sibTrans" cxnId="{F08418BC-7354-4B7E-AFFB-499EF1E78E6C}">
      <dgm:prSet/>
      <dgm:spPr/>
      <dgm:t>
        <a:bodyPr/>
        <a:lstStyle/>
        <a:p>
          <a:endParaRPr lang="fr-FR"/>
        </a:p>
      </dgm:t>
    </dgm:pt>
    <dgm:pt modelId="{6470CE7C-3B51-442D-9B2D-4CA5E3833CD2}">
      <dgm:prSet phldrT="[Texte]" custT="1"/>
      <dgm:spPr>
        <a:solidFill>
          <a:srgbClr val="FF9900"/>
        </a:solidFill>
      </dgm:spPr>
      <dgm:t>
        <a:bodyPr/>
        <a:lstStyle/>
        <a:p>
          <a:r>
            <a:rPr lang="fr-FR" sz="2600" b="1" dirty="0" smtClean="0">
              <a:solidFill>
                <a:schemeClr val="tx1"/>
              </a:solidFill>
            </a:rPr>
            <a:t>En PFMP</a:t>
          </a:r>
          <a:endParaRPr lang="fr-FR" sz="2600" b="1" dirty="0">
            <a:solidFill>
              <a:schemeClr val="tx1"/>
            </a:solidFill>
          </a:endParaRPr>
        </a:p>
      </dgm:t>
    </dgm:pt>
    <dgm:pt modelId="{1C575FA1-70A1-4A15-80E2-C9CB1A8F668D}" type="parTrans" cxnId="{E6A1334C-E292-474E-9AB1-71B44A48DDF3}">
      <dgm:prSet/>
      <dgm:spPr/>
      <dgm:t>
        <a:bodyPr/>
        <a:lstStyle/>
        <a:p>
          <a:endParaRPr lang="fr-FR"/>
        </a:p>
      </dgm:t>
    </dgm:pt>
    <dgm:pt modelId="{D894FD27-0760-4D94-A7E6-7CDC585A2218}" type="sibTrans" cxnId="{E6A1334C-E292-474E-9AB1-71B44A48DDF3}">
      <dgm:prSet/>
      <dgm:spPr/>
      <dgm:t>
        <a:bodyPr/>
        <a:lstStyle/>
        <a:p>
          <a:endParaRPr lang="fr-FR"/>
        </a:p>
      </dgm:t>
    </dgm:pt>
    <dgm:pt modelId="{F5AE1024-1706-496F-9CC5-633F7AC06B7C}">
      <dgm:prSet phldrT="[Texte]"/>
      <dgm:spPr>
        <a:solidFill>
          <a:srgbClr val="FFC000">
            <a:alpha val="90000"/>
          </a:srgbClr>
        </a:solidFill>
        <a:ln>
          <a:noFill/>
        </a:ln>
      </dgm:spPr>
      <dgm:t>
        <a:bodyPr/>
        <a:lstStyle/>
        <a:p>
          <a:r>
            <a:rPr lang="fr-FR" dirty="0" smtClean="0"/>
            <a:t>Livret </a:t>
          </a:r>
          <a:r>
            <a:rPr lang="fr-FR" dirty="0" smtClean="0"/>
            <a:t>de suivi des PFMP</a:t>
          </a:r>
          <a:endParaRPr lang="fr-FR" dirty="0"/>
        </a:p>
      </dgm:t>
    </dgm:pt>
    <dgm:pt modelId="{4584673A-9C23-4DF4-A992-A1B5EDD7D938}" type="parTrans" cxnId="{0FAC6FDD-5FC8-4DE8-BC41-A31F708F4168}">
      <dgm:prSet/>
      <dgm:spPr/>
      <dgm:t>
        <a:bodyPr/>
        <a:lstStyle/>
        <a:p>
          <a:endParaRPr lang="fr-FR"/>
        </a:p>
      </dgm:t>
    </dgm:pt>
    <dgm:pt modelId="{F89D1073-9730-4162-9D2B-48B4567AC7C6}" type="sibTrans" cxnId="{0FAC6FDD-5FC8-4DE8-BC41-A31F708F4168}">
      <dgm:prSet/>
      <dgm:spPr/>
      <dgm:t>
        <a:bodyPr/>
        <a:lstStyle/>
        <a:p>
          <a:endParaRPr lang="fr-FR"/>
        </a:p>
      </dgm:t>
    </dgm:pt>
    <dgm:pt modelId="{FF1B4C43-B9CD-4B6F-996F-4E0CF97ACCED}">
      <dgm:prSet/>
      <dgm:spPr>
        <a:solidFill>
          <a:srgbClr val="92D050">
            <a:alpha val="90000"/>
          </a:srgbClr>
        </a:solidFill>
        <a:ln>
          <a:noFill/>
        </a:ln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Mises </a:t>
          </a:r>
          <a:r>
            <a:rPr lang="fr-FR" dirty="0" smtClean="0">
              <a:solidFill>
                <a:schemeClr val="tx1"/>
              </a:solidFill>
            </a:rPr>
            <a:t>en </a:t>
          </a:r>
          <a:r>
            <a:rPr lang="fr-FR" dirty="0" smtClean="0">
              <a:solidFill>
                <a:schemeClr val="tx1"/>
              </a:solidFill>
            </a:rPr>
            <a:t>situation </a:t>
          </a:r>
          <a:r>
            <a:rPr lang="fr-FR" dirty="0" smtClean="0">
              <a:solidFill>
                <a:schemeClr val="tx1"/>
              </a:solidFill>
            </a:rPr>
            <a:t>(jeux de rôle, pratique en </a:t>
          </a:r>
          <a:r>
            <a:rPr lang="fr-FR" dirty="0" smtClean="0">
              <a:solidFill>
                <a:schemeClr val="tx1"/>
              </a:solidFill>
            </a:rPr>
            <a:t>magasin/épicerie pédagogiques)</a:t>
          </a:r>
          <a:endParaRPr lang="fr-FR" dirty="0">
            <a:solidFill>
              <a:schemeClr val="tx1"/>
            </a:solidFill>
          </a:endParaRPr>
        </a:p>
      </dgm:t>
    </dgm:pt>
    <dgm:pt modelId="{36F8EE0D-8E64-4779-BFCE-5F1236F8CCFA}" type="parTrans" cxnId="{4035D338-F7BE-4959-91D3-C7A661D2ABD7}">
      <dgm:prSet/>
      <dgm:spPr/>
      <dgm:t>
        <a:bodyPr/>
        <a:lstStyle/>
        <a:p>
          <a:endParaRPr lang="fr-FR"/>
        </a:p>
      </dgm:t>
    </dgm:pt>
    <dgm:pt modelId="{9C5D436F-A288-481D-AAA0-E3047DDBDF89}" type="sibTrans" cxnId="{4035D338-F7BE-4959-91D3-C7A661D2ABD7}">
      <dgm:prSet/>
      <dgm:spPr/>
      <dgm:t>
        <a:bodyPr/>
        <a:lstStyle/>
        <a:p>
          <a:endParaRPr lang="fr-FR"/>
        </a:p>
      </dgm:t>
    </dgm:pt>
    <dgm:pt modelId="{335EEA74-5543-4FEB-81A1-5C90378FCD65}">
      <dgm:prSet/>
      <dgm:spPr>
        <a:solidFill>
          <a:srgbClr val="92D050">
            <a:alpha val="90000"/>
          </a:srgbClr>
        </a:solidFill>
        <a:ln>
          <a:noFill/>
        </a:ln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Evaluations sommatives</a:t>
          </a:r>
          <a:endParaRPr lang="fr-FR" dirty="0">
            <a:solidFill>
              <a:schemeClr val="tx1"/>
            </a:solidFill>
          </a:endParaRPr>
        </a:p>
      </dgm:t>
    </dgm:pt>
    <dgm:pt modelId="{BFC0FF9C-770E-42CC-8925-59D185118BD1}" type="parTrans" cxnId="{060E63DC-A407-4A04-B14C-0ACCB9AD65C0}">
      <dgm:prSet/>
      <dgm:spPr/>
      <dgm:t>
        <a:bodyPr/>
        <a:lstStyle/>
        <a:p>
          <a:endParaRPr lang="fr-FR"/>
        </a:p>
      </dgm:t>
    </dgm:pt>
    <dgm:pt modelId="{9BBA60BD-C1F0-48B6-BBC2-1E41C8C08C3D}" type="sibTrans" cxnId="{060E63DC-A407-4A04-B14C-0ACCB9AD65C0}">
      <dgm:prSet/>
      <dgm:spPr/>
      <dgm:t>
        <a:bodyPr/>
        <a:lstStyle/>
        <a:p>
          <a:endParaRPr lang="fr-FR"/>
        </a:p>
      </dgm:t>
    </dgm:pt>
    <dgm:pt modelId="{B511972A-B15D-4070-BB64-5E5DB4788CE9}">
      <dgm:prSet/>
      <dgm:spPr>
        <a:solidFill>
          <a:srgbClr val="FFC000">
            <a:alpha val="90000"/>
          </a:srgbClr>
        </a:solidFill>
        <a:ln>
          <a:noFill/>
        </a:ln>
      </dgm:spPr>
      <dgm:t>
        <a:bodyPr/>
        <a:lstStyle/>
        <a:p>
          <a:r>
            <a:rPr lang="fr-FR" smtClean="0"/>
            <a:t>Fiches signalétiques</a:t>
          </a:r>
          <a:endParaRPr lang="fr-FR" dirty="0"/>
        </a:p>
      </dgm:t>
    </dgm:pt>
    <dgm:pt modelId="{F7F9BBF4-8E29-4857-B6F0-1F906BB2194D}" type="parTrans" cxnId="{DAF99DE3-CFB3-4719-95FC-BCAD0EBC0641}">
      <dgm:prSet/>
      <dgm:spPr/>
      <dgm:t>
        <a:bodyPr/>
        <a:lstStyle/>
        <a:p>
          <a:endParaRPr lang="fr-FR"/>
        </a:p>
      </dgm:t>
    </dgm:pt>
    <dgm:pt modelId="{BC161CF3-12BA-47CA-B5D8-0232E86DC47C}" type="sibTrans" cxnId="{DAF99DE3-CFB3-4719-95FC-BCAD0EBC0641}">
      <dgm:prSet/>
      <dgm:spPr/>
      <dgm:t>
        <a:bodyPr/>
        <a:lstStyle/>
        <a:p>
          <a:endParaRPr lang="fr-FR"/>
        </a:p>
      </dgm:t>
    </dgm:pt>
    <dgm:pt modelId="{2C072C05-3744-486F-978A-5E5990C2CC63}">
      <dgm:prSet/>
      <dgm:spPr>
        <a:solidFill>
          <a:srgbClr val="FFC000">
            <a:alpha val="90000"/>
          </a:srgbClr>
        </a:solidFill>
        <a:ln>
          <a:noFill/>
        </a:ln>
      </dgm:spPr>
      <dgm:t>
        <a:bodyPr/>
        <a:lstStyle/>
        <a:p>
          <a:r>
            <a:rPr lang="fr-FR" dirty="0" smtClean="0"/>
            <a:t>Fiches métiers</a:t>
          </a:r>
          <a:endParaRPr lang="fr-FR" dirty="0"/>
        </a:p>
      </dgm:t>
    </dgm:pt>
    <dgm:pt modelId="{275DB939-A5B7-44F7-A3FC-42B270B7AF40}" type="parTrans" cxnId="{37F4F802-0C7E-4D05-896F-EA3F21599583}">
      <dgm:prSet/>
      <dgm:spPr/>
      <dgm:t>
        <a:bodyPr/>
        <a:lstStyle/>
        <a:p>
          <a:endParaRPr lang="fr-FR"/>
        </a:p>
      </dgm:t>
    </dgm:pt>
    <dgm:pt modelId="{EE5CF7E0-0098-4234-9300-9C5852EAFA51}" type="sibTrans" cxnId="{37F4F802-0C7E-4D05-896F-EA3F21599583}">
      <dgm:prSet/>
      <dgm:spPr/>
      <dgm:t>
        <a:bodyPr/>
        <a:lstStyle/>
        <a:p>
          <a:endParaRPr lang="fr-FR"/>
        </a:p>
      </dgm:t>
    </dgm:pt>
    <dgm:pt modelId="{53DB819F-D176-4609-A840-D38DE973A748}">
      <dgm:prSet/>
      <dgm:spPr>
        <a:solidFill>
          <a:srgbClr val="FFC000">
            <a:alpha val="90000"/>
          </a:srgbClr>
        </a:solidFill>
        <a:ln>
          <a:noFill/>
        </a:ln>
      </dgm:spPr>
      <dgm:t>
        <a:bodyPr/>
        <a:lstStyle/>
        <a:p>
          <a:r>
            <a:rPr lang="fr-FR" dirty="0" smtClean="0"/>
            <a:t>Présentation d’activités/fiches </a:t>
          </a:r>
          <a:r>
            <a:rPr lang="fr-FR" dirty="0" smtClean="0"/>
            <a:t>descriptives d’activités</a:t>
          </a:r>
          <a:endParaRPr lang="fr-FR" dirty="0"/>
        </a:p>
      </dgm:t>
    </dgm:pt>
    <dgm:pt modelId="{33F56793-F3B8-4BCA-97B8-D2272312F3B9}" type="parTrans" cxnId="{6EFC5435-CACA-4280-AFAD-94CDE50F148F}">
      <dgm:prSet/>
      <dgm:spPr/>
      <dgm:t>
        <a:bodyPr/>
        <a:lstStyle/>
        <a:p>
          <a:endParaRPr lang="fr-FR"/>
        </a:p>
      </dgm:t>
    </dgm:pt>
    <dgm:pt modelId="{B4CDFB47-FC56-41CC-9805-0D2444E8358A}" type="sibTrans" cxnId="{6EFC5435-CACA-4280-AFAD-94CDE50F148F}">
      <dgm:prSet/>
      <dgm:spPr/>
      <dgm:t>
        <a:bodyPr/>
        <a:lstStyle/>
        <a:p>
          <a:endParaRPr lang="fr-FR"/>
        </a:p>
      </dgm:t>
    </dgm:pt>
    <dgm:pt modelId="{4D0FF502-140B-4BF2-9688-CA780C8EED46}">
      <dgm:prSet/>
      <dgm:spPr>
        <a:solidFill>
          <a:srgbClr val="FFC000">
            <a:alpha val="90000"/>
          </a:srgbClr>
        </a:solidFill>
        <a:ln>
          <a:noFill/>
        </a:ln>
      </dgm:spPr>
      <dgm:t>
        <a:bodyPr/>
        <a:lstStyle/>
        <a:p>
          <a:r>
            <a:rPr lang="fr-FR" dirty="0" smtClean="0"/>
            <a:t>Grilles </a:t>
          </a:r>
          <a:r>
            <a:rPr lang="fr-FR" dirty="0" smtClean="0"/>
            <a:t>d’évaluation</a:t>
          </a:r>
          <a:endParaRPr lang="fr-FR" dirty="0"/>
        </a:p>
      </dgm:t>
    </dgm:pt>
    <dgm:pt modelId="{808AC118-CB12-492E-B3BA-0A7786B952C8}" type="parTrans" cxnId="{1747F2B4-CAB1-4639-9FC6-9291285A8DCE}">
      <dgm:prSet/>
      <dgm:spPr/>
      <dgm:t>
        <a:bodyPr/>
        <a:lstStyle/>
        <a:p>
          <a:endParaRPr lang="fr-FR"/>
        </a:p>
      </dgm:t>
    </dgm:pt>
    <dgm:pt modelId="{B4E86A40-5978-42FD-A59F-6B550D1797C5}" type="sibTrans" cxnId="{1747F2B4-CAB1-4639-9FC6-9291285A8DCE}">
      <dgm:prSet/>
      <dgm:spPr/>
      <dgm:t>
        <a:bodyPr/>
        <a:lstStyle/>
        <a:p>
          <a:endParaRPr lang="fr-FR"/>
        </a:p>
      </dgm:t>
    </dgm:pt>
    <dgm:pt modelId="{A0FAD307-2530-455E-9DD9-D44F7EBBAE37}">
      <dgm:prSet/>
      <dgm:spPr>
        <a:solidFill>
          <a:srgbClr val="FFC000">
            <a:alpha val="90000"/>
          </a:srgbClr>
        </a:solidFill>
        <a:ln>
          <a:noFill/>
        </a:ln>
      </dgm:spPr>
      <dgm:t>
        <a:bodyPr/>
        <a:lstStyle/>
        <a:p>
          <a:r>
            <a:rPr lang="fr-FR" dirty="0" smtClean="0"/>
            <a:t>Attestations </a:t>
          </a:r>
          <a:r>
            <a:rPr lang="fr-FR" dirty="0" smtClean="0"/>
            <a:t>de présence</a:t>
          </a:r>
          <a:endParaRPr lang="fr-FR" dirty="0"/>
        </a:p>
      </dgm:t>
    </dgm:pt>
    <dgm:pt modelId="{5BF7C972-3348-46E3-8799-C2B66B1D12BE}" type="parTrans" cxnId="{535CB751-9B92-4D38-85E0-090A059EE911}">
      <dgm:prSet/>
      <dgm:spPr/>
      <dgm:t>
        <a:bodyPr/>
        <a:lstStyle/>
        <a:p>
          <a:endParaRPr lang="fr-FR"/>
        </a:p>
      </dgm:t>
    </dgm:pt>
    <dgm:pt modelId="{332943D8-FE04-4993-81F9-9D9C295E4B2C}" type="sibTrans" cxnId="{535CB751-9B92-4D38-85E0-090A059EE911}">
      <dgm:prSet/>
      <dgm:spPr/>
      <dgm:t>
        <a:bodyPr/>
        <a:lstStyle/>
        <a:p>
          <a:endParaRPr lang="fr-FR"/>
        </a:p>
      </dgm:t>
    </dgm:pt>
    <dgm:pt modelId="{E70EE65B-AAC4-42E4-85A9-805C6797F126}">
      <dgm:prSet/>
      <dgm:spPr>
        <a:solidFill>
          <a:srgbClr val="92D050">
            <a:alpha val="90000"/>
          </a:srgbClr>
        </a:solidFill>
        <a:ln>
          <a:noFill/>
        </a:ln>
      </dgm:spPr>
      <dgm:t>
        <a:bodyPr/>
        <a:lstStyle/>
        <a:p>
          <a:r>
            <a:rPr lang="fr-FR" smtClean="0">
              <a:solidFill>
                <a:schemeClr val="tx1"/>
              </a:solidFill>
            </a:rPr>
            <a:t>Comptes rendus</a:t>
          </a:r>
          <a:endParaRPr lang="fr-FR" dirty="0">
            <a:solidFill>
              <a:schemeClr val="tx1"/>
            </a:solidFill>
          </a:endParaRPr>
        </a:p>
      </dgm:t>
    </dgm:pt>
    <dgm:pt modelId="{7D134051-E5AA-406F-B0BA-FC895BED6BF6}" type="parTrans" cxnId="{404211BB-407D-447B-829B-46615B50DF4C}">
      <dgm:prSet/>
      <dgm:spPr/>
      <dgm:t>
        <a:bodyPr/>
        <a:lstStyle/>
        <a:p>
          <a:endParaRPr lang="fr-FR"/>
        </a:p>
      </dgm:t>
    </dgm:pt>
    <dgm:pt modelId="{CDE8E54E-69BA-4E03-8D7B-545F3912A6EA}" type="sibTrans" cxnId="{404211BB-407D-447B-829B-46615B50DF4C}">
      <dgm:prSet/>
      <dgm:spPr/>
      <dgm:t>
        <a:bodyPr/>
        <a:lstStyle/>
        <a:p>
          <a:endParaRPr lang="fr-FR"/>
        </a:p>
      </dgm:t>
    </dgm:pt>
    <dgm:pt modelId="{311C56B8-D684-42FB-A861-8C45065E8052}">
      <dgm:prSet/>
      <dgm:spPr>
        <a:solidFill>
          <a:srgbClr val="FFC000">
            <a:alpha val="90000"/>
          </a:srgbClr>
        </a:solidFill>
        <a:ln>
          <a:noFill/>
        </a:ln>
      </dgm:spPr>
      <dgm:t>
        <a:bodyPr/>
        <a:lstStyle/>
        <a:p>
          <a:r>
            <a:rPr lang="fr-FR" dirty="0" smtClean="0"/>
            <a:t>Comptes </a:t>
          </a:r>
          <a:r>
            <a:rPr lang="fr-FR" dirty="0" smtClean="0"/>
            <a:t>rendus écrits et/ou oraux</a:t>
          </a:r>
          <a:endParaRPr lang="fr-FR" dirty="0"/>
        </a:p>
      </dgm:t>
    </dgm:pt>
    <dgm:pt modelId="{970F24A6-F2AE-4A28-B028-27D491231EC1}" type="parTrans" cxnId="{753B1516-8E70-427D-8BDF-DD6C67084B42}">
      <dgm:prSet/>
      <dgm:spPr/>
      <dgm:t>
        <a:bodyPr/>
        <a:lstStyle/>
        <a:p>
          <a:endParaRPr lang="fr-FR"/>
        </a:p>
      </dgm:t>
    </dgm:pt>
    <dgm:pt modelId="{BEB98C0B-82CF-41FC-AF16-E88A6C9F1243}" type="sibTrans" cxnId="{753B1516-8E70-427D-8BDF-DD6C67084B42}">
      <dgm:prSet/>
      <dgm:spPr/>
      <dgm:t>
        <a:bodyPr/>
        <a:lstStyle/>
        <a:p>
          <a:endParaRPr lang="fr-FR"/>
        </a:p>
      </dgm:t>
    </dgm:pt>
    <dgm:pt modelId="{57C6E84B-A6CE-4EA2-8FAD-46C8507E53F3}">
      <dgm:prSet/>
      <dgm:spPr>
        <a:solidFill>
          <a:srgbClr val="FFC000">
            <a:alpha val="90000"/>
          </a:srgbClr>
        </a:solidFill>
        <a:ln>
          <a:noFill/>
        </a:ln>
      </dgm:spPr>
      <dgm:t>
        <a:bodyPr/>
        <a:lstStyle/>
        <a:p>
          <a:r>
            <a:rPr lang="fr-FR" smtClean="0"/>
            <a:t>Photos </a:t>
          </a:r>
          <a:endParaRPr lang="fr-FR" dirty="0"/>
        </a:p>
      </dgm:t>
    </dgm:pt>
    <dgm:pt modelId="{71E45C84-6587-4EA2-B280-C511FE1C3DB7}" type="parTrans" cxnId="{5A1747B1-7208-4225-8255-B7AA5C0691B1}">
      <dgm:prSet/>
      <dgm:spPr/>
      <dgm:t>
        <a:bodyPr/>
        <a:lstStyle/>
        <a:p>
          <a:endParaRPr lang="fr-FR"/>
        </a:p>
      </dgm:t>
    </dgm:pt>
    <dgm:pt modelId="{FB0DA79F-0B1D-4153-92EF-902ADC1F4E5F}" type="sibTrans" cxnId="{5A1747B1-7208-4225-8255-B7AA5C0691B1}">
      <dgm:prSet/>
      <dgm:spPr/>
      <dgm:t>
        <a:bodyPr/>
        <a:lstStyle/>
        <a:p>
          <a:endParaRPr lang="fr-FR"/>
        </a:p>
      </dgm:t>
    </dgm:pt>
    <dgm:pt modelId="{A313E559-BD03-473E-B4B2-BB2210E477E0}">
      <dgm:prSet/>
      <dgm:spPr>
        <a:solidFill>
          <a:srgbClr val="FFC000">
            <a:alpha val="90000"/>
          </a:srgbClr>
        </a:solidFill>
        <a:ln>
          <a:noFill/>
        </a:ln>
      </dgm:spPr>
      <dgm:t>
        <a:bodyPr/>
        <a:lstStyle/>
        <a:p>
          <a:r>
            <a:rPr lang="fr-FR" dirty="0" smtClean="0"/>
            <a:t>Documents d’entreprises </a:t>
          </a:r>
          <a:endParaRPr lang="fr-FR" dirty="0"/>
        </a:p>
      </dgm:t>
    </dgm:pt>
    <dgm:pt modelId="{9E0D85FC-8E26-407D-9643-9850947B2BE8}" type="parTrans" cxnId="{D1F1CB1D-3FDF-4EEE-A94E-D67332E5A669}">
      <dgm:prSet/>
      <dgm:spPr/>
      <dgm:t>
        <a:bodyPr/>
        <a:lstStyle/>
        <a:p>
          <a:endParaRPr lang="fr-FR"/>
        </a:p>
      </dgm:t>
    </dgm:pt>
    <dgm:pt modelId="{D55705A0-A067-4722-992E-3F3F60660AAA}" type="sibTrans" cxnId="{D1F1CB1D-3FDF-4EEE-A94E-D67332E5A669}">
      <dgm:prSet/>
      <dgm:spPr/>
      <dgm:t>
        <a:bodyPr/>
        <a:lstStyle/>
        <a:p>
          <a:endParaRPr lang="fr-FR"/>
        </a:p>
      </dgm:t>
    </dgm:pt>
    <dgm:pt modelId="{F0ACC8D2-D7D7-49D1-8795-7E3301566502}">
      <dgm:prSet/>
      <dgm:spPr>
        <a:solidFill>
          <a:srgbClr val="92D050">
            <a:alpha val="90000"/>
          </a:srgbClr>
        </a:solidFill>
        <a:ln>
          <a:noFill/>
        </a:ln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Présentation dynamique</a:t>
          </a:r>
          <a:endParaRPr lang="fr-FR" dirty="0">
            <a:solidFill>
              <a:schemeClr val="tx1"/>
            </a:solidFill>
          </a:endParaRPr>
        </a:p>
      </dgm:t>
    </dgm:pt>
    <dgm:pt modelId="{9E258CB0-86EE-47A7-982B-388C5AF7D50B}" type="parTrans" cxnId="{275D1834-6C8B-4A37-9506-C276D8F35A1F}">
      <dgm:prSet/>
      <dgm:spPr/>
      <dgm:t>
        <a:bodyPr/>
        <a:lstStyle/>
        <a:p>
          <a:endParaRPr lang="fr-FR"/>
        </a:p>
      </dgm:t>
    </dgm:pt>
    <dgm:pt modelId="{E8C5CBF6-B7EB-4342-B32D-E17A70B4D908}" type="sibTrans" cxnId="{275D1834-6C8B-4A37-9506-C276D8F35A1F}">
      <dgm:prSet/>
      <dgm:spPr/>
      <dgm:t>
        <a:bodyPr/>
        <a:lstStyle/>
        <a:p>
          <a:endParaRPr lang="fr-FR"/>
        </a:p>
      </dgm:t>
    </dgm:pt>
    <dgm:pt modelId="{94038C75-2C46-4151-B48E-907D97975EC4}">
      <dgm:prSet/>
      <dgm:spPr>
        <a:solidFill>
          <a:srgbClr val="92D050">
            <a:alpha val="90000"/>
          </a:srgbClr>
        </a:solidFill>
        <a:ln>
          <a:noFill/>
        </a:ln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Capsules vidéos</a:t>
          </a:r>
          <a:endParaRPr lang="fr-FR" dirty="0">
            <a:solidFill>
              <a:schemeClr val="tx1"/>
            </a:solidFill>
          </a:endParaRPr>
        </a:p>
      </dgm:t>
    </dgm:pt>
    <dgm:pt modelId="{A06AD610-0F12-4901-8DA2-B8E9F28EC6D0}" type="parTrans" cxnId="{84F40C89-2139-4B8A-89CF-21F9E4A12B34}">
      <dgm:prSet/>
      <dgm:spPr/>
      <dgm:t>
        <a:bodyPr/>
        <a:lstStyle/>
        <a:p>
          <a:endParaRPr lang="fr-FR"/>
        </a:p>
      </dgm:t>
    </dgm:pt>
    <dgm:pt modelId="{0B07DD15-F64D-4A27-8E07-A066FBDF1EB9}" type="sibTrans" cxnId="{84F40C89-2139-4B8A-89CF-21F9E4A12B34}">
      <dgm:prSet/>
      <dgm:spPr/>
      <dgm:t>
        <a:bodyPr/>
        <a:lstStyle/>
        <a:p>
          <a:endParaRPr lang="fr-FR"/>
        </a:p>
      </dgm:t>
    </dgm:pt>
    <dgm:pt modelId="{95C751EA-B821-4A9F-B167-687CFD817A27}">
      <dgm:prSet/>
      <dgm:spPr>
        <a:solidFill>
          <a:srgbClr val="FFC000">
            <a:alpha val="90000"/>
          </a:srgbClr>
        </a:solidFill>
        <a:ln>
          <a:noFill/>
        </a:ln>
      </dgm:spPr>
      <dgm:t>
        <a:bodyPr/>
        <a:lstStyle/>
        <a:p>
          <a:r>
            <a:rPr lang="fr-FR" dirty="0" smtClean="0"/>
            <a:t>Vidéos/interviews …</a:t>
          </a:r>
          <a:endParaRPr lang="fr-FR" dirty="0"/>
        </a:p>
      </dgm:t>
    </dgm:pt>
    <dgm:pt modelId="{8C6B090E-37CF-4180-9E96-C8825268EF39}" type="parTrans" cxnId="{D958E42F-86B2-4749-B8E7-BCF6450232DA}">
      <dgm:prSet/>
      <dgm:spPr/>
      <dgm:t>
        <a:bodyPr/>
        <a:lstStyle/>
        <a:p>
          <a:endParaRPr lang="fr-FR"/>
        </a:p>
      </dgm:t>
    </dgm:pt>
    <dgm:pt modelId="{E486E669-C8FF-4C79-9B5F-97624F4B5D82}" type="sibTrans" cxnId="{D958E42F-86B2-4749-B8E7-BCF6450232DA}">
      <dgm:prSet/>
      <dgm:spPr/>
      <dgm:t>
        <a:bodyPr/>
        <a:lstStyle/>
        <a:p>
          <a:endParaRPr lang="fr-FR"/>
        </a:p>
      </dgm:t>
    </dgm:pt>
    <dgm:pt modelId="{117D2CD2-D068-4548-810F-0B6B27637FE6}">
      <dgm:prSet/>
      <dgm:spPr>
        <a:solidFill>
          <a:srgbClr val="92D050">
            <a:alpha val="90000"/>
          </a:srgbClr>
        </a:solidFill>
        <a:ln>
          <a:noFill/>
        </a:ln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Oraux …</a:t>
          </a:r>
          <a:endParaRPr lang="fr-FR" dirty="0">
            <a:solidFill>
              <a:schemeClr val="tx1"/>
            </a:solidFill>
          </a:endParaRPr>
        </a:p>
      </dgm:t>
    </dgm:pt>
    <dgm:pt modelId="{730AD5E7-6DB0-41C2-93C3-3B77BD05F821}" type="parTrans" cxnId="{D469579B-94D0-4F61-B427-D33C42CB3607}">
      <dgm:prSet/>
      <dgm:spPr/>
      <dgm:t>
        <a:bodyPr/>
        <a:lstStyle/>
        <a:p>
          <a:endParaRPr lang="fr-FR"/>
        </a:p>
      </dgm:t>
    </dgm:pt>
    <dgm:pt modelId="{00F31691-FA92-4EFB-A329-ADCBBB3CA707}" type="sibTrans" cxnId="{D469579B-94D0-4F61-B427-D33C42CB3607}">
      <dgm:prSet/>
      <dgm:spPr/>
      <dgm:t>
        <a:bodyPr/>
        <a:lstStyle/>
        <a:p>
          <a:endParaRPr lang="fr-FR"/>
        </a:p>
      </dgm:t>
    </dgm:pt>
    <dgm:pt modelId="{16F19E19-CED2-4785-BF1C-E170B6BFCA1A}">
      <dgm:prSet phldrT="[Texte]"/>
      <dgm:spPr>
        <a:solidFill>
          <a:srgbClr val="92D050">
            <a:alpha val="90000"/>
          </a:srgbClr>
        </a:solidFill>
        <a:ln>
          <a:noFill/>
        </a:ln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Projets </a:t>
          </a:r>
          <a:endParaRPr lang="fr-FR" dirty="0">
            <a:solidFill>
              <a:schemeClr val="tx1"/>
            </a:solidFill>
          </a:endParaRPr>
        </a:p>
      </dgm:t>
    </dgm:pt>
    <dgm:pt modelId="{E09D0B73-183E-4B5A-89F6-86A81F53EF5B}" type="parTrans" cxnId="{55583E7C-1E52-48A2-8664-79D074BCDDBE}">
      <dgm:prSet/>
      <dgm:spPr/>
      <dgm:t>
        <a:bodyPr/>
        <a:lstStyle/>
        <a:p>
          <a:endParaRPr lang="fr-FR"/>
        </a:p>
      </dgm:t>
    </dgm:pt>
    <dgm:pt modelId="{B4C2B71E-F650-427C-B6FE-2C821D0F9FBD}" type="sibTrans" cxnId="{55583E7C-1E52-48A2-8664-79D074BCDDBE}">
      <dgm:prSet/>
      <dgm:spPr/>
      <dgm:t>
        <a:bodyPr/>
        <a:lstStyle/>
        <a:p>
          <a:endParaRPr lang="fr-FR"/>
        </a:p>
      </dgm:t>
    </dgm:pt>
    <dgm:pt modelId="{09AB164C-4E3D-4EAE-A825-779806E94938}">
      <dgm:prSet phldrT="[Texte]"/>
      <dgm:spPr>
        <a:solidFill>
          <a:srgbClr val="92D050">
            <a:alpha val="90000"/>
          </a:srgbClr>
        </a:solidFill>
        <a:ln>
          <a:noFill/>
        </a:ln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Consignes et déroulés</a:t>
          </a:r>
          <a:endParaRPr lang="fr-FR" dirty="0">
            <a:solidFill>
              <a:schemeClr val="tx1"/>
            </a:solidFill>
          </a:endParaRPr>
        </a:p>
      </dgm:t>
    </dgm:pt>
    <dgm:pt modelId="{562788A5-7235-469F-AE49-78140C87A679}" type="parTrans" cxnId="{287C1681-F778-4195-AB96-A24B228B3981}">
      <dgm:prSet/>
      <dgm:spPr/>
      <dgm:t>
        <a:bodyPr/>
        <a:lstStyle/>
        <a:p>
          <a:endParaRPr lang="fr-FR"/>
        </a:p>
      </dgm:t>
    </dgm:pt>
    <dgm:pt modelId="{72DEC917-A51D-4518-9D4C-63D7A72D87F0}" type="sibTrans" cxnId="{287C1681-F778-4195-AB96-A24B228B3981}">
      <dgm:prSet/>
      <dgm:spPr/>
      <dgm:t>
        <a:bodyPr/>
        <a:lstStyle/>
        <a:p>
          <a:endParaRPr lang="fr-FR"/>
        </a:p>
      </dgm:t>
    </dgm:pt>
    <dgm:pt modelId="{CD26CFB6-0B62-40C0-B9CF-F560B1660744}" type="pres">
      <dgm:prSet presAssocID="{3A1D2AEA-7422-419E-AB3F-35D13D6593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1775CAC-137B-4E17-9338-4B894E4B503D}" type="pres">
      <dgm:prSet presAssocID="{20D926A8-DF68-4796-8883-7A11719929B0}" presName="composite" presStyleCnt="0"/>
      <dgm:spPr/>
    </dgm:pt>
    <dgm:pt modelId="{E2C07E9C-6F45-4B64-98F9-986881E6D542}" type="pres">
      <dgm:prSet presAssocID="{20D926A8-DF68-4796-8883-7A11719929B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8BC3FAE-F623-44CA-BD5C-249935E95103}" type="pres">
      <dgm:prSet presAssocID="{20D926A8-DF68-4796-8883-7A11719929B0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24B4B2E-D60F-4EB8-90C8-BFD91E4C6BCB}" type="pres">
      <dgm:prSet presAssocID="{C1B2EB35-6C2F-4990-B061-A76EBCA7E2A0}" presName="space" presStyleCnt="0"/>
      <dgm:spPr/>
    </dgm:pt>
    <dgm:pt modelId="{214FDE13-756D-4008-A091-67ABF5B851A3}" type="pres">
      <dgm:prSet presAssocID="{6470CE7C-3B51-442D-9B2D-4CA5E3833CD2}" presName="composite" presStyleCnt="0"/>
      <dgm:spPr/>
    </dgm:pt>
    <dgm:pt modelId="{14DD8D79-9529-460F-9C2A-35FB773A4A2E}" type="pres">
      <dgm:prSet presAssocID="{6470CE7C-3B51-442D-9B2D-4CA5E3833CD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6D1919-C145-48F8-93BA-4A93D82DDA0C}" type="pres">
      <dgm:prSet presAssocID="{6470CE7C-3B51-442D-9B2D-4CA5E3833CD2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87C1681-F778-4195-AB96-A24B228B3981}" srcId="{20D926A8-DF68-4796-8883-7A11719929B0}" destId="{09AB164C-4E3D-4EAE-A825-779806E94938}" srcOrd="1" destOrd="0" parTransId="{562788A5-7235-469F-AE49-78140C87A679}" sibTransId="{72DEC917-A51D-4518-9D4C-63D7A72D87F0}"/>
    <dgm:cxn modelId="{1747F2B4-CAB1-4639-9FC6-9291285A8DCE}" srcId="{6470CE7C-3B51-442D-9B2D-4CA5E3833CD2}" destId="{4D0FF502-140B-4BF2-9688-CA780C8EED46}" srcOrd="4" destOrd="0" parTransId="{808AC118-CB12-492E-B3BA-0A7786B952C8}" sibTransId="{B4E86A40-5978-42FD-A59F-6B550D1797C5}"/>
    <dgm:cxn modelId="{6EFC5435-CACA-4280-AFAD-94CDE50F148F}" srcId="{6470CE7C-3B51-442D-9B2D-4CA5E3833CD2}" destId="{53DB819F-D176-4609-A840-D38DE973A748}" srcOrd="3" destOrd="0" parTransId="{33F56793-F3B8-4BCA-97B8-D2272312F3B9}" sibTransId="{B4CDFB47-FC56-41CC-9805-0D2444E8358A}"/>
    <dgm:cxn modelId="{1E870218-7EA9-42DE-8095-F0074E76F08C}" type="presOf" srcId="{E70EE65B-AAC4-42E4-85A9-805C6797F126}" destId="{98BC3FAE-F623-44CA-BD5C-249935E95103}" srcOrd="0" destOrd="5" presId="urn:microsoft.com/office/officeart/2005/8/layout/hList1"/>
    <dgm:cxn modelId="{55583E7C-1E52-48A2-8664-79D074BCDDBE}" srcId="{20D926A8-DF68-4796-8883-7A11719929B0}" destId="{16F19E19-CED2-4785-BF1C-E170B6BFCA1A}" srcOrd="2" destOrd="0" parTransId="{E09D0B73-183E-4B5A-89F6-86A81F53EF5B}" sibTransId="{B4C2B71E-F650-427C-B6FE-2C821D0F9FBD}"/>
    <dgm:cxn modelId="{E86336B5-725A-4256-A2E3-64D1CD9F6824}" type="presOf" srcId="{09AB164C-4E3D-4EAE-A825-779806E94938}" destId="{98BC3FAE-F623-44CA-BD5C-249935E95103}" srcOrd="0" destOrd="1" presId="urn:microsoft.com/office/officeart/2005/8/layout/hList1"/>
    <dgm:cxn modelId="{D1F1CB1D-3FDF-4EEE-A94E-D67332E5A669}" srcId="{6470CE7C-3B51-442D-9B2D-4CA5E3833CD2}" destId="{A313E559-BD03-473E-B4B2-BB2210E477E0}" srcOrd="8" destOrd="0" parTransId="{9E0D85FC-8E26-407D-9643-9850947B2BE8}" sibTransId="{D55705A0-A067-4722-992E-3F3F60660AAA}"/>
    <dgm:cxn modelId="{5B39E282-B482-4883-B4A3-F196AB8E053F}" type="presOf" srcId="{FF1B4C43-B9CD-4B6F-996F-4E0CF97ACCED}" destId="{98BC3FAE-F623-44CA-BD5C-249935E95103}" srcOrd="0" destOrd="3" presId="urn:microsoft.com/office/officeart/2005/8/layout/hList1"/>
    <dgm:cxn modelId="{1F5E709C-E553-4841-B154-077332D11673}" srcId="{3A1D2AEA-7422-419E-AB3F-35D13D65935B}" destId="{20D926A8-DF68-4796-8883-7A11719929B0}" srcOrd="0" destOrd="0" parTransId="{A2A1B443-6C6C-47F9-A894-01B0D2BE5574}" sibTransId="{C1B2EB35-6C2F-4990-B061-A76EBCA7E2A0}"/>
    <dgm:cxn modelId="{047354DF-26D4-4490-B901-47CE59289F52}" type="presOf" srcId="{2C072C05-3744-486F-978A-5E5990C2CC63}" destId="{266D1919-C145-48F8-93BA-4A93D82DDA0C}" srcOrd="0" destOrd="2" presId="urn:microsoft.com/office/officeart/2005/8/layout/hList1"/>
    <dgm:cxn modelId="{404211BB-407D-447B-829B-46615B50DF4C}" srcId="{20D926A8-DF68-4796-8883-7A11719929B0}" destId="{E70EE65B-AAC4-42E4-85A9-805C6797F126}" srcOrd="5" destOrd="0" parTransId="{7D134051-E5AA-406F-B0BA-FC895BED6BF6}" sibTransId="{CDE8E54E-69BA-4E03-8D7B-545F3912A6EA}"/>
    <dgm:cxn modelId="{C2EC58CB-A544-417A-AA18-8CB5910A9D2D}" type="presOf" srcId="{F5AE1024-1706-496F-9CC5-633F7AC06B7C}" destId="{266D1919-C145-48F8-93BA-4A93D82DDA0C}" srcOrd="0" destOrd="0" presId="urn:microsoft.com/office/officeart/2005/8/layout/hList1"/>
    <dgm:cxn modelId="{535CB751-9B92-4D38-85E0-090A059EE911}" srcId="{6470CE7C-3B51-442D-9B2D-4CA5E3833CD2}" destId="{A0FAD307-2530-455E-9DD9-D44F7EBBAE37}" srcOrd="5" destOrd="0" parTransId="{5BF7C972-3348-46E3-8799-C2B66B1D12BE}" sibTransId="{332943D8-FE04-4993-81F9-9D9C295E4B2C}"/>
    <dgm:cxn modelId="{0FAC6FDD-5FC8-4DE8-BC41-A31F708F4168}" srcId="{6470CE7C-3B51-442D-9B2D-4CA5E3833CD2}" destId="{F5AE1024-1706-496F-9CC5-633F7AC06B7C}" srcOrd="0" destOrd="0" parTransId="{4584673A-9C23-4DF4-A992-A1B5EDD7D938}" sibTransId="{F89D1073-9730-4162-9D2B-48B4567AC7C6}"/>
    <dgm:cxn modelId="{02F4B1E9-B1E1-432C-9A84-B5129E9BFF47}" type="presOf" srcId="{3A1D2AEA-7422-419E-AB3F-35D13D65935B}" destId="{CD26CFB6-0B62-40C0-B9CF-F560B1660744}" srcOrd="0" destOrd="0" presId="urn:microsoft.com/office/officeart/2005/8/layout/hList1"/>
    <dgm:cxn modelId="{1E7D199D-62B2-431B-9EE6-9A7ED17BEC53}" type="presOf" srcId="{311C56B8-D684-42FB-A861-8C45065E8052}" destId="{266D1919-C145-48F8-93BA-4A93D82DDA0C}" srcOrd="0" destOrd="6" presId="urn:microsoft.com/office/officeart/2005/8/layout/hList1"/>
    <dgm:cxn modelId="{5A1747B1-7208-4225-8255-B7AA5C0691B1}" srcId="{6470CE7C-3B51-442D-9B2D-4CA5E3833CD2}" destId="{57C6E84B-A6CE-4EA2-8FAD-46C8507E53F3}" srcOrd="7" destOrd="0" parTransId="{71E45C84-6587-4EA2-B280-C511FE1C3DB7}" sibTransId="{FB0DA79F-0B1D-4153-92EF-902ADC1F4E5F}"/>
    <dgm:cxn modelId="{D958E42F-86B2-4749-B8E7-BCF6450232DA}" srcId="{6470CE7C-3B51-442D-9B2D-4CA5E3833CD2}" destId="{95C751EA-B821-4A9F-B167-687CFD817A27}" srcOrd="9" destOrd="0" parTransId="{8C6B090E-37CF-4180-9E96-C8825268EF39}" sibTransId="{E486E669-C8FF-4C79-9B5F-97624F4B5D82}"/>
    <dgm:cxn modelId="{71CB9860-5726-4DC3-9864-B069158ED472}" type="presOf" srcId="{95C751EA-B821-4A9F-B167-687CFD817A27}" destId="{266D1919-C145-48F8-93BA-4A93D82DDA0C}" srcOrd="0" destOrd="9" presId="urn:microsoft.com/office/officeart/2005/8/layout/hList1"/>
    <dgm:cxn modelId="{DAF99DE3-CFB3-4719-95FC-BCAD0EBC0641}" srcId="{6470CE7C-3B51-442D-9B2D-4CA5E3833CD2}" destId="{B511972A-B15D-4070-BB64-5E5DB4788CE9}" srcOrd="1" destOrd="0" parTransId="{F7F9BBF4-8E29-4857-B6F0-1F906BB2194D}" sibTransId="{BC161CF3-12BA-47CA-B5D8-0232E86DC47C}"/>
    <dgm:cxn modelId="{E6A1334C-E292-474E-9AB1-71B44A48DDF3}" srcId="{3A1D2AEA-7422-419E-AB3F-35D13D65935B}" destId="{6470CE7C-3B51-442D-9B2D-4CA5E3833CD2}" srcOrd="1" destOrd="0" parTransId="{1C575FA1-70A1-4A15-80E2-C9CB1A8F668D}" sibTransId="{D894FD27-0760-4D94-A7E6-7CDC585A2218}"/>
    <dgm:cxn modelId="{7887BEDA-0986-4252-94B1-281A39DCF4B6}" type="presOf" srcId="{117D2CD2-D068-4548-810F-0B6B27637FE6}" destId="{98BC3FAE-F623-44CA-BD5C-249935E95103}" srcOrd="0" destOrd="8" presId="urn:microsoft.com/office/officeart/2005/8/layout/hList1"/>
    <dgm:cxn modelId="{CD416B00-7A2A-48D5-AED9-706CF32FAFF3}" type="presOf" srcId="{335EEA74-5543-4FEB-81A1-5C90378FCD65}" destId="{98BC3FAE-F623-44CA-BD5C-249935E95103}" srcOrd="0" destOrd="4" presId="urn:microsoft.com/office/officeart/2005/8/layout/hList1"/>
    <dgm:cxn modelId="{9E6FD3A3-980E-4044-A6C1-0896F9EAAA4A}" type="presOf" srcId="{F0ACC8D2-D7D7-49D1-8795-7E3301566502}" destId="{98BC3FAE-F623-44CA-BD5C-249935E95103}" srcOrd="0" destOrd="6" presId="urn:microsoft.com/office/officeart/2005/8/layout/hList1"/>
    <dgm:cxn modelId="{F08418BC-7354-4B7E-AFFB-499EF1E78E6C}" srcId="{20D926A8-DF68-4796-8883-7A11719929B0}" destId="{2C51E050-1E15-4E90-ADDD-61AE51F410C8}" srcOrd="0" destOrd="0" parTransId="{54DE7C4D-22A8-4914-97A6-F90793093E37}" sibTransId="{00B3B641-5E27-4E01-82CF-0472B57EC6CE}"/>
    <dgm:cxn modelId="{55E54886-372C-4482-8599-4239A1E3174C}" type="presOf" srcId="{6470CE7C-3B51-442D-9B2D-4CA5E3833CD2}" destId="{14DD8D79-9529-460F-9C2A-35FB773A4A2E}" srcOrd="0" destOrd="0" presId="urn:microsoft.com/office/officeart/2005/8/layout/hList1"/>
    <dgm:cxn modelId="{275D1834-6C8B-4A37-9506-C276D8F35A1F}" srcId="{20D926A8-DF68-4796-8883-7A11719929B0}" destId="{F0ACC8D2-D7D7-49D1-8795-7E3301566502}" srcOrd="6" destOrd="0" parTransId="{9E258CB0-86EE-47A7-982B-388C5AF7D50B}" sibTransId="{E8C5CBF6-B7EB-4342-B32D-E17A70B4D908}"/>
    <dgm:cxn modelId="{57D1C675-5CC4-49B1-905D-52BD4027F886}" type="presOf" srcId="{A313E559-BD03-473E-B4B2-BB2210E477E0}" destId="{266D1919-C145-48F8-93BA-4A93D82DDA0C}" srcOrd="0" destOrd="8" presId="urn:microsoft.com/office/officeart/2005/8/layout/hList1"/>
    <dgm:cxn modelId="{5E8FE7B7-6AEB-413D-90D2-CF83F12E5C08}" type="presOf" srcId="{53DB819F-D176-4609-A840-D38DE973A748}" destId="{266D1919-C145-48F8-93BA-4A93D82DDA0C}" srcOrd="0" destOrd="3" presId="urn:microsoft.com/office/officeart/2005/8/layout/hList1"/>
    <dgm:cxn modelId="{D469579B-94D0-4F61-B427-D33C42CB3607}" srcId="{20D926A8-DF68-4796-8883-7A11719929B0}" destId="{117D2CD2-D068-4548-810F-0B6B27637FE6}" srcOrd="8" destOrd="0" parTransId="{730AD5E7-6DB0-41C2-93C3-3B77BD05F821}" sibTransId="{00F31691-FA92-4EFB-A329-ADCBBB3CA707}"/>
    <dgm:cxn modelId="{060E63DC-A407-4A04-B14C-0ACCB9AD65C0}" srcId="{20D926A8-DF68-4796-8883-7A11719929B0}" destId="{335EEA74-5543-4FEB-81A1-5C90378FCD65}" srcOrd="4" destOrd="0" parTransId="{BFC0FF9C-770E-42CC-8925-59D185118BD1}" sibTransId="{9BBA60BD-C1F0-48B6-BBC2-1E41C8C08C3D}"/>
    <dgm:cxn modelId="{A191C605-0DFB-48D7-BA97-CC462F50BFE1}" type="presOf" srcId="{2C51E050-1E15-4E90-ADDD-61AE51F410C8}" destId="{98BC3FAE-F623-44CA-BD5C-249935E95103}" srcOrd="0" destOrd="0" presId="urn:microsoft.com/office/officeart/2005/8/layout/hList1"/>
    <dgm:cxn modelId="{4035D338-F7BE-4959-91D3-C7A661D2ABD7}" srcId="{20D926A8-DF68-4796-8883-7A11719929B0}" destId="{FF1B4C43-B9CD-4B6F-996F-4E0CF97ACCED}" srcOrd="3" destOrd="0" parTransId="{36F8EE0D-8E64-4779-BFCE-5F1236F8CCFA}" sibTransId="{9C5D436F-A288-481D-AAA0-E3047DDBDF89}"/>
    <dgm:cxn modelId="{8A32D3CA-8E1D-4CFD-A35B-7A2AC14FE125}" type="presOf" srcId="{94038C75-2C46-4151-B48E-907D97975EC4}" destId="{98BC3FAE-F623-44CA-BD5C-249935E95103}" srcOrd="0" destOrd="7" presId="urn:microsoft.com/office/officeart/2005/8/layout/hList1"/>
    <dgm:cxn modelId="{D49F9597-FA4C-4D6D-9750-0E30E4407F78}" type="presOf" srcId="{20D926A8-DF68-4796-8883-7A11719929B0}" destId="{E2C07E9C-6F45-4B64-98F9-986881E6D542}" srcOrd="0" destOrd="0" presId="urn:microsoft.com/office/officeart/2005/8/layout/hList1"/>
    <dgm:cxn modelId="{2AB25587-C955-4892-93B0-821759BF3E14}" type="presOf" srcId="{4D0FF502-140B-4BF2-9688-CA780C8EED46}" destId="{266D1919-C145-48F8-93BA-4A93D82DDA0C}" srcOrd="0" destOrd="4" presId="urn:microsoft.com/office/officeart/2005/8/layout/hList1"/>
    <dgm:cxn modelId="{4512D98B-28F1-4538-A60E-54215975A899}" type="presOf" srcId="{A0FAD307-2530-455E-9DD9-D44F7EBBAE37}" destId="{266D1919-C145-48F8-93BA-4A93D82DDA0C}" srcOrd="0" destOrd="5" presId="urn:microsoft.com/office/officeart/2005/8/layout/hList1"/>
    <dgm:cxn modelId="{2B021C13-2A00-4071-9719-1EFD1A54F4A8}" type="presOf" srcId="{16F19E19-CED2-4785-BF1C-E170B6BFCA1A}" destId="{98BC3FAE-F623-44CA-BD5C-249935E95103}" srcOrd="0" destOrd="2" presId="urn:microsoft.com/office/officeart/2005/8/layout/hList1"/>
    <dgm:cxn modelId="{753B1516-8E70-427D-8BDF-DD6C67084B42}" srcId="{6470CE7C-3B51-442D-9B2D-4CA5E3833CD2}" destId="{311C56B8-D684-42FB-A861-8C45065E8052}" srcOrd="6" destOrd="0" parTransId="{970F24A6-F2AE-4A28-B028-27D491231EC1}" sibTransId="{BEB98C0B-82CF-41FC-AF16-E88A6C9F1243}"/>
    <dgm:cxn modelId="{2B2B6773-C9CE-42DF-B8C2-C1BC5049C311}" type="presOf" srcId="{57C6E84B-A6CE-4EA2-8FAD-46C8507E53F3}" destId="{266D1919-C145-48F8-93BA-4A93D82DDA0C}" srcOrd="0" destOrd="7" presId="urn:microsoft.com/office/officeart/2005/8/layout/hList1"/>
    <dgm:cxn modelId="{32295908-EA6C-404B-B616-02299FAE06CB}" type="presOf" srcId="{B511972A-B15D-4070-BB64-5E5DB4788CE9}" destId="{266D1919-C145-48F8-93BA-4A93D82DDA0C}" srcOrd="0" destOrd="1" presId="urn:microsoft.com/office/officeart/2005/8/layout/hList1"/>
    <dgm:cxn modelId="{84F40C89-2139-4B8A-89CF-21F9E4A12B34}" srcId="{20D926A8-DF68-4796-8883-7A11719929B0}" destId="{94038C75-2C46-4151-B48E-907D97975EC4}" srcOrd="7" destOrd="0" parTransId="{A06AD610-0F12-4901-8DA2-B8E9F28EC6D0}" sibTransId="{0B07DD15-F64D-4A27-8E07-A066FBDF1EB9}"/>
    <dgm:cxn modelId="{37F4F802-0C7E-4D05-896F-EA3F21599583}" srcId="{6470CE7C-3B51-442D-9B2D-4CA5E3833CD2}" destId="{2C072C05-3744-486F-978A-5E5990C2CC63}" srcOrd="2" destOrd="0" parTransId="{275DB939-A5B7-44F7-A3FC-42B270B7AF40}" sibTransId="{EE5CF7E0-0098-4234-9300-9C5852EAFA51}"/>
    <dgm:cxn modelId="{F3776072-982B-4E97-914C-5F7AEF5E4229}" type="presParOf" srcId="{CD26CFB6-0B62-40C0-B9CF-F560B1660744}" destId="{01775CAC-137B-4E17-9338-4B894E4B503D}" srcOrd="0" destOrd="0" presId="urn:microsoft.com/office/officeart/2005/8/layout/hList1"/>
    <dgm:cxn modelId="{41E06DA6-F285-4E0B-BCE8-14C570ECBC05}" type="presParOf" srcId="{01775CAC-137B-4E17-9338-4B894E4B503D}" destId="{E2C07E9C-6F45-4B64-98F9-986881E6D542}" srcOrd="0" destOrd="0" presId="urn:microsoft.com/office/officeart/2005/8/layout/hList1"/>
    <dgm:cxn modelId="{38C70874-9D9C-4D20-B692-9C931F2606AA}" type="presParOf" srcId="{01775CAC-137B-4E17-9338-4B894E4B503D}" destId="{98BC3FAE-F623-44CA-BD5C-249935E95103}" srcOrd="1" destOrd="0" presId="urn:microsoft.com/office/officeart/2005/8/layout/hList1"/>
    <dgm:cxn modelId="{81A8A2F6-242B-46D2-A3FE-28E6EB57EA5F}" type="presParOf" srcId="{CD26CFB6-0B62-40C0-B9CF-F560B1660744}" destId="{224B4B2E-D60F-4EB8-90C8-BFD91E4C6BCB}" srcOrd="1" destOrd="0" presId="urn:microsoft.com/office/officeart/2005/8/layout/hList1"/>
    <dgm:cxn modelId="{02B715B7-3FDC-4889-A4E8-E2C4920515C9}" type="presParOf" srcId="{CD26CFB6-0B62-40C0-B9CF-F560B1660744}" destId="{214FDE13-756D-4008-A091-67ABF5B851A3}" srcOrd="2" destOrd="0" presId="urn:microsoft.com/office/officeart/2005/8/layout/hList1"/>
    <dgm:cxn modelId="{FE926B63-4D27-44FF-A252-C6C0CA832A35}" type="presParOf" srcId="{214FDE13-756D-4008-A091-67ABF5B851A3}" destId="{14DD8D79-9529-460F-9C2A-35FB773A4A2E}" srcOrd="0" destOrd="0" presId="urn:microsoft.com/office/officeart/2005/8/layout/hList1"/>
    <dgm:cxn modelId="{695A1A98-4DA6-40D2-99B2-0888E38B2C1B}" type="presParOf" srcId="{214FDE13-756D-4008-A091-67ABF5B851A3}" destId="{266D1919-C145-48F8-93BA-4A93D82DDA0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4724D30-0C1D-4FC4-8CE5-EC07C531628E}">
      <dsp:nvSpPr>
        <dsp:cNvPr id="0" name=""/>
        <dsp:cNvSpPr/>
      </dsp:nvSpPr>
      <dsp:spPr>
        <a:xfrm rot="16200000">
          <a:off x="-982158" y="984320"/>
          <a:ext cx="4192240" cy="2223598"/>
        </a:xfrm>
        <a:prstGeom prst="flowChartManualOperation">
          <a:avLst/>
        </a:prstGeom>
        <a:solidFill>
          <a:srgbClr val="FF33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/>
            <a:t>COMMERCE</a:t>
          </a:r>
          <a:endParaRPr lang="fr-FR" sz="24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>
              <a:solidFill>
                <a:schemeClr val="bg1"/>
              </a:solidFill>
            </a:rPr>
            <a:t>Joue sur l’intangibilité </a:t>
          </a:r>
          <a:endParaRPr lang="fr-FR" sz="2000" kern="1200" dirty="0">
            <a:solidFill>
              <a:schemeClr val="bg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>
              <a:solidFill>
                <a:schemeClr val="bg1"/>
              </a:solidFill>
            </a:rPr>
            <a:t>Fondement, activité qui existe depuis la nuit des temps</a:t>
          </a:r>
          <a:endParaRPr lang="fr-FR" sz="2000" kern="1200" dirty="0">
            <a:solidFill>
              <a:schemeClr val="bg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>
              <a:solidFill>
                <a:schemeClr val="bg1"/>
              </a:solidFill>
            </a:rPr>
            <a:t>Point de vente, unité commerciale</a:t>
          </a:r>
          <a:endParaRPr lang="fr-FR" sz="2000" kern="1200" dirty="0">
            <a:solidFill>
              <a:schemeClr val="bg1"/>
            </a:solidFill>
          </a:endParaRPr>
        </a:p>
      </dsp:txBody>
      <dsp:txXfrm rot="16200000">
        <a:off x="-982158" y="984320"/>
        <a:ext cx="4192240" cy="2223598"/>
      </dsp:txXfrm>
    </dsp:sp>
    <dsp:sp modelId="{31DA18C6-B125-4EDA-85A6-B6954DF5CA2B}">
      <dsp:nvSpPr>
        <dsp:cNvPr id="0" name=""/>
        <dsp:cNvSpPr/>
      </dsp:nvSpPr>
      <dsp:spPr>
        <a:xfrm rot="16200000">
          <a:off x="1612292" y="780238"/>
          <a:ext cx="4192240" cy="2631762"/>
        </a:xfrm>
        <a:prstGeom prst="flowChartManualOperation">
          <a:avLst/>
        </a:prstGeom>
        <a:solidFill>
          <a:srgbClr val="00B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smtClean="0"/>
            <a:t>POLYVALENT</a:t>
          </a:r>
          <a:endParaRPr lang="fr-FR" sz="2400" b="1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400" kern="1200" dirty="0" smtClean="0"/>
            <a:t>Élément essentiel, au cœur des stratégies de toute entreprise</a:t>
          </a:r>
          <a:endParaRPr lang="fr-F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400" kern="1200" dirty="0" smtClean="0"/>
            <a:t>« Polyactif</a:t>
          </a:r>
          <a:r>
            <a:rPr lang="fr-FR" sz="2400" kern="1200" dirty="0" smtClean="0"/>
            <a:t>, </a:t>
          </a:r>
          <a:r>
            <a:rPr lang="fr-FR" sz="2400" kern="1200" dirty="0" smtClean="0"/>
            <a:t>pluriactif »</a:t>
          </a:r>
          <a:endParaRPr lang="fr-FR" sz="2400" kern="1200" dirty="0"/>
        </a:p>
      </dsp:txBody>
      <dsp:txXfrm rot="16200000">
        <a:off x="1612292" y="780238"/>
        <a:ext cx="4192240" cy="2631762"/>
      </dsp:txXfrm>
    </dsp:sp>
    <dsp:sp modelId="{BF5AD055-F4E1-4A01-9EAC-2DEF4452180E}">
      <dsp:nvSpPr>
        <dsp:cNvPr id="0" name=""/>
        <dsp:cNvSpPr/>
      </dsp:nvSpPr>
      <dsp:spPr>
        <a:xfrm rot="16200000">
          <a:off x="4206742" y="984320"/>
          <a:ext cx="4192240" cy="2223598"/>
        </a:xfrm>
        <a:prstGeom prst="flowChartManualOperation">
          <a:avLst/>
        </a:prstGeom>
        <a:solidFill>
          <a:srgbClr val="0070C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>
              <a:solidFill>
                <a:schemeClr val="bg1"/>
              </a:solidFill>
            </a:rPr>
            <a:t>ÉQUIPIER</a:t>
          </a:r>
          <a:endParaRPr lang="fr-FR" sz="2400" b="1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 smtClean="0">
              <a:solidFill>
                <a:schemeClr val="bg1"/>
              </a:solidFill>
            </a:rPr>
            <a:t>Positionne par rapport au rôle du salarié</a:t>
          </a:r>
          <a:endParaRPr lang="fr-FR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 smtClean="0">
              <a:solidFill>
                <a:schemeClr val="bg1"/>
              </a:solidFill>
            </a:rPr>
            <a:t>Renvoie à la notion de travail en équipe, de solidarité</a:t>
          </a:r>
          <a:endParaRPr lang="fr-FR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 smtClean="0">
              <a:solidFill>
                <a:schemeClr val="bg1"/>
              </a:solidFill>
            </a:rPr>
            <a:t>Montre que l’équipier fait partie d’un tout</a:t>
          </a:r>
          <a:endParaRPr lang="fr-FR" sz="1800" kern="1200" dirty="0">
            <a:solidFill>
              <a:schemeClr val="bg1"/>
            </a:solidFill>
          </a:endParaRPr>
        </a:p>
      </dsp:txBody>
      <dsp:txXfrm rot="16200000">
        <a:off x="4206742" y="984320"/>
        <a:ext cx="4192240" cy="222359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2B82B29-94AA-4F3E-98E6-582A95F090FE}">
      <dsp:nvSpPr>
        <dsp:cNvPr id="0" name=""/>
        <dsp:cNvSpPr/>
      </dsp:nvSpPr>
      <dsp:spPr>
        <a:xfrm rot="10800000">
          <a:off x="1678110" y="370"/>
          <a:ext cx="5422011" cy="1249663"/>
        </a:xfrm>
        <a:prstGeom prst="homePlate">
          <a:avLst/>
        </a:prstGeom>
        <a:solidFill>
          <a:srgbClr val="FFC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1067" tIns="95250" rIns="17780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b="1" kern="1200" dirty="0" smtClean="0">
              <a:solidFill>
                <a:schemeClr val="tx1"/>
              </a:solidFill>
            </a:rPr>
            <a:t>Développement des compétences liées à la Relation Client</a:t>
          </a:r>
          <a:endParaRPr lang="fr-FR" sz="2500" b="1" kern="1200" dirty="0">
            <a:solidFill>
              <a:schemeClr val="tx1"/>
            </a:solidFill>
          </a:endParaRPr>
        </a:p>
      </dsp:txBody>
      <dsp:txXfrm rot="10800000">
        <a:off x="1678110" y="370"/>
        <a:ext cx="5422011" cy="1249663"/>
      </dsp:txXfrm>
    </dsp:sp>
    <dsp:sp modelId="{4A3627A4-904B-43A7-9B01-46B659D6CD24}">
      <dsp:nvSpPr>
        <dsp:cNvPr id="0" name=""/>
        <dsp:cNvSpPr/>
      </dsp:nvSpPr>
      <dsp:spPr>
        <a:xfrm>
          <a:off x="1053278" y="370"/>
          <a:ext cx="1249663" cy="1249663"/>
        </a:xfrm>
        <a:prstGeom prst="ellipse">
          <a:avLst/>
        </a:prstGeom>
        <a:solidFill>
          <a:srgbClr val="FFC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56709B-DB81-4C38-885B-5B374595E49E}">
      <dsp:nvSpPr>
        <dsp:cNvPr id="0" name=""/>
        <dsp:cNvSpPr/>
      </dsp:nvSpPr>
      <dsp:spPr>
        <a:xfrm rot="10800000">
          <a:off x="1678110" y="1623068"/>
          <a:ext cx="5422011" cy="1249663"/>
        </a:xfrm>
        <a:prstGeom prst="homePlate">
          <a:avLst/>
        </a:prstGeom>
        <a:solidFill>
          <a:srgbClr val="D6009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1067" tIns="95250" rIns="17780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b="1" kern="1200" dirty="0" smtClean="0"/>
            <a:t>Ancrage opérationnel sur les compétences cœur de métier + polyvalence/adaptabilité</a:t>
          </a:r>
          <a:endParaRPr lang="fr-FR" sz="2500" b="1" kern="1200" dirty="0"/>
        </a:p>
      </dsp:txBody>
      <dsp:txXfrm rot="10800000">
        <a:off x="1678110" y="1623068"/>
        <a:ext cx="5422011" cy="1249663"/>
      </dsp:txXfrm>
    </dsp:sp>
    <dsp:sp modelId="{E6E72096-236B-45E0-B242-6AB7465CEB7B}">
      <dsp:nvSpPr>
        <dsp:cNvPr id="0" name=""/>
        <dsp:cNvSpPr/>
      </dsp:nvSpPr>
      <dsp:spPr>
        <a:xfrm>
          <a:off x="1053278" y="1623068"/>
          <a:ext cx="1249663" cy="1249663"/>
        </a:xfrm>
        <a:prstGeom prst="ellipse">
          <a:avLst/>
        </a:prstGeom>
        <a:solidFill>
          <a:srgbClr val="D6009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72A5E9-498A-4E54-A32F-845C36A17364}">
      <dsp:nvSpPr>
        <dsp:cNvPr id="0" name=""/>
        <dsp:cNvSpPr/>
      </dsp:nvSpPr>
      <dsp:spPr>
        <a:xfrm rot="10800000">
          <a:off x="1678110" y="3245765"/>
          <a:ext cx="5422011" cy="1249663"/>
        </a:xfrm>
        <a:prstGeom prst="homePlate">
          <a:avLst/>
        </a:prstGeom>
        <a:solidFill>
          <a:srgbClr val="00CC9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1067" tIns="95250" rIns="17780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b="1" kern="1200" dirty="0" smtClean="0">
              <a:solidFill>
                <a:schemeClr val="tx1"/>
              </a:solidFill>
            </a:rPr>
            <a:t>Usage accru des ressources et outils digitaux</a:t>
          </a:r>
          <a:endParaRPr lang="fr-FR" sz="2500" b="1" kern="1200" dirty="0">
            <a:solidFill>
              <a:schemeClr val="tx1"/>
            </a:solidFill>
          </a:endParaRPr>
        </a:p>
      </dsp:txBody>
      <dsp:txXfrm rot="10800000">
        <a:off x="1678110" y="3245765"/>
        <a:ext cx="5422011" cy="1249663"/>
      </dsp:txXfrm>
    </dsp:sp>
    <dsp:sp modelId="{C03ADE07-700C-4513-8E3E-41E2A1F94192}">
      <dsp:nvSpPr>
        <dsp:cNvPr id="0" name=""/>
        <dsp:cNvSpPr/>
      </dsp:nvSpPr>
      <dsp:spPr>
        <a:xfrm>
          <a:off x="1053278" y="3245765"/>
          <a:ext cx="1249663" cy="1249663"/>
        </a:xfrm>
        <a:prstGeom prst="ellipse">
          <a:avLst/>
        </a:prstGeom>
        <a:solidFill>
          <a:srgbClr val="00CC9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1499225-212D-064D-8E14-6CA6417C5E69}">
      <dsp:nvSpPr>
        <dsp:cNvPr id="0" name=""/>
        <dsp:cNvSpPr/>
      </dsp:nvSpPr>
      <dsp:spPr>
        <a:xfrm>
          <a:off x="53813" y="3230"/>
          <a:ext cx="2556279" cy="1022511"/>
        </a:xfrm>
        <a:prstGeom prst="chevron">
          <a:avLst/>
        </a:prstGeom>
        <a:solidFill>
          <a:schemeClr val="bg1">
            <a:lumMod val="6500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Domaines d’activités professionnelles</a:t>
          </a:r>
          <a:endParaRPr lang="fr-FR" sz="1600" kern="1200" dirty="0"/>
        </a:p>
      </dsp:txBody>
      <dsp:txXfrm>
        <a:off x="53813" y="3230"/>
        <a:ext cx="2556279" cy="1022511"/>
      </dsp:txXfrm>
    </dsp:sp>
    <dsp:sp modelId="{80706749-FC6D-6849-937A-0B16FD899A59}">
      <dsp:nvSpPr>
        <dsp:cNvPr id="0" name=""/>
        <dsp:cNvSpPr/>
      </dsp:nvSpPr>
      <dsp:spPr>
        <a:xfrm>
          <a:off x="2277777" y="90143"/>
          <a:ext cx="4584022" cy="848684"/>
        </a:xfrm>
        <a:prstGeom prst="chevron">
          <a:avLst/>
        </a:prstGeom>
        <a:solidFill>
          <a:srgbClr val="A6A6A6">
            <a:alpha val="90000"/>
          </a:srgbClr>
        </a:solidFill>
        <a:ln w="100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Blocs </a:t>
          </a:r>
          <a:r>
            <a:rPr lang="fr-FR" sz="1600" kern="1200" dirty="0"/>
            <a:t>de compétences</a:t>
          </a:r>
        </a:p>
      </dsp:txBody>
      <dsp:txXfrm>
        <a:off x="2277777" y="90143"/>
        <a:ext cx="4584022" cy="848684"/>
      </dsp:txXfrm>
    </dsp:sp>
    <dsp:sp modelId="{51C4E537-B4D2-E740-9D53-5A9FDE6A0052}">
      <dsp:nvSpPr>
        <dsp:cNvPr id="0" name=""/>
        <dsp:cNvSpPr/>
      </dsp:nvSpPr>
      <dsp:spPr>
        <a:xfrm>
          <a:off x="6564759" y="90143"/>
          <a:ext cx="2121711" cy="848684"/>
        </a:xfrm>
        <a:prstGeom prst="chevron">
          <a:avLst/>
        </a:prstGeom>
        <a:solidFill>
          <a:srgbClr val="A6A6A6">
            <a:alpha val="90000"/>
          </a:srgbClr>
        </a:solidFill>
        <a:ln w="100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Unités certificatives</a:t>
          </a:r>
          <a:endParaRPr lang="fr-FR" sz="1600" kern="1200" dirty="0"/>
        </a:p>
      </dsp:txBody>
      <dsp:txXfrm>
        <a:off x="6564759" y="90143"/>
        <a:ext cx="2121711" cy="848684"/>
      </dsp:txXfrm>
    </dsp:sp>
    <dsp:sp modelId="{7792A8C4-F16B-0846-B0EA-68A824451937}">
      <dsp:nvSpPr>
        <dsp:cNvPr id="0" name=""/>
        <dsp:cNvSpPr/>
      </dsp:nvSpPr>
      <dsp:spPr>
        <a:xfrm>
          <a:off x="53813" y="1168893"/>
          <a:ext cx="2556279" cy="1022511"/>
        </a:xfrm>
        <a:prstGeom prst="chevron">
          <a:avLst/>
        </a:prstGeom>
        <a:solidFill>
          <a:srgbClr val="FF3300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Réception et suivi des commandes</a:t>
          </a:r>
          <a:endParaRPr lang="fr-FR" sz="1600" kern="1200" dirty="0"/>
        </a:p>
      </dsp:txBody>
      <dsp:txXfrm>
        <a:off x="53813" y="1168893"/>
        <a:ext cx="2556279" cy="1022511"/>
      </dsp:txXfrm>
    </dsp:sp>
    <dsp:sp modelId="{04BA28B5-6583-B146-858C-01AE07DF9291}">
      <dsp:nvSpPr>
        <dsp:cNvPr id="0" name=""/>
        <dsp:cNvSpPr/>
      </dsp:nvSpPr>
      <dsp:spPr>
        <a:xfrm>
          <a:off x="2277777" y="1255807"/>
          <a:ext cx="4766128" cy="848684"/>
        </a:xfrm>
        <a:prstGeom prst="chevron">
          <a:avLst/>
        </a:prstGeom>
        <a:solidFill>
          <a:srgbClr val="FF6600">
            <a:alpha val="89804"/>
          </a:srgbClr>
        </a:solidFill>
        <a:ln w="100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/>
            <a:t>Bloc 1 : </a:t>
          </a:r>
          <a:r>
            <a:rPr lang="fr-FR" sz="1600" kern="1200" dirty="0" smtClean="0"/>
            <a:t>Réceptionner et suivre les commandes</a:t>
          </a:r>
          <a:endParaRPr lang="fr-FR" sz="1600" kern="1200" dirty="0"/>
        </a:p>
      </dsp:txBody>
      <dsp:txXfrm>
        <a:off x="2277777" y="1255807"/>
        <a:ext cx="4766128" cy="848684"/>
      </dsp:txXfrm>
    </dsp:sp>
    <dsp:sp modelId="{9F3F2278-9296-7C4D-B146-2568492CB0D8}">
      <dsp:nvSpPr>
        <dsp:cNvPr id="0" name=""/>
        <dsp:cNvSpPr/>
      </dsp:nvSpPr>
      <dsp:spPr>
        <a:xfrm>
          <a:off x="6746866" y="1255807"/>
          <a:ext cx="2121711" cy="848684"/>
        </a:xfrm>
        <a:prstGeom prst="chevron">
          <a:avLst/>
        </a:prstGeom>
        <a:solidFill>
          <a:schemeClr val="accent2">
            <a:lumMod val="60000"/>
            <a:lumOff val="40000"/>
            <a:alpha val="90000"/>
          </a:schemeClr>
        </a:solidFill>
        <a:ln w="100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Réception et suivi des commandes</a:t>
          </a:r>
          <a:endParaRPr lang="fr-FR" sz="1600" kern="1200" dirty="0"/>
        </a:p>
      </dsp:txBody>
      <dsp:txXfrm>
        <a:off x="6746866" y="1255807"/>
        <a:ext cx="2121711" cy="848684"/>
      </dsp:txXfrm>
    </dsp:sp>
    <dsp:sp modelId="{5AAA8FD7-260C-244A-8D91-7BD6BBB6DC58}">
      <dsp:nvSpPr>
        <dsp:cNvPr id="0" name=""/>
        <dsp:cNvSpPr/>
      </dsp:nvSpPr>
      <dsp:spPr>
        <a:xfrm>
          <a:off x="53813" y="2334557"/>
          <a:ext cx="2556279" cy="1022511"/>
        </a:xfrm>
        <a:prstGeom prst="chevron">
          <a:avLst/>
        </a:prstGeom>
        <a:solidFill>
          <a:srgbClr val="D60093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Mise en valeur et approvisionnement</a:t>
          </a:r>
          <a:endParaRPr lang="fr-FR" sz="1600" kern="1200" dirty="0"/>
        </a:p>
      </dsp:txBody>
      <dsp:txXfrm>
        <a:off x="53813" y="2334557"/>
        <a:ext cx="2556279" cy="1022511"/>
      </dsp:txXfrm>
    </dsp:sp>
    <dsp:sp modelId="{E04CA6E3-B1FE-E241-8492-50198721310A}">
      <dsp:nvSpPr>
        <dsp:cNvPr id="0" name=""/>
        <dsp:cNvSpPr/>
      </dsp:nvSpPr>
      <dsp:spPr>
        <a:xfrm>
          <a:off x="2277777" y="2421470"/>
          <a:ext cx="4800352" cy="848684"/>
        </a:xfrm>
        <a:prstGeom prst="chevron">
          <a:avLst/>
        </a:prstGeom>
        <a:solidFill>
          <a:srgbClr val="FF66CC">
            <a:alpha val="89804"/>
          </a:srgbClr>
        </a:solidFill>
        <a:ln w="100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/>
            <a:t>Bloc 2 : </a:t>
          </a:r>
          <a:r>
            <a:rPr lang="fr-FR" sz="1600" kern="1200" dirty="0" smtClean="0"/>
            <a:t>Mettre en valeur et approvisionner</a:t>
          </a:r>
          <a:endParaRPr lang="fr-FR" sz="1600" kern="1200" dirty="0"/>
        </a:p>
      </dsp:txBody>
      <dsp:txXfrm>
        <a:off x="2277777" y="2421470"/>
        <a:ext cx="4800352" cy="848684"/>
      </dsp:txXfrm>
    </dsp:sp>
    <dsp:sp modelId="{9D33B496-17DE-D14B-B91C-6383BAB54453}">
      <dsp:nvSpPr>
        <dsp:cNvPr id="0" name=""/>
        <dsp:cNvSpPr/>
      </dsp:nvSpPr>
      <dsp:spPr>
        <a:xfrm>
          <a:off x="6781089" y="2421470"/>
          <a:ext cx="2121711" cy="848684"/>
        </a:xfrm>
        <a:prstGeom prst="chevron">
          <a:avLst/>
        </a:prstGeom>
        <a:solidFill>
          <a:srgbClr val="CC99FF">
            <a:alpha val="90000"/>
          </a:srgbClr>
        </a:solidFill>
        <a:ln w="100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Mise en valeur et </a:t>
          </a:r>
          <a:r>
            <a:rPr lang="fr-FR" sz="1600" kern="1200" dirty="0" err="1" smtClean="0"/>
            <a:t>approvision-nement</a:t>
          </a:r>
          <a:endParaRPr lang="fr-FR" sz="1600" kern="1200" dirty="0"/>
        </a:p>
      </dsp:txBody>
      <dsp:txXfrm>
        <a:off x="6781089" y="2421470"/>
        <a:ext cx="2121711" cy="848684"/>
      </dsp:txXfrm>
    </dsp:sp>
    <dsp:sp modelId="{45432130-DDB9-BC43-AA92-A398D8355C7C}">
      <dsp:nvSpPr>
        <dsp:cNvPr id="0" name=""/>
        <dsp:cNvSpPr/>
      </dsp:nvSpPr>
      <dsp:spPr>
        <a:xfrm>
          <a:off x="53813" y="3500220"/>
          <a:ext cx="2556279" cy="1022511"/>
        </a:xfrm>
        <a:prstGeom prst="chevron">
          <a:avLst/>
        </a:prstGeom>
        <a:solidFill>
          <a:srgbClr val="0070C0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Conseil et accompagnement du client dans son parcours d’achat</a:t>
          </a:r>
          <a:endParaRPr lang="fr-FR" sz="1600" kern="1200" dirty="0"/>
        </a:p>
      </dsp:txBody>
      <dsp:txXfrm>
        <a:off x="53813" y="3500220"/>
        <a:ext cx="2556279" cy="1022511"/>
      </dsp:txXfrm>
    </dsp:sp>
    <dsp:sp modelId="{3EBB137C-274A-8D4D-BDE6-EAC298EE7EAB}">
      <dsp:nvSpPr>
        <dsp:cNvPr id="0" name=""/>
        <dsp:cNvSpPr/>
      </dsp:nvSpPr>
      <dsp:spPr>
        <a:xfrm>
          <a:off x="2277777" y="3587134"/>
          <a:ext cx="4808223" cy="848684"/>
        </a:xfrm>
        <a:prstGeom prst="chevron">
          <a:avLst/>
        </a:prstGeom>
        <a:solidFill>
          <a:srgbClr val="00B0F0">
            <a:alpha val="90000"/>
          </a:srgbClr>
        </a:solidFill>
        <a:ln w="100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/>
            <a:t>Bloc 3 : </a:t>
          </a:r>
          <a:r>
            <a:rPr lang="fr-FR" sz="1600" kern="1200" dirty="0" smtClean="0"/>
            <a:t>Conseiller et accompagner le client dans son parcours d’achat</a:t>
          </a:r>
          <a:endParaRPr lang="fr-FR" sz="1600" kern="1200" dirty="0"/>
        </a:p>
      </dsp:txBody>
      <dsp:txXfrm>
        <a:off x="2277777" y="3587134"/>
        <a:ext cx="4808223" cy="848684"/>
      </dsp:txXfrm>
    </dsp:sp>
    <dsp:sp modelId="{E22624A3-ABB9-144C-8BE3-FB429ECA942F}">
      <dsp:nvSpPr>
        <dsp:cNvPr id="0" name=""/>
        <dsp:cNvSpPr/>
      </dsp:nvSpPr>
      <dsp:spPr>
        <a:xfrm>
          <a:off x="6788961" y="3587134"/>
          <a:ext cx="2121711" cy="848684"/>
        </a:xfrm>
        <a:prstGeom prst="chevron">
          <a:avLst/>
        </a:prstGeom>
        <a:solidFill>
          <a:schemeClr val="accent1">
            <a:lumMod val="60000"/>
            <a:lumOff val="40000"/>
            <a:alpha val="90000"/>
          </a:schemeClr>
        </a:solidFill>
        <a:ln w="100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Conseil </a:t>
          </a:r>
          <a:r>
            <a:rPr lang="fr-FR" sz="1400" kern="1200" dirty="0" err="1" smtClean="0"/>
            <a:t>accompagne-ment</a:t>
          </a:r>
          <a:r>
            <a:rPr lang="fr-FR" sz="1400" kern="1200" dirty="0" smtClean="0"/>
            <a:t> du client dans son parcours d’achat</a:t>
          </a:r>
          <a:endParaRPr lang="fr-FR" sz="1400" kern="1200" dirty="0"/>
        </a:p>
      </dsp:txBody>
      <dsp:txXfrm>
        <a:off x="6788961" y="3587134"/>
        <a:ext cx="2121711" cy="84868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714354-497E-7548-AB0A-E78B2E2B0D67}">
      <dsp:nvSpPr>
        <dsp:cNvPr id="0" name=""/>
        <dsp:cNvSpPr/>
      </dsp:nvSpPr>
      <dsp:spPr>
        <a:xfrm rot="5400000">
          <a:off x="1860565" y="175644"/>
          <a:ext cx="1419451" cy="236193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FD90CE-2866-A844-B950-3F8CFB323DC0}">
      <dsp:nvSpPr>
        <dsp:cNvPr id="0" name=""/>
        <dsp:cNvSpPr/>
      </dsp:nvSpPr>
      <dsp:spPr>
        <a:xfrm>
          <a:off x="1535332" y="881353"/>
          <a:ext cx="2308949" cy="1869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 smtClean="0"/>
            <a:t>Première année</a:t>
          </a:r>
          <a:endParaRPr lang="fr-FR" sz="3000" kern="1200" dirty="0"/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 smtClean="0">
              <a:solidFill>
                <a:srgbClr val="00B050"/>
              </a:solidFill>
            </a:rPr>
            <a:t>Courante</a:t>
          </a:r>
          <a:r>
            <a:rPr lang="fr-FR" sz="3000" kern="1200" dirty="0" smtClean="0">
              <a:solidFill>
                <a:schemeClr val="accent3"/>
              </a:solidFill>
            </a:rPr>
            <a:t> </a:t>
          </a:r>
          <a:r>
            <a:rPr lang="fr-FR" sz="3000" kern="1200" dirty="0" smtClean="0">
              <a:solidFill>
                <a:schemeClr val="tx1"/>
              </a:solidFill>
            </a:rPr>
            <a:t>&amp;</a:t>
          </a:r>
          <a:r>
            <a:rPr lang="fr-FR" sz="3000" kern="1200" dirty="0" smtClean="0">
              <a:solidFill>
                <a:schemeClr val="accent3"/>
              </a:solidFill>
            </a:rPr>
            <a:t> </a:t>
          </a:r>
          <a:r>
            <a:rPr lang="fr-FR" sz="3000" kern="1200" dirty="0" smtClean="0">
              <a:solidFill>
                <a:srgbClr val="FF6600"/>
              </a:solidFill>
            </a:rPr>
            <a:t>Complexe</a:t>
          </a:r>
          <a:endParaRPr lang="fr-FR" sz="3000" kern="1200" dirty="0">
            <a:solidFill>
              <a:srgbClr val="FF6600"/>
            </a:solidFill>
          </a:endParaRPr>
        </a:p>
      </dsp:txBody>
      <dsp:txXfrm>
        <a:off x="1535332" y="881353"/>
        <a:ext cx="2308949" cy="1869145"/>
      </dsp:txXfrm>
    </dsp:sp>
    <dsp:sp modelId="{93A84FC1-123E-EB40-B3CD-23AB974B0F77}">
      <dsp:nvSpPr>
        <dsp:cNvPr id="0" name=""/>
        <dsp:cNvSpPr/>
      </dsp:nvSpPr>
      <dsp:spPr>
        <a:xfrm>
          <a:off x="3353658" y="1755"/>
          <a:ext cx="402333" cy="402333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F0A5110-1786-5D4B-8126-F32AA568E11F}">
      <dsp:nvSpPr>
        <dsp:cNvPr id="0" name=""/>
        <dsp:cNvSpPr/>
      </dsp:nvSpPr>
      <dsp:spPr>
        <a:xfrm rot="5400000">
          <a:off x="4634664" y="-470310"/>
          <a:ext cx="1419451" cy="236193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831A659-6800-3143-8C05-08DC86568E09}">
      <dsp:nvSpPr>
        <dsp:cNvPr id="0" name=""/>
        <dsp:cNvSpPr/>
      </dsp:nvSpPr>
      <dsp:spPr>
        <a:xfrm>
          <a:off x="4088049" y="235399"/>
          <a:ext cx="2751714" cy="1869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 smtClean="0"/>
            <a:t>Deuxième année</a:t>
          </a:r>
          <a:endParaRPr lang="fr-FR" sz="3000" kern="1200" dirty="0"/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 smtClean="0">
              <a:solidFill>
                <a:srgbClr val="FF6600"/>
              </a:solidFill>
            </a:rPr>
            <a:t>Complexe</a:t>
          </a:r>
          <a:r>
            <a:rPr lang="fr-FR" sz="3000" kern="1200" dirty="0" smtClean="0">
              <a:solidFill>
                <a:schemeClr val="accent6"/>
              </a:solidFill>
            </a:rPr>
            <a:t> </a:t>
          </a:r>
          <a:r>
            <a:rPr lang="fr-FR" sz="3000" kern="1200" dirty="0" smtClean="0">
              <a:solidFill>
                <a:schemeClr val="tx1"/>
              </a:solidFill>
            </a:rPr>
            <a:t>&amp;</a:t>
          </a:r>
          <a:r>
            <a:rPr lang="fr-FR" sz="3000" kern="1200" dirty="0" smtClean="0">
              <a:solidFill>
                <a:schemeClr val="accent6"/>
              </a:solidFill>
            </a:rPr>
            <a:t> </a:t>
          </a:r>
          <a:r>
            <a:rPr lang="fr-FR" sz="3000" kern="1200" dirty="0" smtClean="0">
              <a:solidFill>
                <a:srgbClr val="7030A0"/>
              </a:solidFill>
            </a:rPr>
            <a:t>Critique</a:t>
          </a:r>
          <a:r>
            <a:rPr lang="fr-FR" sz="3000" kern="1200" dirty="0" smtClean="0"/>
            <a:t> </a:t>
          </a:r>
          <a:endParaRPr lang="fr-FR" sz="3000" kern="1200" dirty="0"/>
        </a:p>
      </dsp:txBody>
      <dsp:txXfrm>
        <a:off x="4088049" y="235399"/>
        <a:ext cx="2751714" cy="186914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C07E9C-6F45-4B64-98F9-986881E6D542}">
      <dsp:nvSpPr>
        <dsp:cNvPr id="0" name=""/>
        <dsp:cNvSpPr/>
      </dsp:nvSpPr>
      <dsp:spPr>
        <a:xfrm>
          <a:off x="29" y="72424"/>
          <a:ext cx="2848570" cy="550521"/>
        </a:xfrm>
        <a:prstGeom prst="rect">
          <a:avLst/>
        </a:prstGeom>
        <a:solidFill>
          <a:srgbClr val="00B050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1" kern="1200" dirty="0" smtClean="0"/>
            <a:t>En établissement</a:t>
          </a:r>
          <a:endParaRPr lang="fr-FR" sz="2600" b="1" kern="1200" dirty="0"/>
        </a:p>
      </dsp:txBody>
      <dsp:txXfrm>
        <a:off x="29" y="72424"/>
        <a:ext cx="2848570" cy="550521"/>
      </dsp:txXfrm>
    </dsp:sp>
    <dsp:sp modelId="{98BC3FAE-F623-44CA-BD5C-249935E95103}">
      <dsp:nvSpPr>
        <dsp:cNvPr id="0" name=""/>
        <dsp:cNvSpPr/>
      </dsp:nvSpPr>
      <dsp:spPr>
        <a:xfrm>
          <a:off x="29" y="622945"/>
          <a:ext cx="2848570" cy="3368629"/>
        </a:xfrm>
        <a:prstGeom prst="rect">
          <a:avLst/>
        </a:prstGeom>
        <a:solidFill>
          <a:srgbClr val="92D050">
            <a:alpha val="90000"/>
          </a:srgbClr>
        </a:solidFill>
        <a:ln w="10000" cap="flat" cmpd="sng" algn="ctr">
          <a:noFill/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>
              <a:solidFill>
                <a:schemeClr val="tx1"/>
              </a:solidFill>
            </a:rPr>
            <a:t>Scénarios</a:t>
          </a:r>
          <a:endParaRPr lang="fr-FR" sz="1700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>
              <a:solidFill>
                <a:schemeClr val="tx1"/>
              </a:solidFill>
            </a:rPr>
            <a:t>Consignes et déroulés</a:t>
          </a:r>
          <a:endParaRPr lang="fr-FR" sz="1700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>
              <a:solidFill>
                <a:schemeClr val="tx1"/>
              </a:solidFill>
            </a:rPr>
            <a:t>Projets </a:t>
          </a:r>
          <a:endParaRPr lang="fr-FR" sz="1700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>
              <a:solidFill>
                <a:schemeClr val="tx1"/>
              </a:solidFill>
            </a:rPr>
            <a:t>Mises </a:t>
          </a:r>
          <a:r>
            <a:rPr lang="fr-FR" sz="1700" kern="1200" dirty="0" smtClean="0">
              <a:solidFill>
                <a:schemeClr val="tx1"/>
              </a:solidFill>
            </a:rPr>
            <a:t>en </a:t>
          </a:r>
          <a:r>
            <a:rPr lang="fr-FR" sz="1700" kern="1200" dirty="0" smtClean="0">
              <a:solidFill>
                <a:schemeClr val="tx1"/>
              </a:solidFill>
            </a:rPr>
            <a:t>situation </a:t>
          </a:r>
          <a:r>
            <a:rPr lang="fr-FR" sz="1700" kern="1200" dirty="0" smtClean="0">
              <a:solidFill>
                <a:schemeClr val="tx1"/>
              </a:solidFill>
            </a:rPr>
            <a:t>(jeux de rôle, pratique en </a:t>
          </a:r>
          <a:r>
            <a:rPr lang="fr-FR" sz="1700" kern="1200" dirty="0" smtClean="0">
              <a:solidFill>
                <a:schemeClr val="tx1"/>
              </a:solidFill>
            </a:rPr>
            <a:t>magasin/épicerie pédagogiques)</a:t>
          </a:r>
          <a:endParaRPr lang="fr-FR" sz="1700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>
              <a:solidFill>
                <a:schemeClr val="tx1"/>
              </a:solidFill>
            </a:rPr>
            <a:t>Evaluations sommatives</a:t>
          </a:r>
          <a:endParaRPr lang="fr-FR" sz="1700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smtClean="0">
              <a:solidFill>
                <a:schemeClr val="tx1"/>
              </a:solidFill>
            </a:rPr>
            <a:t>Comptes rendus</a:t>
          </a:r>
          <a:endParaRPr lang="fr-FR" sz="1700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>
              <a:solidFill>
                <a:schemeClr val="tx1"/>
              </a:solidFill>
            </a:rPr>
            <a:t>Présentation dynamique</a:t>
          </a:r>
          <a:endParaRPr lang="fr-FR" sz="1700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>
              <a:solidFill>
                <a:schemeClr val="tx1"/>
              </a:solidFill>
            </a:rPr>
            <a:t>Capsules vidéos</a:t>
          </a:r>
          <a:endParaRPr lang="fr-FR" sz="1700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>
              <a:solidFill>
                <a:schemeClr val="tx1"/>
              </a:solidFill>
            </a:rPr>
            <a:t>Oraux …</a:t>
          </a:r>
          <a:endParaRPr lang="fr-FR" sz="1700" kern="1200" dirty="0">
            <a:solidFill>
              <a:schemeClr val="tx1"/>
            </a:solidFill>
          </a:endParaRPr>
        </a:p>
      </dsp:txBody>
      <dsp:txXfrm>
        <a:off x="29" y="622945"/>
        <a:ext cx="2848570" cy="3368629"/>
      </dsp:txXfrm>
    </dsp:sp>
    <dsp:sp modelId="{14DD8D79-9529-460F-9C2A-35FB773A4A2E}">
      <dsp:nvSpPr>
        <dsp:cNvPr id="0" name=""/>
        <dsp:cNvSpPr/>
      </dsp:nvSpPr>
      <dsp:spPr>
        <a:xfrm>
          <a:off x="3247399" y="72424"/>
          <a:ext cx="2848570" cy="550521"/>
        </a:xfrm>
        <a:prstGeom prst="rect">
          <a:avLst/>
        </a:prstGeom>
        <a:solidFill>
          <a:srgbClr val="FF9900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1" kern="1200" dirty="0" smtClean="0">
              <a:solidFill>
                <a:schemeClr val="tx1"/>
              </a:solidFill>
            </a:rPr>
            <a:t>En PFMP</a:t>
          </a:r>
          <a:endParaRPr lang="fr-FR" sz="2600" b="1" kern="1200" dirty="0">
            <a:solidFill>
              <a:schemeClr val="tx1"/>
            </a:solidFill>
          </a:endParaRPr>
        </a:p>
      </dsp:txBody>
      <dsp:txXfrm>
        <a:off x="3247399" y="72424"/>
        <a:ext cx="2848570" cy="550521"/>
      </dsp:txXfrm>
    </dsp:sp>
    <dsp:sp modelId="{266D1919-C145-48F8-93BA-4A93D82DDA0C}">
      <dsp:nvSpPr>
        <dsp:cNvPr id="0" name=""/>
        <dsp:cNvSpPr/>
      </dsp:nvSpPr>
      <dsp:spPr>
        <a:xfrm>
          <a:off x="3247399" y="622945"/>
          <a:ext cx="2848570" cy="3368629"/>
        </a:xfrm>
        <a:prstGeom prst="rect">
          <a:avLst/>
        </a:prstGeom>
        <a:solidFill>
          <a:srgbClr val="FFC000">
            <a:alpha val="90000"/>
          </a:srgbClr>
        </a:solidFill>
        <a:ln w="10000" cap="flat" cmpd="sng" algn="ctr">
          <a:noFill/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Livret </a:t>
          </a:r>
          <a:r>
            <a:rPr lang="fr-FR" sz="1700" kern="1200" dirty="0" smtClean="0"/>
            <a:t>de suivi des PFMP</a:t>
          </a:r>
          <a:endParaRPr lang="fr-F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smtClean="0"/>
            <a:t>Fiches signalétiques</a:t>
          </a:r>
          <a:endParaRPr lang="fr-F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Fiches métiers</a:t>
          </a:r>
          <a:endParaRPr lang="fr-F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Présentation d’activités/fiches </a:t>
          </a:r>
          <a:r>
            <a:rPr lang="fr-FR" sz="1700" kern="1200" dirty="0" smtClean="0"/>
            <a:t>descriptives d’activités</a:t>
          </a:r>
          <a:endParaRPr lang="fr-F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Grilles </a:t>
          </a:r>
          <a:r>
            <a:rPr lang="fr-FR" sz="1700" kern="1200" dirty="0" smtClean="0"/>
            <a:t>d’évaluation</a:t>
          </a:r>
          <a:endParaRPr lang="fr-F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Attestations </a:t>
          </a:r>
          <a:r>
            <a:rPr lang="fr-FR" sz="1700" kern="1200" dirty="0" smtClean="0"/>
            <a:t>de présence</a:t>
          </a:r>
          <a:endParaRPr lang="fr-F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Comptes </a:t>
          </a:r>
          <a:r>
            <a:rPr lang="fr-FR" sz="1700" kern="1200" dirty="0" smtClean="0"/>
            <a:t>rendus écrits et/ou oraux</a:t>
          </a:r>
          <a:endParaRPr lang="fr-F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smtClean="0"/>
            <a:t>Photos </a:t>
          </a:r>
          <a:endParaRPr lang="fr-F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Documents d’entreprises </a:t>
          </a:r>
          <a:endParaRPr lang="fr-F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Vidéos/interviews …</a:t>
          </a:r>
          <a:endParaRPr lang="fr-FR" sz="1700" kern="1200" dirty="0"/>
        </a:p>
      </dsp:txBody>
      <dsp:txXfrm>
        <a:off x="3247399" y="622945"/>
        <a:ext cx="2848570" cy="33686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7817E9-6267-49AD-B106-F74692B34C3E}" type="datetimeFigureOut">
              <a:rPr lang="fr-FR" smtClean="0"/>
              <a:pPr/>
              <a:t>31/03/2020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450DC-A24F-4F63-B2D4-7F0DC88B975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uvelleviepro.fr/actualite/910/emploi-l-impact-de-lintelligence-artificielle-sur-le-commerce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Polyactif = pluriactif: qui exercice plusieurs activités</a:t>
            </a:r>
            <a:r>
              <a:rPr lang="fr-FR" baseline="0" dirty="0" smtClean="0"/>
              <a:t> dans une seule ou plusieurs entreprises (notion de polyvalence)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450DC-A24F-4F63-B2D4-7F0DC88B975E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Montrer capsule vidéo du collègue de Toulouse?</a:t>
            </a:r>
          </a:p>
          <a:p>
            <a:r>
              <a:rPr lang="fr-FR" dirty="0" smtClean="0"/>
              <a:t>Inclure</a:t>
            </a:r>
            <a:r>
              <a:rPr lang="fr-FR" baseline="0" dirty="0" smtClean="0"/>
              <a:t> carte mentale sur la pédagogie coopérative en rajoutant des informations pour une meilleure compréhension des enseignants.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450DC-A24F-4F63-B2D4-7F0DC88B975E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Nouveaux CAP:</a:t>
            </a:r>
          </a:p>
          <a:p>
            <a:pPr>
              <a:buFontTx/>
              <a:buChar char="-"/>
            </a:pPr>
            <a:r>
              <a:rPr lang="fr-FR" dirty="0" smtClean="0"/>
              <a:t>Crémier-Fromager (07/2017)</a:t>
            </a:r>
          </a:p>
          <a:p>
            <a:pPr>
              <a:buFontTx/>
              <a:buChar char="-"/>
            </a:pPr>
            <a:r>
              <a:rPr lang="fr-FR" dirty="0" smtClean="0"/>
              <a:t>Primeur (07/2017)</a:t>
            </a:r>
          </a:p>
          <a:p>
            <a:r>
              <a:rPr lang="fr-FR" dirty="0" smtClean="0"/>
              <a:t>Mention complémentaire: vendeur spécialisé en alimentation (travaux de rénovation en 2021)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450DC-A24F-4F63-B2D4-7F0DC88B975E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Pour appuyer le cadre bleu en bas</a:t>
            </a:r>
            <a:r>
              <a:rPr lang="fr-FR" baseline="0" dirty="0" smtClean="0"/>
              <a:t> </a:t>
            </a:r>
            <a:r>
              <a:rPr lang="fr-FR" baseline="0" smtClean="0"/>
              <a:t>à </a:t>
            </a:r>
            <a:r>
              <a:rPr lang="fr-FR" baseline="0" smtClean="0"/>
              <a:t>droite: </a:t>
            </a:r>
            <a:endParaRPr lang="fr-FR" baseline="0" dirty="0" smtClean="0"/>
          </a:p>
          <a:p>
            <a:r>
              <a:rPr lang="fr-FR" baseline="0" dirty="0" smtClean="0"/>
              <a:t>Pour les </a:t>
            </a:r>
            <a:r>
              <a:rPr lang="fr-FR" baseline="0" dirty="0" smtClean="0"/>
              <a:t>CAP </a:t>
            </a:r>
            <a:r>
              <a:rPr lang="fr-FR" baseline="0" dirty="0" smtClean="0"/>
              <a:t>1 an </a:t>
            </a:r>
            <a:r>
              <a:rPr lang="fr-FR" baseline="0" dirty="0" smtClean="0"/>
              <a:t>pour la session </a:t>
            </a:r>
            <a:r>
              <a:rPr lang="fr-FR" baseline="0" dirty="0" smtClean="0"/>
              <a:t>2021: </a:t>
            </a:r>
            <a:r>
              <a:rPr lang="fr-FR" baseline="0" dirty="0" smtClean="0"/>
              <a:t>les candidats passeront les épreuves des anciens CAP.</a:t>
            </a:r>
          </a:p>
          <a:p>
            <a:r>
              <a:rPr lang="fr-FR" baseline="0" dirty="0" smtClean="0"/>
              <a:t>Donc il se peut qu’un élève </a:t>
            </a:r>
            <a:r>
              <a:rPr lang="fr-FR" baseline="0" dirty="0" smtClean="0"/>
              <a:t>entre </a:t>
            </a:r>
            <a:r>
              <a:rPr lang="fr-FR" baseline="0" dirty="0" smtClean="0"/>
              <a:t>en CAP EPC en 2020, soit validé pour passer le CAP en 1 </a:t>
            </a:r>
            <a:r>
              <a:rPr lang="fr-FR" baseline="0" dirty="0" smtClean="0"/>
              <a:t>an en septembre/octobre. </a:t>
            </a:r>
            <a:r>
              <a:rPr lang="fr-FR" baseline="0" dirty="0" smtClean="0"/>
              <a:t>Il sera donc inscrit en classe de terminale CAP ECMS, EVS ou magasinier…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450DC-A24F-4F63-B2D4-7F0DC88B975E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24799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Faire le lien vers Pôle Emploi Occitanie de 01/2019</a:t>
            </a:r>
          </a:p>
          <a:p>
            <a:pPr>
              <a:buNone/>
            </a:pPr>
            <a:r>
              <a:rPr lang="fr-FR" dirty="0" smtClean="0"/>
              <a:t>Lien vers Enquête d l’Observatoire de la Prospective Commerciale sur l’impact de l’IA sur les compétences d’ici à 2023.</a:t>
            </a:r>
          </a:p>
          <a:p>
            <a:pPr>
              <a:buNone/>
            </a:pPr>
            <a:r>
              <a:rPr lang="fr-FR" dirty="0" smtClean="0">
                <a:hlinkClick r:id="rId3"/>
              </a:rPr>
              <a:t>https://www.nouvelleviepro.fr/actualite/910/emploi-l-impact-de-lintelligence-artificielle-sur-le-commerce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450DC-A24F-4F63-B2D4-7F0DC88B975E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450DC-A24F-4F63-B2D4-7F0DC88B975E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t" latinLnBrk="1"/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bijection</a:t>
            </a:r>
          </a:p>
          <a:p>
            <a:r>
              <a:rPr lang="fr-FR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nom féminin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fr-FR" sz="1200" kern="1200" cap="all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MATHÉMATIQUES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Application qui établit entre deux ensembles une relation telle que tout élément de l'un soit l'image d'un seul élément de l'autre.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BDEA-8EA0-FE4F-8E67-406CE035A260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90602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Cf. le GAP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450DC-A24F-4F63-B2D4-7F0DC88B975E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err="1" smtClean="0"/>
              <a:t>Spiralaire</a:t>
            </a:r>
            <a:r>
              <a:rPr lang="fr-FR" dirty="0" smtClean="0"/>
              <a:t>: 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Apprendre est un processus continu qui suppose une reprise constante de ce qui est déjà acquis et une complexification progressive.</a:t>
            </a:r>
            <a:r>
              <a:rPr lang="fr-F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 smtClean="0"/>
              <a:t>3 </a:t>
            </a:r>
            <a:r>
              <a:rPr lang="fr-FR" dirty="0"/>
              <a:t>niveaux de </a:t>
            </a:r>
            <a:r>
              <a:rPr lang="fr-FR" dirty="0" smtClean="0"/>
              <a:t>difficultés.</a:t>
            </a:r>
            <a:r>
              <a:rPr lang="fr-FR" baseline="0" dirty="0" smtClean="0"/>
              <a:t>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aseline="0" dirty="0" smtClean="0"/>
              <a:t>Attention: ne pas oublier le CAP en 1 an ou 3 ans: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aseline="0" dirty="0" smtClean="0"/>
              <a:t>CAP 1 an: situations courantes, complexes et critiques la même année (obligation)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aseline="0" dirty="0" smtClean="0"/>
              <a:t>CAP 3 ans: 1</a:t>
            </a:r>
            <a:r>
              <a:rPr lang="fr-FR" baseline="30000" dirty="0" smtClean="0"/>
              <a:t>ère</a:t>
            </a:r>
            <a:r>
              <a:rPr lang="fr-FR" baseline="0" dirty="0" smtClean="0"/>
              <a:t> année compétences dans une situation courante, 2</a:t>
            </a:r>
            <a:r>
              <a:rPr lang="fr-FR" baseline="30000" dirty="0" smtClean="0"/>
              <a:t>ème</a:t>
            </a:r>
            <a:r>
              <a:rPr lang="fr-FR" baseline="0" dirty="0" smtClean="0"/>
              <a:t> année situations plus complexes et en 3</a:t>
            </a:r>
            <a:r>
              <a:rPr lang="fr-FR" baseline="30000" dirty="0" smtClean="0"/>
              <a:t>ème</a:t>
            </a:r>
            <a:r>
              <a:rPr lang="fr-FR" baseline="0" dirty="0" smtClean="0"/>
              <a:t> année réinvestir en situation complexes/critiques.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BDEA-8EA0-FE4F-8E67-406CE035A260}" type="slidenum">
              <a:rPr lang="fr-FR" smtClean="0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862938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 adapter en fonction</a:t>
            </a:r>
            <a:r>
              <a:rPr lang="fr-FR" baseline="0" dirty="0" smtClean="0"/>
              <a:t> du profil des apprenants (1 an, 2 ans ou 3 ans).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450DC-A24F-4F63-B2D4-7F0DC88B975E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mtClean="0"/>
              <a:t>Grilles d’évaluation</a:t>
            </a:r>
            <a:r>
              <a:rPr lang="fr-FR" baseline="0" smtClean="0"/>
              <a:t> </a:t>
            </a:r>
            <a:r>
              <a:rPr lang="fr-FR" smtClean="0"/>
              <a:t>nationale</a:t>
            </a:r>
            <a:r>
              <a:rPr lang="fr-FR" baseline="0" smtClean="0"/>
              <a:t> </a:t>
            </a:r>
            <a:r>
              <a:rPr lang="fr-FR" baseline="0" dirty="0" smtClean="0"/>
              <a:t>avec descripteurs à venir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450DC-A24F-4F63-B2D4-7F0DC88B975E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Synthèse intervention</a:t>
            </a:r>
            <a:r>
              <a:rPr lang="fr-FR" baseline="0" dirty="0" smtClean="0"/>
              <a:t> Mme ULMANN (CNAM)</a:t>
            </a:r>
          </a:p>
          <a:p>
            <a:pPr>
              <a:buFontTx/>
              <a:buChar char="-"/>
            </a:pPr>
            <a:r>
              <a:rPr lang="fr-FR" baseline="0" dirty="0" smtClean="0"/>
              <a:t>Faire le lien entre travail et formation donc faire converger le lycée professionnel et l’entreprise mais cela s’avère complexe.</a:t>
            </a:r>
          </a:p>
          <a:p>
            <a:pPr>
              <a:buFontTx/>
              <a:buChar char="-"/>
            </a:pPr>
            <a:r>
              <a:rPr lang="fr-FR" baseline="0" dirty="0" smtClean="0"/>
              <a:t>L’enseignant doit se laisse enseigner </a:t>
            </a:r>
          </a:p>
          <a:p>
            <a:pPr>
              <a:buFontTx/>
              <a:buChar char="-"/>
            </a:pPr>
            <a:r>
              <a:rPr lang="fr-FR" baseline="0" dirty="0" smtClean="0"/>
              <a:t>Situations professionnelles se composent du réel (spécificités) et des savoirs donc une grande adaptabilité</a:t>
            </a:r>
          </a:p>
          <a:p>
            <a:pPr>
              <a:buFontTx/>
              <a:buChar char="-"/>
            </a:pPr>
            <a:r>
              <a:rPr lang="fr-FR" baseline="0" dirty="0" smtClean="0"/>
              <a:t>Potentiel d’une situation formative? S’agit d’une situation sur laquelle nous devons raisonner avec </a:t>
            </a:r>
            <a:r>
              <a:rPr lang="fr-FR" baseline="0" dirty="0" err="1" smtClean="0"/>
              <a:t>pertience</a:t>
            </a:r>
            <a:endParaRPr lang="fr-FR" baseline="0" dirty="0" smtClean="0"/>
          </a:p>
          <a:p>
            <a:pPr>
              <a:buFontTx/>
              <a:buChar char="-"/>
            </a:pPr>
            <a:r>
              <a:rPr lang="fr-FR" baseline="0" dirty="0" smtClean="0"/>
              <a:t>Un nécessaire ajustement du contexte de travail avec les savoirs</a:t>
            </a:r>
          </a:p>
          <a:p>
            <a:pPr>
              <a:buFontTx/>
              <a:buChar char="-"/>
            </a:pPr>
            <a:r>
              <a:rPr lang="fr-FR" baseline="0" dirty="0" smtClean="0"/>
              <a:t>Un professionnel compétent FAIT DES CHOIX</a:t>
            </a:r>
          </a:p>
          <a:p>
            <a:pPr>
              <a:buFontTx/>
              <a:buChar char="-"/>
            </a:pPr>
            <a:r>
              <a:rPr lang="fr-FR" baseline="0" dirty="0" smtClean="0"/>
              <a:t>Il doit être capable d’appliquer, de transformer, de modifier, de différencier la règle</a:t>
            </a:r>
          </a:p>
          <a:p>
            <a:pPr>
              <a:buFontTx/>
              <a:buChar char="-"/>
            </a:pPr>
            <a:r>
              <a:rPr lang="fr-FR" baseline="0" dirty="0" smtClean="0"/>
              <a:t>Au retour des PFMP, l’apprenant doit être capable d’argumenter le pourquoi du comment</a:t>
            </a:r>
          </a:p>
          <a:p>
            <a:pPr>
              <a:buFontTx/>
              <a:buChar char="-"/>
            </a:pPr>
            <a:r>
              <a:rPr lang="fr-FR" baseline="0" dirty="0" smtClean="0"/>
              <a:t>Savoir des apprenants – situations de travail – les appliquer</a:t>
            </a:r>
          </a:p>
          <a:p>
            <a:pPr>
              <a:buFontTx/>
              <a:buChar char="-"/>
            </a:pPr>
            <a:r>
              <a:rPr lang="fr-FR" baseline="0" dirty="0" smtClean="0"/>
              <a:t>Dispositif à mettre en place: l’alternance c’est-à-dire les PFMP pour faire le lien, faire réfléchir, pour que l’apprenant ajuste et possède un point de vue argumenté</a:t>
            </a:r>
          </a:p>
          <a:p>
            <a:pPr>
              <a:buFontTx/>
              <a:buChar char="-"/>
            </a:pPr>
            <a:r>
              <a:rPr lang="fr-FR" baseline="0" dirty="0" smtClean="0"/>
              <a:t>Situations pluridisciplinaires (plusieurs domaines)</a:t>
            </a:r>
          </a:p>
          <a:p>
            <a:pPr>
              <a:buFontTx/>
              <a:buChar char="-"/>
            </a:pPr>
            <a:r>
              <a:rPr lang="fr-FR" baseline="0" dirty="0" smtClean="0"/>
              <a:t>4 grands types de savoirs: disciplinaires, normatifs (règles, procédures), culturels (histoire de chacun) et d’action (s’adapter aux élèves, aux secteurs, aux pt de vente…) qui contribuent à l’activité professionnelle (d’où l’apparition de tensions).</a:t>
            </a:r>
          </a:p>
          <a:p>
            <a:pPr>
              <a:buFontTx/>
              <a:buNone/>
            </a:pPr>
            <a:r>
              <a:rPr lang="fr-FR" baseline="0" dirty="0" smtClean="0"/>
              <a:t>Conclusion: il y a la pédagogie individuelle, en groupe ou collective loin du travail avec les articles… et proche du </a:t>
            </a:r>
            <a:r>
              <a:rPr lang="fr-FR" baseline="0" dirty="0" err="1" smtClean="0"/>
              <a:t>travaill</a:t>
            </a:r>
            <a:r>
              <a:rPr lang="fr-FR" baseline="0" dirty="0" smtClean="0"/>
              <a:t> (contextes professionnels, visites d’entreprises, rencontres de professionnels, PFMP).</a:t>
            </a:r>
          </a:p>
          <a:p>
            <a:pPr>
              <a:buFontTx/>
              <a:buChar char="-"/>
            </a:pPr>
            <a:endParaRPr lang="fr-FR" baseline="0" dirty="0" smtClean="0"/>
          </a:p>
          <a:p>
            <a:pPr>
              <a:buFontTx/>
              <a:buChar char="-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450DC-A24F-4F63-B2D4-7F0DC88B975E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486B33D-9398-42C5-82DA-0C9FE4464592}" type="datetimeFigureOut">
              <a:rPr lang="fr-FR" smtClean="0"/>
              <a:pPr/>
              <a:t>31/03/2020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23366D-451A-4CBD-8B22-F0D47AD598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B33D-9398-42C5-82DA-0C9FE4464592}" type="datetimeFigureOut">
              <a:rPr lang="fr-FR" smtClean="0"/>
              <a:pPr/>
              <a:t>31/03/2020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366D-451A-4CBD-8B22-F0D47AD598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486B33D-9398-42C5-82DA-0C9FE4464592}" type="datetimeFigureOut">
              <a:rPr lang="fr-FR" smtClean="0"/>
              <a:pPr/>
              <a:t>31/03/2020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F23366D-451A-4CBD-8B22-F0D47AD598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B33D-9398-42C5-82DA-0C9FE4464592}" type="datetimeFigureOut">
              <a:rPr lang="fr-FR" smtClean="0"/>
              <a:pPr/>
              <a:t>31/03/2020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F23366D-451A-4CBD-8B22-F0D47AD598A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B33D-9398-42C5-82DA-0C9FE4464592}" type="datetimeFigureOut">
              <a:rPr lang="fr-FR" smtClean="0"/>
              <a:pPr/>
              <a:t>31/03/2020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F23366D-451A-4CBD-8B22-F0D47AD598A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486B33D-9398-42C5-82DA-0C9FE4464592}" type="datetimeFigureOut">
              <a:rPr lang="fr-FR" smtClean="0"/>
              <a:pPr/>
              <a:t>31/03/2020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F23366D-451A-4CBD-8B22-F0D47AD598A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486B33D-9398-42C5-82DA-0C9FE4464592}" type="datetimeFigureOut">
              <a:rPr lang="fr-FR" smtClean="0"/>
              <a:pPr/>
              <a:t>31/03/2020</a:t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F23366D-451A-4CBD-8B22-F0D47AD598A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B33D-9398-42C5-82DA-0C9FE4464592}" type="datetimeFigureOut">
              <a:rPr lang="fr-FR" smtClean="0"/>
              <a:pPr/>
              <a:t>31/03/2020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F23366D-451A-4CBD-8B22-F0D47AD598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B33D-9398-42C5-82DA-0C9FE4464592}" type="datetimeFigureOut">
              <a:rPr lang="fr-FR" smtClean="0"/>
              <a:pPr/>
              <a:t>31/03/2020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23366D-451A-4CBD-8B22-F0D47AD598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B33D-9398-42C5-82DA-0C9FE4464592}" type="datetimeFigureOut">
              <a:rPr lang="fr-FR" smtClean="0"/>
              <a:pPr/>
              <a:t>31/03/2020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F23366D-451A-4CBD-8B22-F0D47AD598A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486B33D-9398-42C5-82DA-0C9FE4464592}" type="datetimeFigureOut">
              <a:rPr lang="fr-FR" smtClean="0"/>
              <a:pPr/>
              <a:t>31/03/2020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F23366D-451A-4CBD-8B22-F0D47AD598A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486B33D-9398-42C5-82DA-0C9FE4464592}" type="datetimeFigureOut">
              <a:rPr lang="fr-FR" smtClean="0"/>
              <a:pPr/>
              <a:t>31/03/2020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F23366D-451A-4CBD-8B22-F0D47AD598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NcbhQDHsUo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hyperlink" Target="http://www.cerpeg.fr/cerpeg/index.php/filieres-tertiaire/filiere-commerciale2/cap-epc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file:///F:\Formation%20CAP%20EPC\Vademecum%20CAP%201%202%203%20ans.pdf" TargetMode="External"/><Relationship Id="rId7" Type="http://schemas.openxmlformats.org/officeDocument/2006/relationships/hyperlink" Target="https://www.reseau-canope.fr/cap-ecole-inclusive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file:///F:\Formation%20CAP%20EPC\grille_personnalisee%20observer%202d%20degr&#233;.pdf" TargetMode="External"/><Relationship Id="rId5" Type="http://schemas.openxmlformats.org/officeDocument/2006/relationships/hyperlink" Target="http://www.inrs.fr/metiers/commerce-service/commerce-detail.html" TargetMode="External"/><Relationship Id="rId4" Type="http://schemas.openxmlformats.org/officeDocument/2006/relationships/hyperlink" Target="file:///F:\Formation%20CAP%20EPC\Vademecum%20PIAL.pdf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file:///F:\Formation%20CAP%20EPC\Sh&#233;ma%20magasin%20PNF%20CAP%20EPC.pptx" TargetMode="Externa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rpeg.fr/cerpeg/index.php/filieres-tertiaire/filiere-commerciale2/cap-ep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hyperlink" Target="file:///F:\PNF\Du%20RAP%20au%20RC\Le%204%20casino.mp4" TargetMode="External"/><Relationship Id="rId5" Type="http://schemas.openxmlformats.org/officeDocument/2006/relationships/hyperlink" Target="https://drive.google.com/drive/folders/1YekWFAQAZLILepCLtPipqzgwAnJtbPeJ" TargetMode="External"/><Relationship Id="rId4" Type="http://schemas.openxmlformats.org/officeDocument/2006/relationships/hyperlink" Target="file:///F:\PNF\Du%20RAP%20au%20RC\video_groupe_3_cap_epc.wmv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75656" y="1628800"/>
            <a:ext cx="6477000" cy="1828800"/>
          </a:xfrm>
        </p:spPr>
        <p:txBody>
          <a:bodyPr>
            <a:normAutofit/>
          </a:bodyPr>
          <a:lstStyle/>
          <a:p>
            <a:pPr algn="ctr"/>
            <a:r>
              <a:rPr lang="fr-FR" sz="4000" b="1" dirty="0" smtClean="0"/>
              <a:t>Cap équipier polyvalent du commerce</a:t>
            </a:r>
            <a:endParaRPr lang="fr-FR" sz="4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solidFill>
            <a:schemeClr val="tx2">
              <a:lumMod val="25000"/>
            </a:schemeClr>
          </a:solidFill>
        </p:spPr>
        <p:txBody>
          <a:bodyPr>
            <a:normAutofit/>
          </a:bodyPr>
          <a:lstStyle/>
          <a:p>
            <a:r>
              <a:rPr lang="fr-FR" sz="2000" dirty="0" smtClean="0">
                <a:solidFill>
                  <a:srgbClr val="002060"/>
                </a:solidFill>
                <a:hlinkClick r:id="rId2"/>
              </a:rPr>
              <a:t>Vidéo Le Groupe Casino – 2019 </a:t>
            </a:r>
            <a:endParaRPr lang="fr-FR" sz="2000" dirty="0">
              <a:solidFill>
                <a:srgbClr val="00206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51520" y="6093296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EPC</a:t>
            </a:r>
            <a:endParaRPr lang="fr-F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95536" y="0"/>
            <a:ext cx="8315489" cy="1286937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cs typeface="Arial"/>
              </a:rPr>
              <a:t>Le processus d’acquisition et de développement des compétences </a:t>
            </a:r>
            <a:endParaRPr lang="fr-FR" sz="3200" b="1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68472904"/>
              </p:ext>
            </p:extLst>
          </p:nvPr>
        </p:nvGraphicFramePr>
        <p:xfrm>
          <a:off x="539552" y="1700808"/>
          <a:ext cx="8229088" cy="2751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323528" y="4581128"/>
            <a:ext cx="831548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002060"/>
                </a:solidFill>
              </a:rPr>
              <a:t>Des activités en situation &gt; </a:t>
            </a:r>
            <a:r>
              <a:rPr lang="fr-FR" sz="2000" b="1" dirty="0" smtClean="0">
                <a:solidFill>
                  <a:srgbClr val="002060"/>
                </a:solidFill>
              </a:rPr>
              <a:t>Une pensée </a:t>
            </a:r>
            <a:r>
              <a:rPr lang="fr-FR" sz="2000" b="1" dirty="0">
                <a:solidFill>
                  <a:srgbClr val="002060"/>
                </a:solidFill>
              </a:rPr>
              <a:t>sur l’action (réflexif) &gt; Transposable dans d’autres </a:t>
            </a:r>
            <a:r>
              <a:rPr lang="fr-FR" sz="2000" b="1" dirty="0" smtClean="0">
                <a:solidFill>
                  <a:srgbClr val="002060"/>
                </a:solidFill>
              </a:rPr>
              <a:t>situations.</a:t>
            </a:r>
          </a:p>
          <a:p>
            <a:pPr algn="ctr"/>
            <a:endParaRPr lang="fr-FR" sz="2000" b="1" dirty="0" smtClean="0">
              <a:solidFill>
                <a:srgbClr val="0070C0"/>
              </a:solidFill>
            </a:endParaRPr>
          </a:p>
          <a:p>
            <a:pPr algn="ctr"/>
            <a:r>
              <a:rPr lang="fr-FR" sz="2000" dirty="0" smtClean="0"/>
              <a:t>Des compétences techniques fondamentales, au cœur du métier.</a:t>
            </a:r>
          </a:p>
          <a:p>
            <a:pPr algn="ctr"/>
            <a:endParaRPr lang="fr-FR" sz="2000" dirty="0" smtClean="0"/>
          </a:p>
          <a:p>
            <a:pPr algn="ctr"/>
            <a:r>
              <a:rPr lang="fr-FR" sz="2000" dirty="0" smtClean="0"/>
              <a:t>Un degré et niveau d’autonomie et de responsabilité qui vont donc être variables.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26882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Modalités de certification</a:t>
            </a:r>
            <a:endParaRPr lang="fr-FR" b="1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251520" y="2132856"/>
          <a:ext cx="864096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702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871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8718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Appellation</a:t>
                      </a:r>
                      <a:endParaRPr lang="fr-FR" sz="2400" dirty="0"/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Bloc de compétences évalué</a:t>
                      </a:r>
                      <a:endParaRPr lang="fr-FR" sz="2400" dirty="0"/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Modalité</a:t>
                      </a:r>
                      <a:endParaRPr lang="fr-FR" sz="2400" dirty="0"/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Coefficient</a:t>
                      </a:r>
                      <a:endParaRPr lang="fr-FR" sz="2400" dirty="0"/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EP1 – Réception et suivi des commandes</a:t>
                      </a:r>
                      <a:endParaRPr lang="fr-FR" sz="20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Bloc 1</a:t>
                      </a:r>
                      <a:endParaRPr lang="fr-FR" sz="20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CCF ou ponctuel</a:t>
                      </a:r>
                      <a:endParaRPr lang="fr-FR" sz="20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3</a:t>
                      </a:r>
                      <a:endParaRPr lang="fr-FR" sz="20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</a:rPr>
                        <a:t>EP2 – Mise en valeur et approvisionnement</a:t>
                      </a:r>
                      <a:endParaRPr lang="fr-FR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</a:rPr>
                        <a:t>Bloc 2</a:t>
                      </a:r>
                      <a:endParaRPr lang="fr-FR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</a:rPr>
                        <a:t>CCF ou ponctuel</a:t>
                      </a:r>
                      <a:endParaRPr lang="fr-FR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fr-FR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EP3 – Conseil et accompagnement du client dans son parcours d’achat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Bloc 3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CCF ou ponctuel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fr-FR" sz="2000" baseline="0" dirty="0" smtClean="0">
                          <a:solidFill>
                            <a:schemeClr val="tx1"/>
                          </a:solidFill>
                        </a:rPr>
                        <a:t> + 1</a:t>
                      </a:r>
                      <a:endParaRPr lang="fr-FR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(pour le chef d’œuvre)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Épreuves </a:t>
            </a:r>
            <a:r>
              <a:rPr lang="fr-FR" dirty="0" smtClean="0"/>
              <a:t> 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467544" y="2276872"/>
          <a:ext cx="8352929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252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3133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Appellation</a:t>
                      </a:r>
                      <a:endParaRPr lang="fr-FR" sz="2400" dirty="0"/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Date </a:t>
                      </a:r>
                      <a:endParaRPr lang="fr-FR" sz="2400" dirty="0"/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Lieu</a:t>
                      </a:r>
                      <a:endParaRPr lang="fr-FR" sz="2400" dirty="0"/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EP1 – Réception et suivi des commandes</a:t>
                      </a:r>
                      <a:endParaRPr lang="fr-FR" sz="20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Une situation d’évaluation</a:t>
                      </a:r>
                      <a:r>
                        <a:rPr lang="fr-FR" sz="2000" baseline="0" dirty="0" smtClean="0"/>
                        <a:t> dans le cours du cycle de formation</a:t>
                      </a:r>
                      <a:endParaRPr lang="fr-FR" sz="20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En classe et en entreprise</a:t>
                      </a:r>
                      <a:endParaRPr lang="fr-FR" sz="20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</a:rPr>
                        <a:t>EP2 – Mise en valeur et approvisionnement</a:t>
                      </a:r>
                      <a:endParaRPr lang="fr-FR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</a:rPr>
                        <a:t>Une situation d’évaluation</a:t>
                      </a:r>
                      <a:r>
                        <a:rPr lang="fr-FR" sz="2000" baseline="0" dirty="0" smtClean="0">
                          <a:solidFill>
                            <a:schemeClr val="bg1"/>
                          </a:solidFill>
                        </a:rPr>
                        <a:t> dans le cours du cycle de formation</a:t>
                      </a:r>
                      <a:endParaRPr lang="fr-FR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</a:rPr>
                        <a:t>En classe et en entreprise</a:t>
                      </a:r>
                      <a:endParaRPr lang="fr-FR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EP3 – Conseil et accompagnement du client dans son parcours d’achat</a:t>
                      </a:r>
                      <a:endParaRPr lang="fr-FR" sz="2000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Une situation d’évaluation</a:t>
                      </a:r>
                      <a:r>
                        <a:rPr lang="fr-FR" sz="2000" baseline="0" dirty="0" smtClean="0"/>
                        <a:t> dans le cours du cycle de formation</a:t>
                      </a:r>
                      <a:endParaRPr lang="fr-FR" sz="2000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En classe et en entreprise</a:t>
                      </a:r>
                      <a:endParaRPr lang="fr-FR" sz="2000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3"/>
          <p:cNvSpPr txBox="1">
            <a:spLocks noGrp="1"/>
          </p:cNvSpPr>
          <p:nvPr>
            <p:ph type="title"/>
          </p:nvPr>
        </p:nvSpPr>
        <p:spPr>
          <a:xfrm>
            <a:off x="611560" y="188640"/>
            <a:ext cx="8153400" cy="990600"/>
          </a:xfrm>
        </p:spPr>
        <p:txBody>
          <a:bodyPr>
            <a:noAutofit/>
          </a:bodyPr>
          <a:lstStyle/>
          <a:p>
            <a:pPr lvl="0" algn="ctr"/>
            <a:r>
              <a:rPr lang="fr-FR" sz="2800" b="1" dirty="0" smtClean="0"/>
              <a:t>Exemple de documents supports pour l’évaluation formative et certificative</a:t>
            </a:r>
            <a:endParaRPr lang="fr-FR" sz="2800" b="1" dirty="0"/>
          </a:p>
        </p:txBody>
      </p:sp>
      <p:sp>
        <p:nvSpPr>
          <p:cNvPr id="3" name="Espace réservé du contenu 4"/>
          <p:cNvSpPr txBox="1">
            <a:spLocks noGrp="1"/>
          </p:cNvSpPr>
          <p:nvPr>
            <p:ph idx="1"/>
          </p:nvPr>
        </p:nvSpPr>
        <p:spPr>
          <a:xfrm>
            <a:off x="417138" y="1844824"/>
            <a:ext cx="3616874" cy="4091369"/>
          </a:xfrm>
        </p:spPr>
        <p:txBody>
          <a:bodyPr/>
          <a:lstStyle/>
          <a:p>
            <a:pPr lvl="0">
              <a:lnSpc>
                <a:spcPct val="60000"/>
              </a:lnSpc>
              <a:buNone/>
            </a:pPr>
            <a:endParaRPr lang="fr-FR" sz="3600" dirty="0">
              <a:solidFill>
                <a:srgbClr val="000000"/>
              </a:solidFill>
            </a:endParaRPr>
          </a:p>
          <a:p>
            <a:pPr marL="0" lvl="0" indent="0">
              <a:lnSpc>
                <a:spcPct val="60000"/>
              </a:lnSpc>
              <a:buNone/>
            </a:pPr>
            <a:endParaRPr lang="fr-FR" sz="2000" dirty="0">
              <a:solidFill>
                <a:srgbClr val="000000"/>
              </a:solidFill>
              <a:effectLst>
                <a:outerShdw dist="19048" dir="2700000">
                  <a:srgbClr val="000000"/>
                </a:outerShdw>
              </a:effectLst>
            </a:endParaRPr>
          </a:p>
          <a:p>
            <a:pPr marL="0" lvl="0" indent="0">
              <a:lnSpc>
                <a:spcPct val="60000"/>
              </a:lnSpc>
              <a:buNone/>
            </a:pPr>
            <a:endParaRPr lang="fr-FR" sz="2000" dirty="0">
              <a:solidFill>
                <a:srgbClr val="000000"/>
              </a:solidFill>
              <a:effectLst>
                <a:outerShdw dist="19048" dir="2700000">
                  <a:srgbClr val="000000"/>
                </a:outerShdw>
              </a:effectLst>
            </a:endParaRPr>
          </a:p>
          <a:p>
            <a:pPr marL="0" lvl="0" indent="0">
              <a:lnSpc>
                <a:spcPct val="60000"/>
              </a:lnSpc>
              <a:buNone/>
            </a:pPr>
            <a:endParaRPr lang="fr-FR" sz="2000" dirty="0">
              <a:solidFill>
                <a:srgbClr val="000000"/>
              </a:solidFill>
              <a:effectLst>
                <a:outerShdw dist="19048" dir="2700000">
                  <a:srgbClr val="000000"/>
                </a:outerShdw>
              </a:effectLst>
            </a:endParaRPr>
          </a:p>
        </p:txBody>
      </p:sp>
      <p:sp>
        <p:nvSpPr>
          <p:cNvPr id="7" name="Légende : flèche vers le haut 6"/>
          <p:cNvSpPr/>
          <p:nvPr/>
        </p:nvSpPr>
        <p:spPr>
          <a:xfrm>
            <a:off x="2699792" y="5589240"/>
            <a:ext cx="3902696" cy="108093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25000"/>
              <a:gd name="f8" fmla="val 64977"/>
              <a:gd name="f9" fmla="+- 0 0 -270"/>
              <a:gd name="f10" fmla="+- 0 0 -90"/>
              <a:gd name="f11" fmla="abs f3"/>
              <a:gd name="f12" fmla="abs f4"/>
              <a:gd name="f13" fmla="abs f5"/>
              <a:gd name="f14" fmla="*/ f9 f0 1"/>
              <a:gd name="f15" fmla="*/ f10 f0 1"/>
              <a:gd name="f16" fmla="?: f11 f3 1"/>
              <a:gd name="f17" fmla="?: f12 f4 1"/>
              <a:gd name="f18" fmla="?: f13 f5 1"/>
              <a:gd name="f19" fmla="*/ f14 1 f2"/>
              <a:gd name="f20" fmla="*/ f15 1 f2"/>
              <a:gd name="f21" fmla="*/ f16 1 21600"/>
              <a:gd name="f22" fmla="*/ f17 1 21600"/>
              <a:gd name="f23" fmla="*/ 21600 f16 1"/>
              <a:gd name="f24" fmla="*/ 21600 f17 1"/>
              <a:gd name="f25" fmla="+- f19 0 f1"/>
              <a:gd name="f26" fmla="+- f20 0 f1"/>
              <a:gd name="f27" fmla="min f22 f21"/>
              <a:gd name="f28" fmla="*/ f23 1 f18"/>
              <a:gd name="f29" fmla="*/ f24 1 f18"/>
              <a:gd name="f30" fmla="val f28"/>
              <a:gd name="f31" fmla="val f29"/>
              <a:gd name="f32" fmla="*/ f6 f27 1"/>
              <a:gd name="f33" fmla="+- f31 0 f6"/>
              <a:gd name="f34" fmla="+- f30 0 f6"/>
              <a:gd name="f35" fmla="*/ f30 f27 1"/>
              <a:gd name="f36" fmla="*/ f31 f27 1"/>
              <a:gd name="f37" fmla="*/ f34 1 2"/>
              <a:gd name="f38" fmla="min f34 f33"/>
              <a:gd name="f39" fmla="*/ f33 f8 1"/>
              <a:gd name="f40" fmla="+- f6 f37 0"/>
              <a:gd name="f41" fmla="*/ f38 f7 1"/>
              <a:gd name="f42" fmla="*/ f39 1 100000"/>
              <a:gd name="f43" fmla="*/ f41 1 100000"/>
              <a:gd name="f44" fmla="*/ f41 1 200000"/>
              <a:gd name="f45" fmla="+- f31 0 f42"/>
              <a:gd name="f46" fmla="*/ f40 f27 1"/>
              <a:gd name="f47" fmla="+- f40 0 f43"/>
              <a:gd name="f48" fmla="+- f40 0 f44"/>
              <a:gd name="f49" fmla="+- f40 f44 0"/>
              <a:gd name="f50" fmla="+- f40 f43 0"/>
              <a:gd name="f51" fmla="*/ f45 f27 1"/>
              <a:gd name="f52" fmla="*/ f43 f27 1"/>
              <a:gd name="f53" fmla="*/ f48 f27 1"/>
              <a:gd name="f54" fmla="*/ f47 f27 1"/>
              <a:gd name="f55" fmla="*/ f50 f27 1"/>
              <a:gd name="f56" fmla="*/ f49 f2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5">
                <a:pos x="f32" y="f51"/>
              </a:cxn>
              <a:cxn ang="f26">
                <a:pos x="f35" y="f51"/>
              </a:cxn>
            </a:cxnLst>
            <a:rect l="f32" t="f51" r="f35" b="f36"/>
            <a:pathLst>
              <a:path>
                <a:moveTo>
                  <a:pt x="f32" y="f51"/>
                </a:moveTo>
                <a:lnTo>
                  <a:pt x="f53" y="f51"/>
                </a:lnTo>
                <a:lnTo>
                  <a:pt x="f53" y="f52"/>
                </a:lnTo>
                <a:lnTo>
                  <a:pt x="f54" y="f52"/>
                </a:lnTo>
                <a:lnTo>
                  <a:pt x="f46" y="f32"/>
                </a:lnTo>
                <a:lnTo>
                  <a:pt x="f55" y="f52"/>
                </a:lnTo>
                <a:lnTo>
                  <a:pt x="f56" y="f52"/>
                </a:lnTo>
                <a:lnTo>
                  <a:pt x="f56" y="f51"/>
                </a:lnTo>
                <a:lnTo>
                  <a:pt x="f35" y="f51"/>
                </a:lnTo>
                <a:lnTo>
                  <a:pt x="f35" y="f36"/>
                </a:lnTo>
                <a:lnTo>
                  <a:pt x="f32" y="f36"/>
                </a:lnTo>
                <a:close/>
              </a:path>
            </a:pathLst>
          </a:custGeom>
          <a:solidFill>
            <a:srgbClr val="00B0F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anchor="ctr" anchorCtr="0" compatLnSpc="1"/>
          <a:lstStyle/>
          <a:p>
            <a:pPr marL="0" marR="0" lvl="0" indent="0" algn="ctr" defTabSz="914400" rtl="0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600" i="0" u="none" strike="noStrike" kern="1200" cap="none" spc="0" baseline="0" dirty="0">
                <a:uFillTx/>
                <a:latin typeface="+mj-lt"/>
              </a:rPr>
              <a:t>+ </a:t>
            </a:r>
            <a:r>
              <a:rPr lang="fr-FR" sz="2600" b="1" kern="0" dirty="0" smtClean="0">
                <a:latin typeface="+mj-lt"/>
              </a:rPr>
              <a:t>Un </a:t>
            </a:r>
            <a:r>
              <a:rPr lang="fr-FR" sz="2600" b="1" i="0" u="none" strike="noStrike" kern="1200" cap="none" spc="0" baseline="0" dirty="0" smtClean="0">
                <a:uFillTx/>
                <a:latin typeface="+mj-lt"/>
              </a:rPr>
              <a:t>outil </a:t>
            </a:r>
            <a:r>
              <a:rPr lang="fr-FR" sz="2600" b="1" i="0" u="none" strike="noStrike" kern="1200" cap="none" spc="0" baseline="0" dirty="0">
                <a:uFillTx/>
                <a:latin typeface="+mj-lt"/>
              </a:rPr>
              <a:t>de suivi des compétences</a:t>
            </a:r>
          </a:p>
        </p:txBody>
      </p:sp>
      <p:graphicFrame>
        <p:nvGraphicFramePr>
          <p:cNvPr id="9" name="Diagramme 8"/>
          <p:cNvGraphicFramePr/>
          <p:nvPr/>
        </p:nvGraphicFramePr>
        <p:xfrm>
          <a:off x="1619672" y="1628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PFMP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1560" y="1700808"/>
            <a:ext cx="8153400" cy="4925144"/>
          </a:xfrm>
        </p:spPr>
        <p:txBody>
          <a:bodyPr>
            <a:noAutofit/>
          </a:bodyPr>
          <a:lstStyle/>
          <a:p>
            <a:r>
              <a:rPr lang="fr-FR" sz="2200" dirty="0" smtClean="0"/>
              <a:t>Durée: 14 semaines</a:t>
            </a:r>
          </a:p>
          <a:p>
            <a:r>
              <a:rPr lang="fr-FR" sz="2200" dirty="0" smtClean="0"/>
              <a:t>Cadre juridique: 1 semaine de préparation ou 4,5 jours </a:t>
            </a:r>
          </a:p>
          <a:p>
            <a:r>
              <a:rPr lang="fr-FR" sz="2200" dirty="0" smtClean="0"/>
              <a:t>Recommandation: 1</a:t>
            </a:r>
            <a:r>
              <a:rPr lang="fr-FR" sz="2200" baseline="30000" dirty="0" smtClean="0"/>
              <a:t>ère</a:t>
            </a:r>
            <a:r>
              <a:rPr lang="fr-FR" sz="2200" dirty="0" smtClean="0"/>
              <a:t> PFMP en janvier</a:t>
            </a:r>
          </a:p>
          <a:p>
            <a:r>
              <a:rPr lang="fr-FR" sz="2200" dirty="0" smtClean="0"/>
              <a:t>Préparation des PFMP est primordiale</a:t>
            </a:r>
          </a:p>
          <a:p>
            <a:r>
              <a:rPr lang="fr-FR" sz="2200" dirty="0" smtClean="0"/>
              <a:t>Suivi réalisé par toute l’équipe pédagogique </a:t>
            </a:r>
          </a:p>
          <a:p>
            <a:r>
              <a:rPr lang="fr-FR" sz="2200" dirty="0" smtClean="0"/>
              <a:t>Lieux qui permettent au cours de la formation le développement des compétences du référentiel (marché plein </a:t>
            </a:r>
            <a:r>
              <a:rPr lang="fr-FR" sz="2200" dirty="0" smtClean="0"/>
              <a:t>vent et drive </a:t>
            </a:r>
            <a:r>
              <a:rPr lang="fr-FR" sz="2200" dirty="0" smtClean="0"/>
              <a:t>autorisés)</a:t>
            </a:r>
          </a:p>
          <a:p>
            <a:r>
              <a:rPr lang="fr-FR" sz="2200" dirty="0" smtClean="0"/>
              <a:t>Chaque PFMP doit proposer une ou plusieurs situations formatives : situation qui comporte un « défi », pour faire des choix</a:t>
            </a:r>
          </a:p>
          <a:p>
            <a:r>
              <a:rPr lang="fr-FR" sz="2200" dirty="0" smtClean="0"/>
              <a:t>Exploiter chaque retour de PFMP (le fond); faire des confrontations pour permettre à l ’apprenant de raisonner avec pertinence et d’analyser ce qu’il a fait: </a:t>
            </a:r>
            <a:r>
              <a:rPr lang="fr-FR" sz="2200" b="1" dirty="0" smtClean="0"/>
              <a:t>Analyse réflexive (+ rétroaction)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 smtClean="0"/>
              <a:t>Conséquences du nouveau CAP EPC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dirty="0" smtClean="0"/>
              <a:t>Intégration et appropriation des outils </a:t>
            </a:r>
            <a:r>
              <a:rPr lang="fr-FR" dirty="0" smtClean="0"/>
              <a:t>digitaux par les enseignants et les apprenants </a:t>
            </a:r>
            <a:r>
              <a:rPr lang="fr-FR" dirty="0" smtClean="0"/>
              <a:t>;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 smtClean="0"/>
              <a:t>Installation d’espaces modulables ;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 smtClean="0"/>
              <a:t>Travail en équipe disciplinaire et interdisciplinaire </a:t>
            </a:r>
          </a:p>
          <a:p>
            <a:pPr algn="just">
              <a:buNone/>
            </a:pPr>
            <a:r>
              <a:rPr lang="fr-FR" dirty="0" smtClean="0"/>
              <a:t>(co-intervention, chef d’œuvre) ;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 smtClean="0"/>
              <a:t>Anticipation des progressions par activités (gestion de projets, scénarios) ;</a:t>
            </a:r>
          </a:p>
          <a:p>
            <a:pPr>
              <a:buFont typeface="Wingdings" pitchFamily="2" charset="2"/>
              <a:buChar char="q"/>
            </a:pPr>
            <a:r>
              <a:rPr lang="fr-FR" dirty="0" smtClean="0"/>
              <a:t>INDIVIDUALISATION DES PARCOURS = Parcours individualisé de formation et d’évaluation des élèves ;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 smtClean="0"/>
              <a:t>Construire en équipe pédagogique un livret de suivi et d’évaluation des compétences en impliquant les tuteurs et les apprenants = co-construction et co-fixation des objectifs ;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Conséquences (suite)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1560" y="1484784"/>
            <a:ext cx="8153400" cy="4925144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sz="2000" dirty="0" smtClean="0"/>
              <a:t>Travailler autrement dans la répartition des services ;</a:t>
            </a:r>
          </a:p>
          <a:p>
            <a:pPr algn="just">
              <a:buFont typeface="Wingdings" pitchFamily="2" charset="2"/>
              <a:buChar char="q"/>
            </a:pPr>
            <a:r>
              <a:rPr lang="fr-FR" sz="2000" dirty="0" smtClean="0"/>
              <a:t>Travailler différemment pour contribuer à la construction des compétences techniques et transversales pour accompagner autrement les apprenants : </a:t>
            </a:r>
            <a:endParaRPr lang="fr-FR" sz="2000" dirty="0" smtClean="0"/>
          </a:p>
          <a:p>
            <a:pPr algn="just">
              <a:buNone/>
            </a:pPr>
            <a:r>
              <a:rPr lang="fr-FR" sz="2000" u="sng" dirty="0" smtClean="0"/>
              <a:t>EXEMPLES : </a:t>
            </a:r>
            <a:endParaRPr lang="fr-FR" sz="2000" u="sng" dirty="0" smtClean="0"/>
          </a:p>
          <a:p>
            <a:pPr algn="just">
              <a:buFont typeface="Wingdings" pitchFamily="2" charset="2"/>
              <a:buChar char="v"/>
            </a:pPr>
            <a:r>
              <a:rPr lang="fr-FR" sz="2000" dirty="0" smtClean="0"/>
              <a:t>Enseignement modulaire et numérique éducatif </a:t>
            </a:r>
            <a:r>
              <a:rPr lang="fr-FR" sz="2000" dirty="0" smtClean="0"/>
              <a:t>(validation grâce </a:t>
            </a:r>
            <a:r>
              <a:rPr lang="fr-FR" sz="2000" dirty="0" smtClean="0"/>
              <a:t>au </a:t>
            </a:r>
            <a:r>
              <a:rPr lang="fr-FR" sz="2000" dirty="0" err="1" smtClean="0"/>
              <a:t>Pix</a:t>
            </a:r>
            <a:r>
              <a:rPr lang="fr-FR" sz="2000" dirty="0" smtClean="0"/>
              <a:t>),</a:t>
            </a:r>
          </a:p>
          <a:p>
            <a:pPr algn="just">
              <a:buFont typeface="Wingdings" pitchFamily="2" charset="2"/>
              <a:buChar char="v"/>
            </a:pPr>
            <a:r>
              <a:rPr lang="fr-FR" sz="2000" dirty="0" smtClean="0"/>
              <a:t>Pédagogie coopérative,</a:t>
            </a:r>
          </a:p>
          <a:p>
            <a:pPr algn="just">
              <a:buFont typeface="Wingdings" pitchFamily="2" charset="2"/>
              <a:buChar char="v"/>
            </a:pPr>
            <a:r>
              <a:rPr lang="fr-FR" sz="2000" dirty="0" smtClean="0"/>
              <a:t>Pédagogie de projet (+ chef d’œuvre),</a:t>
            </a:r>
          </a:p>
          <a:p>
            <a:pPr algn="just">
              <a:buFont typeface="Wingdings" pitchFamily="2" charset="2"/>
              <a:buChar char="v"/>
            </a:pPr>
            <a:r>
              <a:rPr lang="fr-FR" sz="2000" dirty="0" smtClean="0"/>
              <a:t>Usages du numérique professionnel en CAP (+ co-intervention),</a:t>
            </a:r>
          </a:p>
          <a:p>
            <a:pPr algn="just">
              <a:buFont typeface="Wingdings" pitchFamily="2" charset="2"/>
              <a:buChar char="v"/>
            </a:pPr>
            <a:r>
              <a:rPr lang="fr-FR" sz="2000" dirty="0" smtClean="0"/>
              <a:t>Les laboratoires </a:t>
            </a:r>
            <a:r>
              <a:rPr lang="fr-FR" sz="2000" dirty="0" smtClean="0"/>
              <a:t>pédagogiques de vente,</a:t>
            </a:r>
          </a:p>
          <a:p>
            <a:pPr algn="just">
              <a:buFont typeface="Wingdings" pitchFamily="2" charset="2"/>
              <a:buChar char="v"/>
            </a:pPr>
            <a:r>
              <a:rPr lang="fr-FR" sz="2000" dirty="0" smtClean="0"/>
              <a:t>Les espaces intermédiaires de formation: la classe transplantée, les TP transplantés, l’épicerie ou la boutique pédagogique …</a:t>
            </a:r>
          </a:p>
          <a:p>
            <a:pPr algn="just">
              <a:buFont typeface="Wingdings" pitchFamily="2" charset="2"/>
              <a:buChar char="q"/>
            </a:pPr>
            <a:r>
              <a:rPr lang="fr-FR" sz="2000" dirty="0" smtClean="0"/>
              <a:t>Donner le choix aux élèves pour les impliquer et les responsabiliser ;</a:t>
            </a:r>
          </a:p>
          <a:p>
            <a:pPr algn="just">
              <a:buFont typeface="Wingdings" pitchFamily="2" charset="2"/>
              <a:buChar char="q"/>
            </a:pPr>
            <a:r>
              <a:rPr lang="fr-FR" sz="2000" dirty="0" smtClean="0"/>
              <a:t>Pas de spécialisation des enseignants et du titulaire du CAP mais un ensemble, une polyvalence qui correspondent à la vie professionnelle.</a:t>
            </a:r>
          </a:p>
          <a:p>
            <a:pPr algn="just">
              <a:buFont typeface="Wingdings" pitchFamily="2" charset="2"/>
              <a:buChar char="q"/>
            </a:pPr>
            <a:endParaRPr lang="fr-F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153400" cy="792088"/>
          </a:xfrm>
        </p:spPr>
        <p:txBody>
          <a:bodyPr>
            <a:noAutofit/>
          </a:bodyPr>
          <a:lstStyle/>
          <a:p>
            <a:pPr algn="ctr"/>
            <a:r>
              <a:rPr lang="fr-FR" sz="3600" b="1" dirty="0" smtClean="0"/>
              <a:t>Accompagnement prévu pour la mise en œuvre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640960" cy="4896544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sz="2400" dirty="0" smtClean="0"/>
              <a:t>Un Guide d’Accompagnement Pédagogique (GAP) pour accompagner les enseignants dans la mise en œuvre du CAP EPC et de la transformation de la voie professionnelle ;</a:t>
            </a:r>
          </a:p>
          <a:p>
            <a:pPr algn="just">
              <a:buFont typeface="Wingdings" pitchFamily="2" charset="2"/>
              <a:buChar char="q"/>
            </a:pPr>
            <a:r>
              <a:rPr lang="fr-FR" sz="2400" dirty="0" smtClean="0"/>
              <a:t>Des ressources mises en ligne sur le site du </a:t>
            </a:r>
            <a:r>
              <a:rPr lang="fr-FR" sz="2400" dirty="0" smtClean="0"/>
              <a:t>CERPEG: </a:t>
            </a:r>
            <a:r>
              <a:rPr lang="fr-FR" sz="2400" dirty="0" smtClean="0">
                <a:hlinkClick r:id="rId2"/>
              </a:rPr>
              <a:t>http://</a:t>
            </a:r>
            <a:r>
              <a:rPr lang="fr-FR" sz="2400" dirty="0" smtClean="0">
                <a:hlinkClick r:id="rId2"/>
              </a:rPr>
              <a:t>www.cerpeg.fr/cerpeg/index.php/filieres-tertiaire/filiere-commerciale2/cap-epc</a:t>
            </a:r>
            <a:r>
              <a:rPr lang="fr-FR" sz="2400" dirty="0" smtClean="0"/>
              <a:t>  </a:t>
            </a:r>
            <a:r>
              <a:rPr lang="fr-FR" sz="2400" dirty="0" smtClean="0"/>
              <a:t>;</a:t>
            </a:r>
          </a:p>
          <a:p>
            <a:pPr algn="just">
              <a:buFont typeface="Wingdings" pitchFamily="2" charset="2"/>
              <a:buChar char="q"/>
            </a:pPr>
            <a:r>
              <a:rPr lang="fr-FR" sz="2400" dirty="0" smtClean="0"/>
              <a:t>La création d’un espace </a:t>
            </a:r>
            <a:r>
              <a:rPr lang="fr-FR" sz="2400" dirty="0" smtClean="0"/>
              <a:t>Tribu </a:t>
            </a:r>
            <a:r>
              <a:rPr lang="fr-FR" sz="2400" dirty="0" smtClean="0"/>
              <a:t>pour pouvoir échanger ;</a:t>
            </a:r>
          </a:p>
          <a:p>
            <a:pPr algn="just">
              <a:buFont typeface="Wingdings" pitchFamily="2" charset="2"/>
              <a:buChar char="q"/>
            </a:pPr>
            <a:r>
              <a:rPr lang="fr-FR" sz="2400" dirty="0" smtClean="0"/>
              <a:t>2 jours de formation dans l’académie pour les enseignants intervenant en CAP ;</a:t>
            </a:r>
          </a:p>
          <a:p>
            <a:pPr algn="just">
              <a:buFont typeface="Wingdings" pitchFamily="2" charset="2"/>
              <a:buChar char="q"/>
            </a:pPr>
            <a:r>
              <a:rPr lang="fr-FR" sz="2400" dirty="0" smtClean="0"/>
              <a:t>Accompagner les enseignants dans la construction des compétences liées à la santé et sécurité au travail, numériques et dans  l’accueil d’un public à besoins éducatifs spécifiques </a:t>
            </a:r>
            <a:r>
              <a:rPr lang="fr-FR" sz="2400" dirty="0" smtClean="0">
                <a:hlinkClick r:id="rId3" action="ppaction://hlinksldjump"/>
              </a:rPr>
              <a:t>(cf. boîte à outils).</a:t>
            </a:r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Boîte à outils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92500"/>
          </a:bodyPr>
          <a:lstStyle/>
          <a:p>
            <a:pPr algn="just"/>
            <a:r>
              <a:rPr lang="fr-FR" sz="2300" dirty="0" err="1" smtClean="0">
                <a:hlinkClick r:id="rId3" action="ppaction://hlinkfile"/>
              </a:rPr>
              <a:t>Vademecum</a:t>
            </a:r>
            <a:r>
              <a:rPr lang="fr-FR" sz="2300" dirty="0" smtClean="0"/>
              <a:t> CAP 1, 2, 3 ans (individualiser le parcours de l’apprenant)</a:t>
            </a:r>
          </a:p>
          <a:p>
            <a:pPr algn="just"/>
            <a:r>
              <a:rPr lang="fr-FR" sz="2300" dirty="0" err="1" smtClean="0">
                <a:hlinkClick r:id="rId4" action="ppaction://hlinkfile"/>
              </a:rPr>
              <a:t>Vademecum</a:t>
            </a:r>
            <a:r>
              <a:rPr lang="fr-FR" sz="2300" dirty="0" smtClean="0"/>
              <a:t> sur les PIAL (pôle inclusif d’accompagnement localisé) </a:t>
            </a:r>
          </a:p>
          <a:p>
            <a:pPr algn="just"/>
            <a:r>
              <a:rPr lang="fr-FR" sz="2300" dirty="0" smtClean="0"/>
              <a:t>Livret de suivi en PFMP (livret élève et livret professeur) </a:t>
            </a:r>
            <a:r>
              <a:rPr lang="fr-FR" sz="2300" dirty="0" smtClean="0">
                <a:solidFill>
                  <a:srgbClr val="C00000"/>
                </a:solidFill>
              </a:rPr>
              <a:t>(à </a:t>
            </a:r>
            <a:r>
              <a:rPr lang="fr-FR" sz="2300" dirty="0" smtClean="0">
                <a:solidFill>
                  <a:srgbClr val="C00000"/>
                </a:solidFill>
              </a:rPr>
              <a:t>réaliser)</a:t>
            </a:r>
            <a:endParaRPr lang="fr-FR" sz="2300" dirty="0" smtClean="0">
              <a:solidFill>
                <a:srgbClr val="C00000"/>
              </a:solidFill>
            </a:endParaRPr>
          </a:p>
          <a:p>
            <a:pPr algn="just"/>
            <a:r>
              <a:rPr lang="fr-FR" sz="2300" dirty="0" smtClean="0"/>
              <a:t>Livret de suivi des compétences </a:t>
            </a:r>
            <a:r>
              <a:rPr lang="fr-FR" sz="2300" dirty="0" smtClean="0">
                <a:solidFill>
                  <a:srgbClr val="C00000"/>
                </a:solidFill>
              </a:rPr>
              <a:t>(à réaliser) </a:t>
            </a:r>
            <a:r>
              <a:rPr lang="fr-FR" sz="2300" i="1" dirty="0" smtClean="0">
                <a:solidFill>
                  <a:srgbClr val="00B050"/>
                </a:solidFill>
              </a:rPr>
              <a:t>(ENT, Pronote, Sacoche, </a:t>
            </a:r>
            <a:r>
              <a:rPr lang="fr-FR" sz="2300" i="1" dirty="0" err="1" smtClean="0">
                <a:solidFill>
                  <a:srgbClr val="00B050"/>
                </a:solidFill>
              </a:rPr>
              <a:t>PortFolio</a:t>
            </a:r>
            <a:r>
              <a:rPr lang="fr-FR" sz="2300" i="1" dirty="0" smtClean="0">
                <a:solidFill>
                  <a:srgbClr val="00B050"/>
                </a:solidFill>
              </a:rPr>
              <a:t> numérique ou porte-vues, </a:t>
            </a:r>
            <a:r>
              <a:rPr lang="fr-FR" sz="2300" i="1" dirty="0" err="1" smtClean="0">
                <a:solidFill>
                  <a:srgbClr val="00B050"/>
                </a:solidFill>
              </a:rPr>
              <a:t>Cpro</a:t>
            </a:r>
            <a:r>
              <a:rPr lang="fr-FR" sz="2300" i="1" dirty="0" smtClean="0">
                <a:solidFill>
                  <a:srgbClr val="00B050"/>
                </a:solidFill>
              </a:rPr>
              <a:t> …)</a:t>
            </a:r>
          </a:p>
          <a:p>
            <a:pPr algn="just"/>
            <a:r>
              <a:rPr lang="fr-FR" sz="2300" dirty="0" smtClean="0"/>
              <a:t>Formation possible au PRAP: 12h (2 jours)</a:t>
            </a:r>
          </a:p>
          <a:p>
            <a:pPr algn="just"/>
            <a:r>
              <a:rPr lang="fr-FR" sz="2300" dirty="0" smtClean="0"/>
              <a:t>SST: Sites </a:t>
            </a:r>
            <a:r>
              <a:rPr lang="fr-FR" sz="2300" dirty="0" smtClean="0"/>
              <a:t>internet utiles</a:t>
            </a:r>
            <a:r>
              <a:rPr lang="fr-FR" sz="2300" dirty="0" smtClean="0"/>
              <a:t>: </a:t>
            </a:r>
            <a:r>
              <a:rPr lang="fr-FR" sz="2300" i="1" dirty="0" smtClean="0">
                <a:solidFill>
                  <a:srgbClr val="0070C0"/>
                </a:solidFill>
              </a:rPr>
              <a:t>INRS, AMELI, CARSAT Aquitaine, SSTRN</a:t>
            </a:r>
          </a:p>
          <a:p>
            <a:pPr algn="just"/>
            <a:r>
              <a:rPr lang="fr-FR" sz="2300" dirty="0" smtClean="0"/>
              <a:t>Site </a:t>
            </a:r>
            <a:r>
              <a:rPr lang="fr-FR" sz="2300" dirty="0" smtClean="0"/>
              <a:t>internet INRS</a:t>
            </a:r>
            <a:r>
              <a:rPr lang="fr-FR" sz="2300" dirty="0" smtClean="0"/>
              <a:t>: Concours vidéos + chaîne youtube + fiches, brochures, guides, ressources audiovisuelles </a:t>
            </a:r>
          </a:p>
          <a:p>
            <a:pPr algn="just">
              <a:buNone/>
            </a:pPr>
            <a:r>
              <a:rPr lang="fr-FR" sz="2300" i="1" dirty="0" smtClean="0"/>
              <a:t>(ex: </a:t>
            </a:r>
            <a:r>
              <a:rPr lang="fr-FR" sz="2300" i="1" dirty="0" smtClean="0">
                <a:hlinkClick r:id="rId5"/>
              </a:rPr>
              <a:t>http://www.inrs.fr/metiers/commerce-service/commerce-detail.html</a:t>
            </a:r>
            <a:r>
              <a:rPr lang="fr-FR" sz="2300" i="1" dirty="0" smtClean="0"/>
              <a:t>) </a:t>
            </a:r>
            <a:endParaRPr lang="fr-FR" sz="2300" dirty="0" smtClean="0"/>
          </a:p>
          <a:p>
            <a:pPr algn="just"/>
            <a:r>
              <a:rPr lang="fr-FR" sz="2300" dirty="0" smtClean="0"/>
              <a:t>Plateforme Cap école inclusive (Canopé) : outils: </a:t>
            </a:r>
            <a:r>
              <a:rPr lang="fr-FR" sz="2300" dirty="0" smtClean="0">
                <a:hlinkClick r:id="rId6" action="ppaction://hlinkfile"/>
              </a:rPr>
              <a:t>grille d’observation et d’analyse des besoins des élèves</a:t>
            </a:r>
            <a:r>
              <a:rPr lang="fr-FR" sz="2300" dirty="0" smtClean="0"/>
              <a:t>, carte interactive pour localiser une personne ressource (</a:t>
            </a:r>
            <a:r>
              <a:rPr lang="fr-FR" sz="2300" dirty="0" smtClean="0">
                <a:hlinkClick r:id="rId7"/>
              </a:rPr>
              <a:t>https://www.reseau-canope.fr/cap-ecole-inclusive</a:t>
            </a:r>
            <a:r>
              <a:rPr lang="fr-FR" sz="2300" dirty="0" smtClean="0"/>
              <a:t>)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3648" y="1700808"/>
            <a:ext cx="6477000" cy="1828800"/>
          </a:xfrm>
        </p:spPr>
        <p:txBody>
          <a:bodyPr>
            <a:normAutofit/>
          </a:bodyPr>
          <a:lstStyle/>
          <a:p>
            <a:pPr algn="ctr"/>
            <a:r>
              <a:rPr lang="fr-FR" sz="4000" b="1" dirty="0" smtClean="0"/>
              <a:t>Cap équipier polyvalent du commerce</a:t>
            </a:r>
            <a:endParaRPr lang="fr-FR" sz="4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Mise en œuvre dès septembre 2020 - Première session en 2022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51520" y="6093296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EPC</a:t>
            </a:r>
            <a:endParaRPr lang="fr-F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755576" y="1124744"/>
          <a:ext cx="7416824" cy="4192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fr-FR" b="1" dirty="0" smtClean="0"/>
              <a:t>Contexte/Constats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640960" cy="504056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fr-FR" sz="3600" dirty="0" smtClean="0"/>
              <a:t>Succède aux 6 CAP Commerciaux (plus ancien datait de 2000): EVS A, B, C, D; ECMS; Vendeur- magasinier en pièces de rechange et équipements automobiles;</a:t>
            </a:r>
          </a:p>
          <a:p>
            <a:pPr algn="just"/>
            <a:r>
              <a:rPr lang="fr-FR" sz="3600" dirty="0" smtClean="0"/>
              <a:t>Evolutions du commerce et de la distribution: omnicanalité &amp; digitalisation, nouveaux services, parcours d’achat modifié, nouvelles préoccupations et tendances de consommation: une demande en perpétuelle mutation…</a:t>
            </a:r>
          </a:p>
          <a:p>
            <a:pPr algn="just">
              <a:buNone/>
            </a:pPr>
            <a:r>
              <a:rPr lang="fr-FR" sz="3600" dirty="0" smtClean="0"/>
              <a:t>     </a:t>
            </a:r>
            <a:r>
              <a:rPr lang="fr-FR" sz="3600" b="1" dirty="0" smtClean="0">
                <a:solidFill>
                  <a:schemeClr val="accent2"/>
                </a:solidFill>
              </a:rPr>
              <a:t>Impact sur l’organisation des UC, leur agencement et leur rôle et sur les missions des personnels donc sur l’évolution des compétences attendues.</a:t>
            </a:r>
            <a:endParaRPr lang="fr-FR" sz="3600" dirty="0" smtClean="0"/>
          </a:p>
          <a:p>
            <a:pPr algn="just"/>
            <a:r>
              <a:rPr lang="fr-FR" sz="3600" dirty="0" smtClean="0"/>
              <a:t>Néanmoins: le point de vente physique a encore de l’avenir, reste un lieu de rencontre, de vie - pas de digitalisation à 100% ;</a:t>
            </a:r>
          </a:p>
          <a:p>
            <a:pPr algn="just"/>
            <a:r>
              <a:rPr lang="fr-FR" sz="3600" dirty="0" smtClean="0"/>
              <a:t>Règlementation renforcée en matière d’hygiène, de sécurité, de manutention des produits et de la tenue professionnelle ; </a:t>
            </a:r>
            <a:endParaRPr lang="fr-FR" sz="3600" dirty="0" smtClean="0">
              <a:solidFill>
                <a:srgbClr val="92D050"/>
              </a:solidFill>
            </a:endParaRPr>
          </a:p>
          <a:p>
            <a:pPr algn="just"/>
            <a:r>
              <a:rPr lang="fr-FR" sz="3600" dirty="0" smtClean="0"/>
              <a:t>Nécessité de préserver la santé et sécurité au travail ;</a:t>
            </a:r>
          </a:p>
          <a:p>
            <a:pPr algn="just"/>
            <a:r>
              <a:rPr lang="fr-FR" sz="3600" dirty="0" smtClean="0"/>
              <a:t>Taux d’emploi faible : améliorer l’insertion professionnelle ;</a:t>
            </a:r>
          </a:p>
          <a:p>
            <a:pPr algn="just"/>
            <a:r>
              <a:rPr lang="fr-FR" sz="3600" dirty="0" smtClean="0"/>
              <a:t>Public accueilli en CAP plus hétérogène, fragile, en situation de handicap, à besoins éducatifs spécifiques, affecté par défaut le plus souvent…</a:t>
            </a:r>
          </a:p>
          <a:p>
            <a:endParaRPr lang="fr-FR" dirty="0"/>
          </a:p>
        </p:txBody>
      </p:sp>
      <p:sp>
        <p:nvSpPr>
          <p:cNvPr id="8" name="Flèche courbée vers la droite 7"/>
          <p:cNvSpPr/>
          <p:nvPr/>
        </p:nvSpPr>
        <p:spPr>
          <a:xfrm>
            <a:off x="107504" y="2564904"/>
            <a:ext cx="576064" cy="936104"/>
          </a:xfrm>
          <a:prstGeom prst="curved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824136"/>
          </a:xfrm>
        </p:spPr>
        <p:txBody>
          <a:bodyPr>
            <a:noAutofit/>
          </a:bodyPr>
          <a:lstStyle/>
          <a:p>
            <a:pPr algn="ctr"/>
            <a:r>
              <a:rPr lang="fr-FR" sz="3200" b="1" dirty="0" smtClean="0"/>
              <a:t>Les attentes systématiques et communes des professionnels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1560" y="1700808"/>
            <a:ext cx="8153400" cy="4896544"/>
          </a:xfrm>
        </p:spPr>
        <p:txBody>
          <a:bodyPr>
            <a:normAutofit fontScale="55000" lnSpcReduction="20000"/>
          </a:bodyPr>
          <a:lstStyle/>
          <a:p>
            <a:pPr marL="185738" indent="-185738">
              <a:buFont typeface="Wingdings" pitchFamily="2" charset="2"/>
              <a:buChar char="q"/>
            </a:pPr>
            <a:r>
              <a:rPr lang="fr-FR" sz="3800" dirty="0" smtClean="0"/>
              <a:t>Une évolution des attentes des représentants de la profession en matière de compétences techniques et comportementales (transversales) : </a:t>
            </a:r>
          </a:p>
          <a:p>
            <a:pPr>
              <a:buFont typeface="Wingdings" pitchFamily="2" charset="2"/>
              <a:buChar char="§"/>
            </a:pPr>
            <a:r>
              <a:rPr lang="fr-FR" sz="4000" dirty="0" smtClean="0"/>
              <a:t>Accueil</a:t>
            </a:r>
          </a:p>
          <a:p>
            <a:pPr>
              <a:buFont typeface="Wingdings" pitchFamily="2" charset="2"/>
              <a:buChar char="§"/>
            </a:pPr>
            <a:r>
              <a:rPr lang="fr-FR" sz="4000" dirty="0" smtClean="0"/>
              <a:t>Relation client</a:t>
            </a:r>
          </a:p>
          <a:p>
            <a:pPr>
              <a:buFont typeface="Wingdings" pitchFamily="2" charset="2"/>
              <a:buChar char="§"/>
            </a:pPr>
            <a:r>
              <a:rPr lang="fr-FR" sz="4000" dirty="0" smtClean="0"/>
              <a:t>Accompagnement du client</a:t>
            </a:r>
          </a:p>
          <a:p>
            <a:pPr>
              <a:buFont typeface="Wingdings" pitchFamily="2" charset="2"/>
              <a:buChar char="§"/>
            </a:pPr>
            <a:r>
              <a:rPr lang="fr-FR" sz="4000" dirty="0" smtClean="0"/>
              <a:t>Polyvalence</a:t>
            </a:r>
          </a:p>
          <a:p>
            <a:pPr>
              <a:buFont typeface="Wingdings" pitchFamily="2" charset="2"/>
              <a:buChar char="§"/>
            </a:pPr>
            <a:r>
              <a:rPr lang="fr-FR" sz="4000" dirty="0" smtClean="0"/>
              <a:t>Adaptabilité</a:t>
            </a:r>
          </a:p>
          <a:p>
            <a:pPr>
              <a:buFont typeface="Wingdings" pitchFamily="2" charset="2"/>
              <a:buChar char="§"/>
            </a:pPr>
            <a:r>
              <a:rPr lang="fr-FR" sz="4000" dirty="0" smtClean="0"/>
              <a:t>Travail en équipe/collaboration/solidarité</a:t>
            </a:r>
          </a:p>
          <a:p>
            <a:pPr>
              <a:buFont typeface="Wingdings" pitchFamily="2" charset="2"/>
              <a:buChar char="§"/>
            </a:pPr>
            <a:r>
              <a:rPr lang="fr-FR" sz="4000" dirty="0" smtClean="0"/>
              <a:t>Rigueur et réactivité </a:t>
            </a:r>
          </a:p>
          <a:p>
            <a:pPr>
              <a:buFont typeface="Wingdings" pitchFamily="2" charset="2"/>
              <a:buChar char="§"/>
            </a:pPr>
            <a:r>
              <a:rPr lang="fr-FR" sz="4000" dirty="0" smtClean="0"/>
              <a:t>Autonomie </a:t>
            </a:r>
          </a:p>
          <a:p>
            <a:pPr>
              <a:buFont typeface="Wingdings" pitchFamily="2" charset="2"/>
              <a:buChar char="§"/>
            </a:pPr>
            <a:r>
              <a:rPr lang="fr-FR" sz="4000" dirty="0" smtClean="0"/>
              <a:t>Sens de l’organisation et de la communication</a:t>
            </a:r>
          </a:p>
          <a:p>
            <a:pPr>
              <a:buFont typeface="Wingdings" pitchFamily="2" charset="2"/>
              <a:buChar char="§"/>
            </a:pPr>
            <a:r>
              <a:rPr lang="fr-FR" sz="4000" dirty="0" smtClean="0"/>
              <a:t>Curiosité </a:t>
            </a:r>
          </a:p>
          <a:p>
            <a:pPr>
              <a:buFont typeface="Wingdings" pitchFamily="2" charset="2"/>
              <a:buChar char="§"/>
            </a:pPr>
            <a:r>
              <a:rPr lang="fr-FR" sz="4000" dirty="0" smtClean="0"/>
              <a:t>Politesse et tenue vestimentaire/posture adaptées</a:t>
            </a:r>
          </a:p>
          <a:p>
            <a:pPr>
              <a:buFont typeface="Wingdings" pitchFamily="2" charset="2"/>
              <a:buChar char="§"/>
            </a:pPr>
            <a:r>
              <a:rPr lang="fr-FR" sz="4000" dirty="0" smtClean="0"/>
              <a:t>Compétences digitales et numériques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896144"/>
          </a:xfrm>
        </p:spPr>
        <p:txBody>
          <a:bodyPr>
            <a:noAutofit/>
          </a:bodyPr>
          <a:lstStyle/>
          <a:p>
            <a:pPr algn="ctr"/>
            <a:r>
              <a:rPr lang="fr-FR" sz="3600" b="1" dirty="0" smtClean="0"/>
              <a:t>Evolutions attendues du détenteur du CAP EPC</a:t>
            </a:r>
            <a:endParaRPr lang="fr-FR" sz="3600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</p:nvPr>
        </p:nvGraphicFramePr>
        <p:xfrm>
          <a:off x="611560" y="1700808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123728" y="1988840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1</a:t>
            </a:r>
            <a:endParaRPr lang="fr-FR" sz="32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1979712" y="3645024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bg1"/>
                </a:solidFill>
              </a:rPr>
              <a:t>2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051720" y="5229200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3</a:t>
            </a:r>
            <a:endParaRPr lang="fr-F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Une écriture en blocs de compétences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772816"/>
            <a:ext cx="8352928" cy="544522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fr-FR" sz="2600" dirty="0" smtClean="0"/>
              <a:t>Moins de compétences mais une nécessité de travailler davantage ces compétences (avec différents degrés de complexité) et insister sur les compétences numériques et transversales.</a:t>
            </a:r>
          </a:p>
          <a:p>
            <a:pPr algn="just">
              <a:buNone/>
            </a:pPr>
            <a:r>
              <a:rPr lang="fr-FR" sz="2600" dirty="0" smtClean="0"/>
              <a:t>    Formation/progression sur les 2 ans: </a:t>
            </a:r>
            <a:r>
              <a:rPr lang="fr-FR" sz="2600" dirty="0" smtClean="0">
                <a:hlinkClick r:id="rId3" action="ppaction://hlinksldjump"/>
              </a:rPr>
              <a:t>vision </a:t>
            </a:r>
            <a:r>
              <a:rPr lang="fr-FR" sz="2600" dirty="0" err="1" smtClean="0">
                <a:hlinkClick r:id="rId3" action="ppaction://hlinksldjump"/>
              </a:rPr>
              <a:t>spiralaire</a:t>
            </a:r>
            <a:r>
              <a:rPr lang="fr-FR" sz="2600" dirty="0" smtClean="0">
                <a:hlinkClick r:id="rId3" action="ppaction://hlinksldjump"/>
              </a:rPr>
              <a:t> des apprentissages.</a:t>
            </a:r>
            <a:endParaRPr lang="fr-FR" sz="2600" dirty="0" smtClean="0"/>
          </a:p>
          <a:p>
            <a:pPr algn="just"/>
            <a:r>
              <a:rPr lang="fr-FR" sz="2600" dirty="0" smtClean="0"/>
              <a:t>Les savoirs économiques &amp; juridiques et les savoirs liés à l’hygiène, à la sécurité, aux risques psychosociaux et à la santé et sécurité au travail (SST) sont intégrés dans les compétences professionnelles. </a:t>
            </a:r>
          </a:p>
          <a:p>
            <a:pPr algn="just">
              <a:buNone/>
            </a:pPr>
            <a:r>
              <a:rPr lang="fr-FR" sz="2600" dirty="0" smtClean="0"/>
              <a:t>    Ils contribuent donc à la construction des compétences professionnelles. </a:t>
            </a:r>
            <a:endParaRPr lang="fr-FR" sz="2600" b="1" dirty="0" smtClean="0"/>
          </a:p>
          <a:p>
            <a:pPr algn="just"/>
            <a:r>
              <a:rPr lang="fr-FR" sz="2600" b="1" dirty="0" smtClean="0"/>
              <a:t>APPROCHE HORIZONTALE </a:t>
            </a:r>
            <a:r>
              <a:rPr lang="fr-FR" sz="2600" dirty="0" smtClean="0"/>
              <a:t>des 3 blocs de compétences : situations d’apprentissages qui mobilisent des compétences des 3 blocs.</a:t>
            </a:r>
          </a:p>
          <a:p>
            <a:pPr algn="ctr">
              <a:buNone/>
            </a:pPr>
            <a:endParaRPr lang="fr-FR" sz="2600" b="1" dirty="0" smtClean="0"/>
          </a:p>
          <a:p>
            <a:pPr algn="ctr">
              <a:buNone/>
            </a:pPr>
            <a:r>
              <a:rPr lang="fr-FR" sz="2600" b="1" dirty="0" smtClean="0">
                <a:solidFill>
                  <a:srgbClr val="FF3300"/>
                </a:solidFill>
              </a:rPr>
              <a:t>Objectif: donner du sens aux apprentissages et aux compétences</a:t>
            </a:r>
            <a:endParaRPr lang="fr-FR" sz="2600" dirty="0" smtClean="0">
              <a:solidFill>
                <a:srgbClr val="FF3300"/>
              </a:solidFill>
            </a:endParaRP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7" name="Flèche courbée vers la droite 6"/>
          <p:cNvSpPr/>
          <p:nvPr/>
        </p:nvSpPr>
        <p:spPr>
          <a:xfrm>
            <a:off x="179512" y="3789040"/>
            <a:ext cx="576064" cy="93610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Flèche courbée vers la droite 8"/>
          <p:cNvSpPr/>
          <p:nvPr/>
        </p:nvSpPr>
        <p:spPr>
          <a:xfrm>
            <a:off x="251520" y="2204864"/>
            <a:ext cx="576064" cy="1080120"/>
          </a:xfrm>
          <a:prstGeom prst="curvedRightArrow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79512" y="0"/>
            <a:ext cx="8461717" cy="1286937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chemeClr val="tx2"/>
                </a:solidFill>
              </a:rPr>
              <a:t>Logique de construction des 3 blocs de compétences du </a:t>
            </a:r>
            <a:r>
              <a:rPr lang="fr-FR" sz="3200" b="1" dirty="0" smtClean="0">
                <a:solidFill>
                  <a:schemeClr val="accent2"/>
                </a:solidFill>
              </a:rPr>
              <a:t>CAP EPC </a:t>
            </a:r>
            <a:endParaRPr lang="fr-FR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62800750"/>
              </p:ext>
            </p:extLst>
          </p:nvPr>
        </p:nvGraphicFramePr>
        <p:xfrm>
          <a:off x="0" y="1628800"/>
          <a:ext cx="8964487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225082" y="6067744"/>
            <a:ext cx="8379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dirty="0" smtClean="0"/>
          </a:p>
          <a:p>
            <a:pPr algn="ctr"/>
            <a:r>
              <a:rPr lang="fr-FR" dirty="0" smtClean="0"/>
              <a:t>Bijection des </a:t>
            </a:r>
            <a:r>
              <a:rPr lang="fr-FR" dirty="0"/>
              <a:t>activités vers les blocs de compétences puis vers la </a:t>
            </a:r>
            <a:r>
              <a:rPr lang="fr-FR" dirty="0" smtClean="0"/>
              <a:t>certification.</a:t>
            </a:r>
            <a:endParaRPr lang="fr-FR" dirty="0"/>
          </a:p>
        </p:txBody>
      </p:sp>
      <p:sp>
        <p:nvSpPr>
          <p:cNvPr id="8" name="Bouton d'action : Informations 7">
            <a:hlinkClick r:id="rId8" action="ppaction://hlinkpres?slideindex=1&amp;slidetitle=Diapositive 1" highlightClick="1"/>
          </p:cNvPr>
          <p:cNvSpPr/>
          <p:nvPr/>
        </p:nvSpPr>
        <p:spPr>
          <a:xfrm>
            <a:off x="6948264" y="692696"/>
            <a:ext cx="792088" cy="504056"/>
          </a:xfrm>
          <a:prstGeom prst="actionButtonInformati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5932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824136"/>
          </a:xfrm>
        </p:spPr>
        <p:txBody>
          <a:bodyPr>
            <a:noAutofit/>
          </a:bodyPr>
          <a:lstStyle/>
          <a:p>
            <a:pPr algn="ctr"/>
            <a:r>
              <a:rPr lang="fr-FR" sz="3200" b="1" dirty="0" smtClean="0"/>
              <a:t>Points importants de chaque bloc &amp; </a:t>
            </a:r>
            <a:br>
              <a:rPr lang="fr-FR" sz="3200" b="1" dirty="0" smtClean="0"/>
            </a:br>
            <a:r>
              <a:rPr lang="fr-FR" sz="3200" b="1" dirty="0" smtClean="0"/>
              <a:t>« nouveautés liées aux évolutions »</a:t>
            </a:r>
            <a:endParaRPr lang="fr-FR" sz="3200" b="1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683568" y="1268760"/>
          <a:ext cx="8064897" cy="430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2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882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882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Bloc 1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Bloc 2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Bloc 3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Préparer les commandes clients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Volet Développement durable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Ergonomie</a:t>
                      </a:r>
                      <a:r>
                        <a:rPr lang="fr-FR" baseline="0" dirty="0" smtClean="0"/>
                        <a:t> du poste de travail</a:t>
                      </a:r>
                      <a:endParaRPr lang="fr-FR" dirty="0"/>
                    </a:p>
                  </a:txBody>
                  <a:tcPr>
                    <a:solidFill>
                      <a:srgbClr val="00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fr-FR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Volet Développement durable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Traçabilité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Évolution</a:t>
                      </a:r>
                      <a:r>
                        <a:rPr lang="fr-FR" baseline="0" dirty="0" smtClean="0"/>
                        <a:t> des modes de paiement, nouveaux services, accent mis sur l’accompagnement et les conseils, remise de colis, livraison…</a:t>
                      </a:r>
                      <a:endParaRPr lang="fr-FR" dirty="0"/>
                    </a:p>
                  </a:txBody>
                  <a:tcPr>
                    <a:solidFill>
                      <a:srgbClr val="00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Nouveaux</a:t>
                      </a:r>
                      <a:r>
                        <a:rPr lang="fr-FR" baseline="0" dirty="0" smtClean="0">
                          <a:solidFill>
                            <a:schemeClr val="bg1"/>
                          </a:solidFill>
                        </a:rPr>
                        <a:t> services à maîtriser: </a:t>
                      </a:r>
                      <a:r>
                        <a:rPr lang="fr-FR" i="1" baseline="0" dirty="0" smtClean="0">
                          <a:solidFill>
                            <a:schemeClr val="bg1"/>
                          </a:solidFill>
                        </a:rPr>
                        <a:t>drive, click &amp; collect, e-</a:t>
                      </a:r>
                      <a:r>
                        <a:rPr lang="fr-FR" i="1" baseline="0" dirty="0" err="1" smtClean="0">
                          <a:solidFill>
                            <a:schemeClr val="bg1"/>
                          </a:solidFill>
                        </a:rPr>
                        <a:t>reservation</a:t>
                      </a:r>
                      <a:r>
                        <a:rPr lang="fr-FR" i="1" baseline="0" dirty="0" smtClean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fr-FR" i="1" baseline="0" dirty="0" err="1" smtClean="0">
                          <a:solidFill>
                            <a:schemeClr val="bg1"/>
                          </a:solidFill>
                        </a:rPr>
                        <a:t>ship</a:t>
                      </a:r>
                      <a:r>
                        <a:rPr lang="fr-FR" i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i="1" baseline="0" dirty="0" err="1" smtClean="0">
                          <a:solidFill>
                            <a:schemeClr val="bg1"/>
                          </a:solidFill>
                        </a:rPr>
                        <a:t>from</a:t>
                      </a:r>
                      <a:r>
                        <a:rPr lang="fr-FR" i="1" baseline="0" dirty="0" smtClean="0">
                          <a:solidFill>
                            <a:schemeClr val="bg1"/>
                          </a:solidFill>
                        </a:rPr>
                        <a:t> store</a:t>
                      </a:r>
                      <a:endParaRPr lang="fr-FR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Hygiène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 smtClean="0"/>
                    </a:p>
                    <a:p>
                      <a:pPr algn="ctr"/>
                      <a:r>
                        <a:rPr lang="fr-FR" dirty="0" smtClean="0"/>
                        <a:t>Gestion du stress</a:t>
                      </a:r>
                      <a:endParaRPr lang="fr-FR" dirty="0"/>
                    </a:p>
                  </a:txBody>
                  <a:tcPr>
                    <a:solidFill>
                      <a:srgbClr val="00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Santé et Sécurité au Travail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Santé et Sécurité au Travail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Santé et Sécurité au Travail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39552" y="5661248"/>
            <a:ext cx="842493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002060"/>
                </a:solidFill>
              </a:rPr>
              <a:t>Recommandations dans la construction des séquences/scénarios pédagogiques :  </a:t>
            </a:r>
            <a:r>
              <a:rPr lang="fr-FR" dirty="0" smtClean="0"/>
              <a:t>Contextes différents + secteurs d’activités différents + différents formats de points de vente + insérer savoirs </a:t>
            </a:r>
            <a:r>
              <a:rPr lang="fr-FR" dirty="0" smtClean="0"/>
              <a:t>économiques-juridiques, les compétences transversales et la SST (cf</a:t>
            </a:r>
            <a:r>
              <a:rPr lang="fr-FR" dirty="0" smtClean="0"/>
              <a:t>. </a:t>
            </a:r>
            <a:r>
              <a:rPr lang="fr-FR" dirty="0" smtClean="0"/>
              <a:t>GAP: </a:t>
            </a:r>
            <a:r>
              <a:rPr lang="fr-FR" sz="1600" dirty="0" smtClean="0">
                <a:hlinkClick r:id="rId3"/>
              </a:rPr>
              <a:t>http://</a:t>
            </a:r>
            <a:r>
              <a:rPr lang="fr-FR" sz="1600" dirty="0" smtClean="0">
                <a:hlinkClick r:id="rId3"/>
              </a:rPr>
              <a:t>www.cerpeg.fr/cerpeg/index.php/filieres-tertiaire/filiere-commerciale2/cap-epc</a:t>
            </a:r>
            <a:r>
              <a:rPr lang="fr-FR" sz="1600" dirty="0" smtClean="0"/>
              <a:t>)</a:t>
            </a:r>
            <a:endParaRPr lang="fr-FR" sz="1600" dirty="0" smtClean="0"/>
          </a:p>
          <a:p>
            <a:endParaRPr lang="fr-FR" dirty="0"/>
          </a:p>
        </p:txBody>
      </p:sp>
      <p:sp>
        <p:nvSpPr>
          <p:cNvPr id="7" name="Bouton d'action : Vidéo 6">
            <a:hlinkClick r:id="rId4" action="ppaction://hlinkfile" highlightClick="1"/>
          </p:cNvPr>
          <p:cNvSpPr/>
          <p:nvPr/>
        </p:nvSpPr>
        <p:spPr>
          <a:xfrm>
            <a:off x="7884368" y="1340768"/>
            <a:ext cx="432048" cy="216024"/>
          </a:xfrm>
          <a:prstGeom prst="actionButtonMovi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Bouton d'action : Vidéo 7">
            <a:hlinkClick r:id="rId5" highlightClick="1"/>
          </p:cNvPr>
          <p:cNvSpPr/>
          <p:nvPr/>
        </p:nvSpPr>
        <p:spPr>
          <a:xfrm>
            <a:off x="2339752" y="1340768"/>
            <a:ext cx="360040" cy="216024"/>
          </a:xfrm>
          <a:prstGeom prst="actionButtonMovi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Bouton d'action : Vidéo 8">
            <a:hlinkClick r:id="rId6" action="ppaction://hlinkfile" highlightClick="1"/>
          </p:cNvPr>
          <p:cNvSpPr/>
          <p:nvPr/>
        </p:nvSpPr>
        <p:spPr>
          <a:xfrm>
            <a:off x="5292080" y="1340768"/>
            <a:ext cx="360040" cy="216024"/>
          </a:xfrm>
          <a:prstGeom prst="actionButtonMovi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824136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b="1" dirty="0" smtClean="0"/>
              <a:t/>
            </a:r>
            <a:br>
              <a:rPr lang="fr-FR" sz="3600" b="1" dirty="0" smtClean="0"/>
            </a:br>
            <a:r>
              <a:rPr lang="fr-FR" sz="3600" b="1" dirty="0" smtClean="0"/>
              <a:t>La </a:t>
            </a:r>
            <a:r>
              <a:rPr lang="fr-FR" sz="3600" b="1" dirty="0"/>
              <a:t>vision </a:t>
            </a:r>
            <a:r>
              <a:rPr lang="fr-FR" sz="3600" b="1" dirty="0" err="1"/>
              <a:t>spiralaire</a:t>
            </a:r>
            <a:r>
              <a:rPr lang="fr-FR" sz="3600" b="1" dirty="0"/>
              <a:t> des apprentissages</a:t>
            </a:r>
            <a:r>
              <a:rPr lang="fr-FR" sz="2800" dirty="0">
                <a:solidFill>
                  <a:srgbClr val="0070C0"/>
                </a:solidFill>
              </a:rPr>
              <a:t/>
            </a:r>
            <a:br>
              <a:rPr lang="fr-FR" sz="2800" dirty="0">
                <a:solidFill>
                  <a:srgbClr val="0070C0"/>
                </a:solidFill>
              </a:rPr>
            </a:b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467544" y="1628800"/>
            <a:ext cx="8280920" cy="2376264"/>
          </a:xfrm>
        </p:spPr>
        <p:txBody>
          <a:bodyPr>
            <a:normAutofit fontScale="47500" lnSpcReduction="20000"/>
          </a:bodyPr>
          <a:lstStyle/>
          <a:p>
            <a:pPr>
              <a:spcAft>
                <a:spcPts val="2400"/>
              </a:spcAft>
            </a:pPr>
            <a:r>
              <a:rPr lang="fr-FR" sz="5000" dirty="0">
                <a:solidFill>
                  <a:srgbClr val="0070C0"/>
                </a:solidFill>
              </a:rPr>
              <a:t> </a:t>
            </a:r>
            <a:r>
              <a:rPr lang="fr-FR" sz="5000" dirty="0">
                <a:solidFill>
                  <a:schemeClr val="tx1"/>
                </a:solidFill>
              </a:rPr>
              <a:t>C’est une logique de progressivité dans la difficulté et la complexité des </a:t>
            </a:r>
            <a:r>
              <a:rPr lang="fr-FR" sz="5000" dirty="0" smtClean="0">
                <a:solidFill>
                  <a:schemeClr val="tx1"/>
                </a:solidFill>
              </a:rPr>
              <a:t>situations.</a:t>
            </a:r>
            <a:endParaRPr lang="fr-FR" sz="5000" dirty="0">
              <a:solidFill>
                <a:schemeClr val="tx1"/>
              </a:solidFill>
            </a:endParaRPr>
          </a:p>
          <a:p>
            <a:pPr>
              <a:spcAft>
                <a:spcPts val="2400"/>
              </a:spcAft>
            </a:pPr>
            <a:r>
              <a:rPr lang="fr-FR" sz="5000" dirty="0">
                <a:solidFill>
                  <a:srgbClr val="0070C0"/>
                </a:solidFill>
              </a:rPr>
              <a:t> </a:t>
            </a:r>
            <a:r>
              <a:rPr lang="fr-FR" sz="5000" dirty="0">
                <a:solidFill>
                  <a:schemeClr val="tx1"/>
                </a:solidFill>
              </a:rPr>
              <a:t>Situations professionnelles </a:t>
            </a:r>
            <a:r>
              <a:rPr lang="fr-FR" sz="5000" dirty="0">
                <a:solidFill>
                  <a:srgbClr val="00B050"/>
                </a:solidFill>
              </a:rPr>
              <a:t>courantes,</a:t>
            </a:r>
            <a:r>
              <a:rPr lang="fr-FR" sz="5000" dirty="0">
                <a:solidFill>
                  <a:srgbClr val="7030A0"/>
                </a:solidFill>
              </a:rPr>
              <a:t> </a:t>
            </a:r>
            <a:r>
              <a:rPr lang="fr-FR" sz="5000" dirty="0">
                <a:solidFill>
                  <a:srgbClr val="FF6600"/>
                </a:solidFill>
              </a:rPr>
              <a:t>complexes</a:t>
            </a:r>
            <a:r>
              <a:rPr lang="fr-FR" sz="5000" dirty="0">
                <a:solidFill>
                  <a:srgbClr val="7030A0"/>
                </a:solidFill>
              </a:rPr>
              <a:t> </a:t>
            </a:r>
            <a:r>
              <a:rPr lang="fr-FR" sz="5000" dirty="0">
                <a:solidFill>
                  <a:srgbClr val="000000"/>
                </a:solidFill>
              </a:rPr>
              <a:t>puis </a:t>
            </a:r>
            <a:r>
              <a:rPr lang="fr-FR" sz="5000" dirty="0" smtClean="0">
                <a:solidFill>
                  <a:srgbClr val="7030A0"/>
                </a:solidFill>
              </a:rPr>
              <a:t>critiques. </a:t>
            </a:r>
            <a:endParaRPr lang="fr-FR" sz="5000" dirty="0">
              <a:solidFill>
                <a:srgbClr val="7030A0"/>
              </a:solidFill>
            </a:endParaRPr>
          </a:p>
          <a:p>
            <a:pPr>
              <a:spcAft>
                <a:spcPts val="2400"/>
              </a:spcAft>
              <a:buNone/>
            </a:pPr>
            <a:r>
              <a:rPr lang="fr-FR" sz="5000" dirty="0" smtClean="0"/>
              <a:t>→ </a:t>
            </a:r>
            <a:r>
              <a:rPr lang="fr-FR" sz="5000" dirty="0"/>
              <a:t>des compétences travaillées </a:t>
            </a:r>
            <a:r>
              <a:rPr lang="fr-FR" sz="5000" u="sng" dirty="0"/>
              <a:t>plusieurs fois </a:t>
            </a:r>
            <a:r>
              <a:rPr lang="fr-FR" sz="5000" dirty="0"/>
              <a:t>au cours du cycle de formation dans des situations </a:t>
            </a:r>
            <a:r>
              <a:rPr lang="fr-FR" sz="5000" u="sng" dirty="0"/>
              <a:t>d’apprentissage </a:t>
            </a:r>
            <a:r>
              <a:rPr lang="fr-FR" sz="5000" u="sng" dirty="0" smtClean="0"/>
              <a:t>complexifiées.</a:t>
            </a:r>
            <a:endParaRPr lang="fr-FR" sz="5000" u="sng" dirty="0"/>
          </a:p>
        </p:txBody>
      </p:sp>
      <p:sp>
        <p:nvSpPr>
          <p:cNvPr id="3" name="Titre 6"/>
          <p:cNvSpPr txBox="1">
            <a:spLocks/>
          </p:cNvSpPr>
          <p:nvPr/>
        </p:nvSpPr>
        <p:spPr>
          <a:xfrm>
            <a:off x="800997" y="1128156"/>
            <a:ext cx="8248000" cy="448887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dirty="0"/>
              <a:t>	</a:t>
            </a:r>
            <a:endParaRPr lang="fr-FR" sz="1400" b="1" dirty="0"/>
          </a:p>
        </p:txBody>
      </p:sp>
      <p:sp>
        <p:nvSpPr>
          <p:cNvPr id="4" name="Titre 6"/>
          <p:cNvSpPr txBox="1">
            <a:spLocks/>
          </p:cNvSpPr>
          <p:nvPr/>
        </p:nvSpPr>
        <p:spPr>
          <a:xfrm>
            <a:off x="505709" y="936457"/>
            <a:ext cx="8314763" cy="5500397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/>
              <a:t>                               </a:t>
            </a:r>
          </a:p>
        </p:txBody>
      </p:sp>
      <p:pic>
        <p:nvPicPr>
          <p:cNvPr id="6" name="Image 5" descr="3d people - caractère humain grimper l'escalier en colimaçon - illustration de rendu 3d escalier Banque d'images - 14767149">
            <a:hlinkClick r:id="rId3" action="ppaction://hlinksldjump"/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4149080"/>
            <a:ext cx="1944216" cy="2448272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</p:pic>
      <p:sp>
        <p:nvSpPr>
          <p:cNvPr id="8" name="ZoneTexte 7"/>
          <p:cNvSpPr txBox="1"/>
          <p:nvPr/>
        </p:nvSpPr>
        <p:spPr>
          <a:xfrm>
            <a:off x="2843808" y="4221088"/>
            <a:ext cx="5690396" cy="218521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fr-FR" dirty="0"/>
              <a:t>En </a:t>
            </a:r>
            <a:r>
              <a:rPr lang="fr-FR" dirty="0" smtClean="0"/>
              <a:t>deuxième année, l’apprenant s’appuie sur les acquis de la première année pour </a:t>
            </a:r>
            <a:r>
              <a:rPr lang="fr-FR" b="1" dirty="0" smtClean="0">
                <a:solidFill>
                  <a:srgbClr val="FF6600"/>
                </a:solidFill>
              </a:rPr>
              <a:t>développer</a:t>
            </a:r>
            <a:r>
              <a:rPr lang="fr-FR" dirty="0" smtClean="0">
                <a:solidFill>
                  <a:srgbClr val="FF6600"/>
                </a:solidFill>
              </a:rPr>
              <a:t> </a:t>
            </a:r>
            <a:r>
              <a:rPr lang="fr-FR" b="1" dirty="0" smtClean="0">
                <a:solidFill>
                  <a:srgbClr val="FF6600"/>
                </a:solidFill>
              </a:rPr>
              <a:t>ses compétences en situation plus complexe </a:t>
            </a:r>
            <a:r>
              <a:rPr lang="fr-FR" dirty="0" smtClean="0"/>
              <a:t>puis les</a:t>
            </a:r>
            <a:r>
              <a:rPr lang="fr-FR" b="1" dirty="0" smtClean="0">
                <a:solidFill>
                  <a:srgbClr val="7030A0"/>
                </a:solidFill>
              </a:rPr>
              <a:t> </a:t>
            </a:r>
            <a:r>
              <a:rPr lang="fr-FR" dirty="0" smtClean="0"/>
              <a:t>réinvestit pour </a:t>
            </a:r>
            <a:r>
              <a:rPr lang="fr-FR" b="1" dirty="0" smtClean="0">
                <a:solidFill>
                  <a:srgbClr val="7030A0"/>
                </a:solidFill>
              </a:rPr>
              <a:t>performer </a:t>
            </a:r>
            <a:r>
              <a:rPr lang="fr-FR" b="1" dirty="0">
                <a:solidFill>
                  <a:srgbClr val="7030A0"/>
                </a:solidFill>
              </a:rPr>
              <a:t>en situation </a:t>
            </a:r>
            <a:r>
              <a:rPr lang="fr-FR" b="1" dirty="0" smtClean="0">
                <a:solidFill>
                  <a:srgbClr val="7030A0"/>
                </a:solidFill>
              </a:rPr>
              <a:t>complexe/critique.</a:t>
            </a:r>
            <a:endParaRPr lang="fr-FR" b="1" dirty="0">
              <a:solidFill>
                <a:srgbClr val="7030A0"/>
              </a:solidFill>
            </a:endParaRPr>
          </a:p>
          <a:p>
            <a:pPr algn="just"/>
            <a:r>
              <a:rPr lang="fr-FR" dirty="0" smtClean="0"/>
              <a:t>En première année, l’apprenant </a:t>
            </a:r>
            <a:r>
              <a:rPr lang="fr-FR" b="1" dirty="0" smtClean="0">
                <a:solidFill>
                  <a:srgbClr val="00B050"/>
                </a:solidFill>
              </a:rPr>
              <a:t>acquiert </a:t>
            </a:r>
            <a:r>
              <a:rPr lang="fr-FR" b="1" dirty="0">
                <a:solidFill>
                  <a:srgbClr val="00B050"/>
                </a:solidFill>
              </a:rPr>
              <a:t>des compétences dans une situation </a:t>
            </a:r>
            <a:r>
              <a:rPr lang="fr-FR" b="1" dirty="0" smtClean="0">
                <a:solidFill>
                  <a:srgbClr val="00B050"/>
                </a:solidFill>
              </a:rPr>
              <a:t>courante </a:t>
            </a:r>
            <a:r>
              <a:rPr lang="fr-FR" dirty="0" smtClean="0"/>
              <a:t>et</a:t>
            </a:r>
            <a:r>
              <a:rPr lang="fr-FR" b="1" dirty="0" smtClean="0">
                <a:solidFill>
                  <a:srgbClr val="FF3300"/>
                </a:solidFill>
              </a:rPr>
              <a:t> </a:t>
            </a:r>
            <a:r>
              <a:rPr lang="fr-FR" b="1" dirty="0" smtClean="0">
                <a:solidFill>
                  <a:srgbClr val="FF6600"/>
                </a:solidFill>
              </a:rPr>
              <a:t>commence à réinvestir ses compétences en situation plus complexe.</a:t>
            </a:r>
            <a:endParaRPr lang="fr-FR" b="1" dirty="0">
              <a:solidFill>
                <a:srgbClr val="FF6600"/>
              </a:solidFill>
            </a:endParaRPr>
          </a:p>
        </p:txBody>
      </p:sp>
      <p:sp>
        <p:nvSpPr>
          <p:cNvPr id="9" name="Flèche vers le haut 8"/>
          <p:cNvSpPr/>
          <p:nvPr/>
        </p:nvSpPr>
        <p:spPr>
          <a:xfrm>
            <a:off x="2555776" y="4581128"/>
            <a:ext cx="216024" cy="1368152"/>
          </a:xfrm>
          <a:prstGeom prst="upArrow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37952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Mé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4462</TotalTime>
  <Words>2166</Words>
  <Application>Microsoft Office PowerPoint</Application>
  <PresentationFormat>Affichage à l'écran (4:3)</PresentationFormat>
  <Paragraphs>264</Paragraphs>
  <Slides>19</Slides>
  <Notes>12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Médian</vt:lpstr>
      <vt:lpstr>Cap équipier polyvalent du commerce</vt:lpstr>
      <vt:lpstr>Diapositive 2</vt:lpstr>
      <vt:lpstr>Contexte/Constats</vt:lpstr>
      <vt:lpstr>Les attentes systématiques et communes des professionnels</vt:lpstr>
      <vt:lpstr>Evolutions attendues du détenteur du CAP EPC</vt:lpstr>
      <vt:lpstr>Une écriture en blocs de compétences</vt:lpstr>
      <vt:lpstr>Logique de construction des 3 blocs de compétences du CAP EPC </vt:lpstr>
      <vt:lpstr>Points importants de chaque bloc &amp;  « nouveautés liées aux évolutions »</vt:lpstr>
      <vt:lpstr> La vision spiralaire des apprentissages </vt:lpstr>
      <vt:lpstr>Le processus d’acquisition et de développement des compétences </vt:lpstr>
      <vt:lpstr>Modalités de certification</vt:lpstr>
      <vt:lpstr>Épreuves  </vt:lpstr>
      <vt:lpstr>Exemple de documents supports pour l’évaluation formative et certificative</vt:lpstr>
      <vt:lpstr>PFMP</vt:lpstr>
      <vt:lpstr>Conséquences du nouveau CAP EPC</vt:lpstr>
      <vt:lpstr>Conséquences (suite) </vt:lpstr>
      <vt:lpstr>Accompagnement prévu pour la mise en œuvre</vt:lpstr>
      <vt:lpstr>Boîte à outils</vt:lpstr>
      <vt:lpstr>Cap équipier polyvalent du commerce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 équipier polyvalent du commerce</dc:title>
  <dc:creator>Titia</dc:creator>
  <cp:lastModifiedBy>Titia</cp:lastModifiedBy>
  <cp:revision>80</cp:revision>
  <dcterms:created xsi:type="dcterms:W3CDTF">2020-02-11T16:42:33Z</dcterms:created>
  <dcterms:modified xsi:type="dcterms:W3CDTF">2020-03-31T17:05:16Z</dcterms:modified>
</cp:coreProperties>
</file>